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310" r:id="rId2"/>
    <p:sldId id="312" r:id="rId3"/>
    <p:sldId id="313" r:id="rId4"/>
    <p:sldId id="314" r:id="rId5"/>
    <p:sldId id="315" r:id="rId6"/>
    <p:sldId id="316" r:id="rId7"/>
    <p:sldId id="317" r:id="rId8"/>
    <p:sldId id="318" r:id="rId9"/>
    <p:sldId id="319" r:id="rId10"/>
    <p:sldId id="320" r:id="rId11"/>
    <p:sldId id="321" r:id="rId12"/>
    <p:sldId id="322" r:id="rId13"/>
    <p:sldId id="323" r:id="rId14"/>
    <p:sldId id="324" r:id="rId15"/>
    <p:sldId id="325" r:id="rId16"/>
    <p:sldId id="326" r:id="rId17"/>
    <p:sldId id="327" r:id="rId18"/>
    <p:sldId id="328" r:id="rId19"/>
    <p:sldId id="329" r:id="rId20"/>
    <p:sldId id="330" r:id="rId21"/>
    <p:sldId id="331" r:id="rId22"/>
    <p:sldId id="332" r:id="rId23"/>
    <p:sldId id="333" r:id="rId24"/>
    <p:sldId id="334" r:id="rId25"/>
    <p:sldId id="335" r:id="rId26"/>
    <p:sldId id="336" r:id="rId27"/>
    <p:sldId id="337" r:id="rId28"/>
    <p:sldId id="338" r:id="rId29"/>
    <p:sldId id="339" r:id="rId30"/>
    <p:sldId id="340" r:id="rId31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4046B25-1CD6-4BDF-92BA-5F34AA971286}">
          <p14:sldIdLst>
            <p14:sldId id="310"/>
            <p14:sldId id="312"/>
            <p14:sldId id="313"/>
            <p14:sldId id="314"/>
            <p14:sldId id="315"/>
            <p14:sldId id="316"/>
            <p14:sldId id="317"/>
            <p14:sldId id="318"/>
            <p14:sldId id="319"/>
            <p14:sldId id="320"/>
            <p14:sldId id="321"/>
            <p14:sldId id="322"/>
            <p14:sldId id="323"/>
            <p14:sldId id="324"/>
            <p14:sldId id="325"/>
          </p14:sldIdLst>
        </p14:section>
        <p14:section name="infographic" id="{E056A892-9213-4DC4-B05C-EEA7800C2A1F}">
          <p14:sldIdLst>
            <p14:sldId id="326"/>
            <p14:sldId id="327"/>
            <p14:sldId id="328"/>
            <p14:sldId id="329"/>
            <p14:sldId id="330"/>
            <p14:sldId id="331"/>
            <p14:sldId id="332"/>
            <p14:sldId id="333"/>
            <p14:sldId id="334"/>
            <p14:sldId id="335"/>
            <p14:sldId id="336"/>
            <p14:sldId id="337"/>
            <p14:sldId id="338"/>
            <p14:sldId id="339"/>
          </p14:sldIdLst>
        </p14:section>
        <p14:section name="Closing Section" id="{F9018635-FA30-4337-8773-261AA56F254A}">
          <p14:sldIdLst>
            <p14:sldId id="34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F7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9118" autoAdjust="0"/>
    <p:restoredTop sz="94533" autoAdjust="0"/>
  </p:normalViewPr>
  <p:slideViewPr>
    <p:cSldViewPr snapToGrid="0">
      <p:cViewPr varScale="1">
        <p:scale>
          <a:sx n="68" d="100"/>
          <a:sy n="68" d="100"/>
        </p:scale>
        <p:origin x="570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56" d="100"/>
          <a:sy n="56" d="100"/>
        </p:scale>
        <p:origin x="285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8C9-4844-B029-98FCB2D8097A}"/>
              </c:ext>
            </c:extLst>
          </c:dPt>
          <c:dPt>
            <c:idx val="1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8C9-4844-B029-98FCB2D8097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48C9-4844-B029-98FCB2D8097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48C9-4844-B029-98FCB2D8097A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60</c:v>
                </c:pt>
                <c:pt idx="1">
                  <c:v>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48C9-4844-B029-98FCB2D809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C81-4E28-821A-58479E81B3A7}"/>
              </c:ext>
            </c:extLst>
          </c:dPt>
          <c:dPt>
            <c:idx val="1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C81-4E28-821A-58479E81B3A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C81-4E28-821A-58479E81B3A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EC81-4E28-821A-58479E81B3A7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50</c:v>
                </c:pt>
                <c:pt idx="1">
                  <c:v>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EC81-4E28-821A-58479E81B3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C04-4FCC-BB31-F8DEF516C710}"/>
              </c:ext>
            </c:extLst>
          </c:dPt>
          <c:dPt>
            <c:idx val="1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C04-4FCC-BB31-F8DEF516C71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BC04-4FCC-BB31-F8DEF516C71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BC04-4FCC-BB31-F8DEF516C710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90</c:v>
                </c:pt>
                <c:pt idx="1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BC04-4FCC-BB31-F8DEF516C7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EB3-48F6-86F8-464E7112E41C}"/>
              </c:ext>
            </c:extLst>
          </c:dPt>
          <c:dPt>
            <c:idx val="1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EB3-48F6-86F8-464E7112E41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EB3-48F6-86F8-464E7112E41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0EB3-48F6-86F8-464E7112E41C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70</c:v>
                </c:pt>
                <c:pt idx="1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0EB3-48F6-86F8-464E7112E4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9D1BBF-581F-45F7-974A-AA26BF5553AB}" type="doc">
      <dgm:prSet loTypeId="urn:microsoft.com/office/officeart/2005/8/layout/cycle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1AB0AFB-C4C8-4F4C-BF55-89DEE7FC6A22}">
      <dgm:prSet phldrT="[Text]"/>
      <dgm:spPr>
        <a:solidFill>
          <a:schemeClr val="accent4">
            <a:lumMod val="75000"/>
          </a:schemeClr>
        </a:solidFill>
        <a:ln>
          <a:noFill/>
        </a:ln>
      </dgm:spPr>
      <dgm:t>
        <a:bodyPr/>
        <a:lstStyle/>
        <a:p>
          <a:endParaRPr lang="en-US" dirty="0"/>
        </a:p>
      </dgm:t>
    </dgm:pt>
    <dgm:pt modelId="{0F0BBCC9-7209-4603-836D-CFE29947FB1D}" type="parTrans" cxnId="{2044D2BB-6F4E-4531-BE2B-D439BB2465A4}">
      <dgm:prSet/>
      <dgm:spPr/>
      <dgm:t>
        <a:bodyPr/>
        <a:lstStyle/>
        <a:p>
          <a:endParaRPr lang="en-US"/>
        </a:p>
      </dgm:t>
    </dgm:pt>
    <dgm:pt modelId="{BF7DB591-7114-4777-832D-01B98CAC1628}" type="sibTrans" cxnId="{2044D2BB-6F4E-4531-BE2B-D439BB2465A4}">
      <dgm:prSet/>
      <dgm:spPr/>
      <dgm:t>
        <a:bodyPr/>
        <a:lstStyle/>
        <a:p>
          <a:endParaRPr lang="en-US"/>
        </a:p>
      </dgm:t>
    </dgm:pt>
    <dgm:pt modelId="{17631664-1CF4-4CAB-9ED3-58897823859F}">
      <dgm:prSet phldrT="[Text]"/>
      <dgm:spPr>
        <a:solidFill>
          <a:schemeClr val="accent2"/>
        </a:solidFill>
        <a:ln>
          <a:noFill/>
        </a:ln>
      </dgm:spPr>
      <dgm:t>
        <a:bodyPr/>
        <a:lstStyle/>
        <a:p>
          <a:endParaRPr lang="en-US" dirty="0"/>
        </a:p>
      </dgm:t>
    </dgm:pt>
    <dgm:pt modelId="{43CFE983-DF5D-40D9-9E18-144245744546}" type="parTrans" cxnId="{EAD40047-31CE-4DF0-8884-07C17AF65DCF}">
      <dgm:prSet/>
      <dgm:spPr/>
      <dgm:t>
        <a:bodyPr/>
        <a:lstStyle/>
        <a:p>
          <a:endParaRPr lang="en-US"/>
        </a:p>
      </dgm:t>
    </dgm:pt>
    <dgm:pt modelId="{AA25A3F6-814C-45AB-9AA6-DA46CFA59F3A}" type="sibTrans" cxnId="{EAD40047-31CE-4DF0-8884-07C17AF65DCF}">
      <dgm:prSet/>
      <dgm:spPr/>
      <dgm:t>
        <a:bodyPr/>
        <a:lstStyle/>
        <a:p>
          <a:endParaRPr lang="en-US"/>
        </a:p>
      </dgm:t>
    </dgm:pt>
    <dgm:pt modelId="{EC5AADCD-A3F7-459D-ABBD-4B1A18BE00BA}">
      <dgm:prSet phldrT="[Text]"/>
      <dgm:spPr>
        <a:solidFill>
          <a:schemeClr val="accent4">
            <a:lumMod val="50000"/>
          </a:schemeClr>
        </a:solidFill>
        <a:ln>
          <a:noFill/>
        </a:ln>
      </dgm:spPr>
      <dgm:t>
        <a:bodyPr/>
        <a:lstStyle/>
        <a:p>
          <a:endParaRPr lang="en-US" dirty="0"/>
        </a:p>
      </dgm:t>
    </dgm:pt>
    <dgm:pt modelId="{D9ACA91C-9B5D-4952-8FC7-8CF3F4AB590D}" type="parTrans" cxnId="{356778F1-16AE-49AA-9F1C-2200AB63C7B9}">
      <dgm:prSet/>
      <dgm:spPr/>
      <dgm:t>
        <a:bodyPr/>
        <a:lstStyle/>
        <a:p>
          <a:endParaRPr lang="en-US"/>
        </a:p>
      </dgm:t>
    </dgm:pt>
    <dgm:pt modelId="{706F5F93-1B76-4403-A78A-DC0D7B166C10}" type="sibTrans" cxnId="{356778F1-16AE-49AA-9F1C-2200AB63C7B9}">
      <dgm:prSet/>
      <dgm:spPr/>
      <dgm:t>
        <a:bodyPr/>
        <a:lstStyle/>
        <a:p>
          <a:endParaRPr lang="en-US"/>
        </a:p>
      </dgm:t>
    </dgm:pt>
    <dgm:pt modelId="{47236802-BFDD-4F64-869C-35D590D2CF48}">
      <dgm:prSet phldrT="[Text]"/>
      <dgm:spPr>
        <a:solidFill>
          <a:schemeClr val="accent3"/>
        </a:solidFill>
        <a:ln>
          <a:noFill/>
        </a:ln>
      </dgm:spPr>
      <dgm:t>
        <a:bodyPr/>
        <a:lstStyle/>
        <a:p>
          <a:endParaRPr lang="en-US" dirty="0"/>
        </a:p>
      </dgm:t>
    </dgm:pt>
    <dgm:pt modelId="{D252EC03-0FF7-4E10-96CC-5DE1C4B2E12F}" type="parTrans" cxnId="{547A4FC6-8897-4D9B-BAAE-893BA26C9307}">
      <dgm:prSet/>
      <dgm:spPr/>
      <dgm:t>
        <a:bodyPr/>
        <a:lstStyle/>
        <a:p>
          <a:endParaRPr lang="en-US"/>
        </a:p>
      </dgm:t>
    </dgm:pt>
    <dgm:pt modelId="{C7108A18-8063-4DAA-86A6-B03205849988}" type="sibTrans" cxnId="{547A4FC6-8897-4D9B-BAAE-893BA26C9307}">
      <dgm:prSet/>
      <dgm:spPr/>
      <dgm:t>
        <a:bodyPr/>
        <a:lstStyle/>
        <a:p>
          <a:endParaRPr lang="en-US"/>
        </a:p>
      </dgm:t>
    </dgm:pt>
    <dgm:pt modelId="{82F3135D-8C14-4ECB-A6DC-1C78E0AC6BDA}" type="pres">
      <dgm:prSet presAssocID="{F69D1BBF-581F-45F7-974A-AA26BF5553AB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BDB414D-92D5-4E95-ADEB-D31A70C504C9}" type="pres">
      <dgm:prSet presAssocID="{F69D1BBF-581F-45F7-974A-AA26BF5553AB}" presName="children" presStyleCnt="0"/>
      <dgm:spPr/>
    </dgm:pt>
    <dgm:pt modelId="{E703E12D-7B08-4FEA-BE87-D005967CC6CA}" type="pres">
      <dgm:prSet presAssocID="{F69D1BBF-581F-45F7-974A-AA26BF5553AB}" presName="childPlaceholder" presStyleCnt="0"/>
      <dgm:spPr/>
    </dgm:pt>
    <dgm:pt modelId="{D6F19B65-223C-4A50-87DD-E5149939C51F}" type="pres">
      <dgm:prSet presAssocID="{F69D1BBF-581F-45F7-974A-AA26BF5553AB}" presName="circle" presStyleCnt="0"/>
      <dgm:spPr/>
    </dgm:pt>
    <dgm:pt modelId="{4ED1C6EF-0734-49A4-8B65-A5D1AC2A41F8}" type="pres">
      <dgm:prSet presAssocID="{F69D1BBF-581F-45F7-974A-AA26BF5553AB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E7AA42-B9E6-4D9E-BFCA-D5E2C8EB3961}" type="pres">
      <dgm:prSet presAssocID="{F69D1BBF-581F-45F7-974A-AA26BF5553AB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298E91-840F-42A6-9654-2144CE15C00F}" type="pres">
      <dgm:prSet presAssocID="{F69D1BBF-581F-45F7-974A-AA26BF5553AB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24A8D2-9C4B-4B21-8AA4-C8A247C4D0A3}" type="pres">
      <dgm:prSet presAssocID="{F69D1BBF-581F-45F7-974A-AA26BF5553AB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7E51FA-380F-4CD0-ACEF-500B9F54DC42}" type="pres">
      <dgm:prSet presAssocID="{F69D1BBF-581F-45F7-974A-AA26BF5553AB}" presName="quadrantPlaceholder" presStyleCnt="0"/>
      <dgm:spPr/>
    </dgm:pt>
    <dgm:pt modelId="{E581A44E-16B1-4B71-B940-A211775AFA4D}" type="pres">
      <dgm:prSet presAssocID="{F69D1BBF-581F-45F7-974A-AA26BF5553AB}" presName="center1" presStyleLbl="fgShp" presStyleIdx="0" presStyleCnt="2"/>
      <dgm:spPr>
        <a:solidFill>
          <a:schemeClr val="accent6"/>
        </a:solidFill>
        <a:ln>
          <a:noFill/>
        </a:ln>
      </dgm:spPr>
      <dgm:t>
        <a:bodyPr/>
        <a:lstStyle/>
        <a:p>
          <a:endParaRPr lang="en-US"/>
        </a:p>
      </dgm:t>
    </dgm:pt>
    <dgm:pt modelId="{878CABB3-778C-4875-9068-1DB75853C173}" type="pres">
      <dgm:prSet presAssocID="{F69D1BBF-581F-45F7-974A-AA26BF5553AB}" presName="center2" presStyleLbl="fgShp" presStyleIdx="1" presStyleCnt="2"/>
      <dgm:spPr>
        <a:solidFill>
          <a:schemeClr val="accent6"/>
        </a:solidFill>
        <a:ln>
          <a:noFill/>
        </a:ln>
      </dgm:spPr>
      <dgm:t>
        <a:bodyPr/>
        <a:lstStyle/>
        <a:p>
          <a:endParaRPr lang="en-US"/>
        </a:p>
      </dgm:t>
    </dgm:pt>
  </dgm:ptLst>
  <dgm:cxnLst>
    <dgm:cxn modelId="{6C91F721-33BF-490B-AC64-F570C3EBAE76}" type="presOf" srcId="{17631664-1CF4-4CAB-9ED3-58897823859F}" destId="{B1E7AA42-B9E6-4D9E-BFCA-D5E2C8EB3961}" srcOrd="0" destOrd="0" presId="urn:microsoft.com/office/officeart/2005/8/layout/cycle4"/>
    <dgm:cxn modelId="{4DC105F6-A858-4743-BAC4-C9184FD7DFFF}" type="presOf" srcId="{91AB0AFB-C4C8-4F4C-BF55-89DEE7FC6A22}" destId="{4ED1C6EF-0734-49A4-8B65-A5D1AC2A41F8}" srcOrd="0" destOrd="0" presId="urn:microsoft.com/office/officeart/2005/8/layout/cycle4"/>
    <dgm:cxn modelId="{D3264C73-24FB-4433-8976-9F404D4AF90B}" type="presOf" srcId="{F69D1BBF-581F-45F7-974A-AA26BF5553AB}" destId="{82F3135D-8C14-4ECB-A6DC-1C78E0AC6BDA}" srcOrd="0" destOrd="0" presId="urn:microsoft.com/office/officeart/2005/8/layout/cycle4"/>
    <dgm:cxn modelId="{547A4FC6-8897-4D9B-BAAE-893BA26C9307}" srcId="{F69D1BBF-581F-45F7-974A-AA26BF5553AB}" destId="{47236802-BFDD-4F64-869C-35D590D2CF48}" srcOrd="3" destOrd="0" parTransId="{D252EC03-0FF7-4E10-96CC-5DE1C4B2E12F}" sibTransId="{C7108A18-8063-4DAA-86A6-B03205849988}"/>
    <dgm:cxn modelId="{6D9607CE-EDB7-47A3-A6DE-173ECFAAEEFD}" type="presOf" srcId="{EC5AADCD-A3F7-459D-ABBD-4B1A18BE00BA}" destId="{93298E91-840F-42A6-9654-2144CE15C00F}" srcOrd="0" destOrd="0" presId="urn:microsoft.com/office/officeart/2005/8/layout/cycle4"/>
    <dgm:cxn modelId="{CC7F58F6-E9B9-4D37-808B-679859D65BFA}" type="presOf" srcId="{47236802-BFDD-4F64-869C-35D590D2CF48}" destId="{1D24A8D2-9C4B-4B21-8AA4-C8A247C4D0A3}" srcOrd="0" destOrd="0" presId="urn:microsoft.com/office/officeart/2005/8/layout/cycle4"/>
    <dgm:cxn modelId="{EAD40047-31CE-4DF0-8884-07C17AF65DCF}" srcId="{F69D1BBF-581F-45F7-974A-AA26BF5553AB}" destId="{17631664-1CF4-4CAB-9ED3-58897823859F}" srcOrd="1" destOrd="0" parTransId="{43CFE983-DF5D-40D9-9E18-144245744546}" sibTransId="{AA25A3F6-814C-45AB-9AA6-DA46CFA59F3A}"/>
    <dgm:cxn modelId="{2044D2BB-6F4E-4531-BE2B-D439BB2465A4}" srcId="{F69D1BBF-581F-45F7-974A-AA26BF5553AB}" destId="{91AB0AFB-C4C8-4F4C-BF55-89DEE7FC6A22}" srcOrd="0" destOrd="0" parTransId="{0F0BBCC9-7209-4603-836D-CFE29947FB1D}" sibTransId="{BF7DB591-7114-4777-832D-01B98CAC1628}"/>
    <dgm:cxn modelId="{356778F1-16AE-49AA-9F1C-2200AB63C7B9}" srcId="{F69D1BBF-581F-45F7-974A-AA26BF5553AB}" destId="{EC5AADCD-A3F7-459D-ABBD-4B1A18BE00BA}" srcOrd="2" destOrd="0" parTransId="{D9ACA91C-9B5D-4952-8FC7-8CF3F4AB590D}" sibTransId="{706F5F93-1B76-4403-A78A-DC0D7B166C10}"/>
    <dgm:cxn modelId="{EA7BF803-D329-424B-83FA-B410F226C93A}" type="presParOf" srcId="{82F3135D-8C14-4ECB-A6DC-1C78E0AC6BDA}" destId="{6BDB414D-92D5-4E95-ADEB-D31A70C504C9}" srcOrd="0" destOrd="0" presId="urn:microsoft.com/office/officeart/2005/8/layout/cycle4"/>
    <dgm:cxn modelId="{FFFB7952-EB5B-431B-8407-ACCA8D22B169}" type="presParOf" srcId="{6BDB414D-92D5-4E95-ADEB-D31A70C504C9}" destId="{E703E12D-7B08-4FEA-BE87-D005967CC6CA}" srcOrd="0" destOrd="0" presId="urn:microsoft.com/office/officeart/2005/8/layout/cycle4"/>
    <dgm:cxn modelId="{948DAD56-3C6C-4182-AF8B-B12075AF5592}" type="presParOf" srcId="{82F3135D-8C14-4ECB-A6DC-1C78E0AC6BDA}" destId="{D6F19B65-223C-4A50-87DD-E5149939C51F}" srcOrd="1" destOrd="0" presId="urn:microsoft.com/office/officeart/2005/8/layout/cycle4"/>
    <dgm:cxn modelId="{14F62560-EC8D-40D1-B207-6250623B4588}" type="presParOf" srcId="{D6F19B65-223C-4A50-87DD-E5149939C51F}" destId="{4ED1C6EF-0734-49A4-8B65-A5D1AC2A41F8}" srcOrd="0" destOrd="0" presId="urn:microsoft.com/office/officeart/2005/8/layout/cycle4"/>
    <dgm:cxn modelId="{CD1635EB-D414-4454-9088-204201296828}" type="presParOf" srcId="{D6F19B65-223C-4A50-87DD-E5149939C51F}" destId="{B1E7AA42-B9E6-4D9E-BFCA-D5E2C8EB3961}" srcOrd="1" destOrd="0" presId="urn:microsoft.com/office/officeart/2005/8/layout/cycle4"/>
    <dgm:cxn modelId="{DD3F68B8-4348-43E2-9DA3-72CEBC272AD1}" type="presParOf" srcId="{D6F19B65-223C-4A50-87DD-E5149939C51F}" destId="{93298E91-840F-42A6-9654-2144CE15C00F}" srcOrd="2" destOrd="0" presId="urn:microsoft.com/office/officeart/2005/8/layout/cycle4"/>
    <dgm:cxn modelId="{0AABEF04-2803-46E1-AA6E-191FB1775C90}" type="presParOf" srcId="{D6F19B65-223C-4A50-87DD-E5149939C51F}" destId="{1D24A8D2-9C4B-4B21-8AA4-C8A247C4D0A3}" srcOrd="3" destOrd="0" presId="urn:microsoft.com/office/officeart/2005/8/layout/cycle4"/>
    <dgm:cxn modelId="{4B0423B9-CCF5-42B7-BA4B-6CB24214783B}" type="presParOf" srcId="{D6F19B65-223C-4A50-87DD-E5149939C51F}" destId="{497E51FA-380F-4CD0-ACEF-500B9F54DC42}" srcOrd="4" destOrd="0" presId="urn:microsoft.com/office/officeart/2005/8/layout/cycle4"/>
    <dgm:cxn modelId="{4A6DA5EA-D4EB-490B-A048-2831B85348AC}" type="presParOf" srcId="{82F3135D-8C14-4ECB-A6DC-1C78E0AC6BDA}" destId="{E581A44E-16B1-4B71-B940-A211775AFA4D}" srcOrd="2" destOrd="0" presId="urn:microsoft.com/office/officeart/2005/8/layout/cycle4"/>
    <dgm:cxn modelId="{7B7E1E80-3C49-4678-9E6D-2F311B908EDD}" type="presParOf" srcId="{82F3135D-8C14-4ECB-A6DC-1C78E0AC6BDA}" destId="{878CABB3-778C-4875-9068-1DB75853C173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2C2A53-E32C-4C5E-ADA7-D79FB0BA762E}" type="datetimeFigureOut">
              <a:rPr lang="id-ID" smtClean="0"/>
              <a:t>15/03/2021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80536-9986-4883-89D2-475E07E85C6D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581228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470ACA-6663-46EC-B8D9-3B809DFCA7CE}" type="datetimeFigureOut">
              <a:rPr lang="en-US" smtClean="0"/>
              <a:t>3/15/2021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C4E5E3-5945-42E1-95B7-2F0223F6C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376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C4E5E3-5945-42E1-95B7-2F0223F6C28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5580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noFill/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080130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6246254" cy="685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1193800" y="1371600"/>
            <a:ext cx="4051300" cy="18161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1193800" y="3644900"/>
            <a:ext cx="4051300" cy="18161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77687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3154340" y="1231900"/>
            <a:ext cx="2717800" cy="43561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927100" y="1231900"/>
            <a:ext cx="1981200" cy="21082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927100" y="3479800"/>
            <a:ext cx="1981200" cy="21082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126666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4559300" y="2012950"/>
            <a:ext cx="2959100" cy="37465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1651000" y="939800"/>
            <a:ext cx="2489200" cy="30607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7937500" y="939800"/>
            <a:ext cx="2489200" cy="30607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064145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7196599" y="4019302"/>
            <a:ext cx="1970762" cy="1971651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9301226" y="3405849"/>
            <a:ext cx="1909246" cy="1969154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9301226" y="1933303"/>
            <a:ext cx="1350446" cy="1331343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6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6555921" y="1266552"/>
            <a:ext cx="2611439" cy="2611439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4246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296214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" name="Group 4"/>
          <p:cNvGrpSpPr/>
          <p:nvPr userDrawn="1"/>
        </p:nvGrpSpPr>
        <p:grpSpPr>
          <a:xfrm flipH="1">
            <a:off x="1898148" y="1295250"/>
            <a:ext cx="2198763" cy="4515887"/>
            <a:chOff x="3739073" y="951230"/>
            <a:chExt cx="1665853" cy="342138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39073" y="951230"/>
              <a:ext cx="1665853" cy="3421380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3850640" y="1361440"/>
              <a:ext cx="1442720" cy="25603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2045404" y="1836687"/>
            <a:ext cx="1903873" cy="3378743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860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8826501" y="0"/>
            <a:ext cx="33655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8507" y="1887002"/>
            <a:ext cx="6641556" cy="3899528"/>
          </a:xfrm>
          <a:prstGeom prst="rect">
            <a:avLst/>
          </a:prstGeom>
          <a:effectLst/>
        </p:spPr>
      </p:pic>
      <p:sp>
        <p:nvSpPr>
          <p:cNvPr id="5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5666128" y="2131266"/>
            <a:ext cx="5026766" cy="3163953"/>
          </a:xfrm>
          <a:prstGeom prst="rect">
            <a:avLst/>
          </a:prstGeom>
          <a:solidFill>
            <a:schemeClr val="bg1"/>
          </a:solidFill>
        </p:spPr>
      </p:sp>
    </p:spTree>
    <p:extLst>
      <p:ext uri="{BB962C8B-B14F-4D97-AF65-F5344CB8AC3E}">
        <p14:creationId xmlns:p14="http://schemas.microsoft.com/office/powerpoint/2010/main" val="1161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2024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5218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6246254" cy="685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054100" y="850900"/>
            <a:ext cx="4203700" cy="51054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960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-1"/>
            <a:ext cx="3931920" cy="41539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2569391" y="1229723"/>
            <a:ext cx="3544025" cy="4335054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34797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9222376" y="2730137"/>
            <a:ext cx="2969623" cy="41278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6880134" y="1177472"/>
            <a:ext cx="3544025" cy="4335054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25504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6070600" y="1892300"/>
            <a:ext cx="3911600" cy="3276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647700"/>
            <a:ext cx="8585200" cy="34036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39798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8509000" y="0"/>
            <a:ext cx="3683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4" name="Rectangle 3"/>
          <p:cNvSpPr/>
          <p:nvPr userDrawn="1"/>
        </p:nvSpPr>
        <p:spPr>
          <a:xfrm>
            <a:off x="0" y="0"/>
            <a:ext cx="20447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4078456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1214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8445500" y="774700"/>
            <a:ext cx="2895600" cy="5207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5270500" y="774700"/>
            <a:ext cx="2895600" cy="5207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90569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4103552" y="0"/>
            <a:ext cx="2895600" cy="484632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80786" y="2011680"/>
            <a:ext cx="2895600" cy="484632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84552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038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66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  <p:sldLayoutId id="2147483680" r:id="rId16"/>
    <p:sldLayoutId id="2147483681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6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92C40F48-EF85-48B0-B2B4-FA66AEBEBEF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8A9A674A-E934-41FC-A6B0-B25E4FB57122}"/>
              </a:ext>
            </a:extLst>
          </p:cNvPr>
          <p:cNvSpPr txBox="1"/>
          <p:nvPr/>
        </p:nvSpPr>
        <p:spPr>
          <a:xfrm>
            <a:off x="3843132" y="2705725"/>
            <a:ext cx="45057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6000" b="1" spc="3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Montserrat" panose="00000500000000000000" pitchFamily="50" charset="0"/>
              </a:rPr>
              <a:t>REPORT</a:t>
            </a:r>
            <a:endParaRPr lang="en-ID" sz="6000" b="1" spc="300" dirty="0">
              <a:solidFill>
                <a:schemeClr val="accent2">
                  <a:lumMod val="60000"/>
                  <a:lumOff val="4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EE756D3C-21D2-4040-9810-01F1EB04FA08}"/>
              </a:ext>
            </a:extLst>
          </p:cNvPr>
          <p:cNvSpPr txBox="1"/>
          <p:nvPr/>
        </p:nvSpPr>
        <p:spPr>
          <a:xfrm>
            <a:off x="3034748" y="3721388"/>
            <a:ext cx="6122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000" b="1" i="1" spc="300" dirty="0" smtClean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BUSINESS TEMPLATES</a:t>
            </a:r>
            <a:endParaRPr lang="en-ID" sz="2000" b="1" i="1" spc="3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18772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>
            <a:off x="7742492" y="3644900"/>
            <a:ext cx="37367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496B91FD-8A59-41E4-8E33-8242C3D4AF94}"/>
              </a:ext>
            </a:extLst>
          </p:cNvPr>
          <p:cNvSpPr txBox="1"/>
          <p:nvPr/>
        </p:nvSpPr>
        <p:spPr>
          <a:xfrm>
            <a:off x="7742492" y="2057397"/>
            <a:ext cx="3553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i="1" spc="-150" dirty="0" smtClean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Two Picture</a:t>
            </a:r>
          </a:p>
          <a:p>
            <a:r>
              <a:rPr lang="id-ID" sz="3600" b="1" i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Make Title</a:t>
            </a:r>
            <a:endParaRPr lang="en-US" sz="3600" b="1" i="1" spc="-150" dirty="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24290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>
            <a:off x="7362663" y="3727274"/>
            <a:ext cx="40603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496B91FD-8A59-41E4-8E33-8242C3D4AF94}"/>
              </a:ext>
            </a:extLst>
          </p:cNvPr>
          <p:cNvSpPr txBox="1"/>
          <p:nvPr/>
        </p:nvSpPr>
        <p:spPr>
          <a:xfrm>
            <a:off x="7362663" y="2139771"/>
            <a:ext cx="40603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i="1" spc="-150" dirty="0" smtClean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Awesome</a:t>
            </a:r>
          </a:p>
          <a:p>
            <a:r>
              <a:rPr lang="id-ID" sz="3600" b="1" i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Creative Here</a:t>
            </a:r>
            <a:endParaRPr lang="en-US" sz="3600" b="1" i="1" spc="-150" dirty="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090440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924175F9-8E9C-4E2C-AFA4-6153FC3FDC12}"/>
              </a:ext>
            </a:extLst>
          </p:cNvPr>
          <p:cNvSpPr txBox="1"/>
          <p:nvPr/>
        </p:nvSpPr>
        <p:spPr>
          <a:xfrm>
            <a:off x="1651000" y="4400546"/>
            <a:ext cx="2489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dolores asedrobbe</a:t>
            </a:r>
            <a:endParaRPr lang="en-US" sz="1200" dirty="0">
              <a:solidFill>
                <a:schemeClr val="bg1">
                  <a:lumMod val="65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924175F9-8E9C-4E2C-AFA4-6153FC3FDC12}"/>
              </a:ext>
            </a:extLst>
          </p:cNvPr>
          <p:cNvSpPr txBox="1"/>
          <p:nvPr/>
        </p:nvSpPr>
        <p:spPr>
          <a:xfrm>
            <a:off x="7937500" y="4400545"/>
            <a:ext cx="2489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dolores asedrobbe</a:t>
            </a:r>
            <a:endParaRPr lang="en-US" sz="1200" dirty="0">
              <a:solidFill>
                <a:schemeClr val="bg1">
                  <a:lumMod val="65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924175F9-8E9C-4E2C-AFA4-6153FC3FDC12}"/>
              </a:ext>
            </a:extLst>
          </p:cNvPr>
          <p:cNvSpPr txBox="1"/>
          <p:nvPr/>
        </p:nvSpPr>
        <p:spPr>
          <a:xfrm>
            <a:off x="4443569" y="939800"/>
            <a:ext cx="30748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dolores asedrobbe</a:t>
            </a:r>
            <a:endParaRPr lang="en-US" sz="1200" dirty="0">
              <a:solidFill>
                <a:schemeClr val="bg1">
                  <a:lumMod val="65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014112" y="2749695"/>
            <a:ext cx="2017713" cy="1089027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25400" dist="25400" dir="5400000" algn="ctr" rotWithShape="0">
              <a:srgbClr val="000000">
                <a:alpha val="7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/>
          <p:cNvSpPr/>
          <p:nvPr/>
        </p:nvSpPr>
        <p:spPr>
          <a:xfrm>
            <a:off x="1197332" y="2989183"/>
            <a:ext cx="15747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d-ID" sz="1400" b="1" spc="300" dirty="0" smtClean="0">
                <a:solidFill>
                  <a:schemeClr val="bg1"/>
                </a:solidFill>
                <a:ea typeface="Lato Black" panose="020F0502020204030203" pitchFamily="34" charset="0"/>
                <a:cs typeface="Lato Black" panose="020F0502020204030203" pitchFamily="34" charset="0"/>
              </a:rPr>
              <a:t>Lorem Ipsum</a:t>
            </a:r>
            <a:endParaRPr lang="id-ID" sz="1400" b="1" spc="300" dirty="0">
              <a:solidFill>
                <a:schemeClr val="bg1"/>
              </a:solidFill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186472" y="3220475"/>
            <a:ext cx="1599887" cy="486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900" i="0" dirty="0" smtClean="0">
                <a:solidFill>
                  <a:schemeClr val="bg1"/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lacus nulla ac netus nibo libero vivamus</a:t>
            </a:r>
            <a:endParaRPr lang="id-ID" sz="900" dirty="0">
              <a:solidFill>
                <a:schemeClr val="bg1"/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011893" y="2749695"/>
            <a:ext cx="2017713" cy="1089027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25400" dist="25400" dir="5400000" algn="ctr" rotWithShape="0">
              <a:srgbClr val="000000">
                <a:alpha val="7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Rectangle 14"/>
          <p:cNvSpPr/>
          <p:nvPr/>
        </p:nvSpPr>
        <p:spPr>
          <a:xfrm>
            <a:off x="9195113" y="2989183"/>
            <a:ext cx="15747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d-ID" sz="1400" b="1" spc="300" dirty="0" smtClean="0">
                <a:solidFill>
                  <a:schemeClr val="bg1"/>
                </a:solidFill>
                <a:ea typeface="Lato Black" panose="020F0502020204030203" pitchFamily="34" charset="0"/>
                <a:cs typeface="Lato Black" panose="020F0502020204030203" pitchFamily="34" charset="0"/>
              </a:rPr>
              <a:t>Lorem Ipsum</a:t>
            </a:r>
            <a:endParaRPr lang="id-ID" sz="1400" b="1" spc="300" dirty="0">
              <a:solidFill>
                <a:schemeClr val="bg1"/>
              </a:solidFill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9184253" y="3220475"/>
            <a:ext cx="1599887" cy="486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900" i="0" dirty="0" smtClean="0">
                <a:solidFill>
                  <a:schemeClr val="bg1"/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lacus nulla ac netus nibo libero vivamus</a:t>
            </a:r>
            <a:endParaRPr lang="id-ID" sz="900" dirty="0">
              <a:solidFill>
                <a:schemeClr val="bg1"/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36587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>
            <a:off x="1039213" y="2920641"/>
            <a:ext cx="40603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96B91FD-8A59-41E4-8E33-8242C3D4AF94}"/>
              </a:ext>
            </a:extLst>
          </p:cNvPr>
          <p:cNvSpPr txBox="1"/>
          <p:nvPr/>
        </p:nvSpPr>
        <p:spPr>
          <a:xfrm>
            <a:off x="1039213" y="1333138"/>
            <a:ext cx="40603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i="1" spc="-150" dirty="0" smtClean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Awesome</a:t>
            </a:r>
          </a:p>
          <a:p>
            <a:r>
              <a:rPr lang="id-ID" sz="3600" b="1" i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Creative Here</a:t>
            </a:r>
            <a:endParaRPr lang="en-US" sz="3600" b="1" i="1" spc="-150" dirty="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45218190-E07E-42CC-91D5-BE6844268294}"/>
              </a:ext>
            </a:extLst>
          </p:cNvPr>
          <p:cNvSpPr txBox="1"/>
          <p:nvPr/>
        </p:nvSpPr>
        <p:spPr>
          <a:xfrm>
            <a:off x="2005220" y="4851205"/>
            <a:ext cx="13805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Lato Black" panose="020F0502020204030203" pitchFamily="34" charset="0"/>
                <a:cs typeface="Lato Black" panose="020F0502020204030203" pitchFamily="34" charset="0"/>
              </a:rPr>
              <a:t>ADD TITLE HERE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E5F7E3A6-AF4C-47F2-9104-D3D81589021A}"/>
              </a:ext>
            </a:extLst>
          </p:cNvPr>
          <p:cNvSpPr/>
          <p:nvPr/>
        </p:nvSpPr>
        <p:spPr>
          <a:xfrm>
            <a:off x="2005220" y="5158982"/>
            <a:ext cx="2058714" cy="432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Sed perspiciati unde omnis natus voluptatem.</a:t>
            </a:r>
          </a:p>
        </p:txBody>
      </p:sp>
      <p:sp>
        <p:nvSpPr>
          <p:cNvPr id="10" name="Rectangle: Rounded Corners 118">
            <a:extLst>
              <a:ext uri="{FF2B5EF4-FFF2-40B4-BE49-F238E27FC236}">
                <a16:creationId xmlns="" xmlns:a16="http://schemas.microsoft.com/office/drawing/2014/main" id="{8F44F545-039E-4F91-9490-FC296F1946E0}"/>
              </a:ext>
            </a:extLst>
          </p:cNvPr>
          <p:cNvSpPr/>
          <p:nvPr/>
        </p:nvSpPr>
        <p:spPr>
          <a:xfrm>
            <a:off x="1149109" y="4837720"/>
            <a:ext cx="612350" cy="612350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63500" dist="25400" dir="5400000" sx="99000" sy="99000" algn="ctr" rotWithShape="0">
              <a:srgbClr val="000000">
                <a:alpha val="7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bg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19B77D16-DD66-4376-911E-6A141732AA42}"/>
              </a:ext>
            </a:extLst>
          </p:cNvPr>
          <p:cNvSpPr/>
          <p:nvPr/>
        </p:nvSpPr>
        <p:spPr>
          <a:xfrm>
            <a:off x="1039213" y="4959229"/>
            <a:ext cx="832142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id-ID" sz="1600" b="1" dirty="0">
                <a:solidFill>
                  <a:schemeClr val="bg1"/>
                </a:solidFill>
                <a:ea typeface="Lato Black" panose="020F0502020204030203" pitchFamily="34" charset="0"/>
                <a:cs typeface="Lato Black" panose="020F0502020204030203" pitchFamily="34" charset="0"/>
              </a:rPr>
              <a:t>7</a:t>
            </a:r>
            <a:r>
              <a:rPr lang="en-US" sz="1600" b="1" i="0" dirty="0" smtClean="0">
                <a:solidFill>
                  <a:schemeClr val="bg1"/>
                </a:solidFill>
                <a:effectLst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  <a:r>
              <a:rPr lang="id-ID" sz="1600" b="1" i="0" dirty="0" smtClean="0">
                <a:solidFill>
                  <a:schemeClr val="bg1"/>
                </a:solidFill>
                <a:effectLst/>
                <a:ea typeface="Lato Black" panose="020F0502020204030203" pitchFamily="34" charset="0"/>
                <a:cs typeface="Lato Black" panose="020F0502020204030203" pitchFamily="34" charset="0"/>
              </a:rPr>
              <a:t>5</a:t>
            </a:r>
            <a:r>
              <a:rPr lang="en-US" sz="1600" b="1" i="0" dirty="0" smtClean="0">
                <a:solidFill>
                  <a:schemeClr val="bg1"/>
                </a:solidFill>
                <a:effectLst/>
                <a:ea typeface="Lato Black" panose="020F0502020204030203" pitchFamily="34" charset="0"/>
                <a:cs typeface="Lato Black" panose="020F0502020204030203" pitchFamily="34" charset="0"/>
              </a:rPr>
              <a:t>%</a:t>
            </a:r>
            <a:endParaRPr lang="en-US" sz="1600" b="1" dirty="0">
              <a:solidFill>
                <a:schemeClr val="bg1"/>
              </a:solidFill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549429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1454" y="4661226"/>
            <a:ext cx="457200" cy="4572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4770" y="4661226"/>
            <a:ext cx="457200" cy="457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09724" y="5431492"/>
            <a:ext cx="9172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$</a:t>
            </a:r>
            <a:r>
              <a:rPr lang="id-ID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100</a:t>
            </a:r>
            <a:endParaRPr lang="en-US" sz="2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812273" y="5431492"/>
            <a:ext cx="8755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2</a:t>
            </a:r>
            <a:r>
              <a:rPr lang="id-ID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021</a:t>
            </a:r>
            <a:endParaRPr lang="en-US" sz="2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>
            <a:off x="6017683" y="2906573"/>
            <a:ext cx="40603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496B91FD-8A59-41E4-8E33-8242C3D4AF94}"/>
              </a:ext>
            </a:extLst>
          </p:cNvPr>
          <p:cNvSpPr txBox="1"/>
          <p:nvPr/>
        </p:nvSpPr>
        <p:spPr>
          <a:xfrm>
            <a:off x="6017683" y="1319070"/>
            <a:ext cx="40603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i="1" spc="-150" dirty="0" smtClean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Mockup</a:t>
            </a:r>
          </a:p>
          <a:p>
            <a:r>
              <a:rPr lang="id-ID" sz="3600" b="1" i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Report Here</a:t>
            </a:r>
            <a:endParaRPr lang="en-US" sz="3600" b="1" i="1" spc="-150" dirty="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348805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>
            <a:off x="971487" y="3718769"/>
            <a:ext cx="35442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496B91FD-8A59-41E4-8E33-8242C3D4AF94}"/>
              </a:ext>
            </a:extLst>
          </p:cNvPr>
          <p:cNvSpPr txBox="1"/>
          <p:nvPr/>
        </p:nvSpPr>
        <p:spPr>
          <a:xfrm>
            <a:off x="971487" y="2131266"/>
            <a:ext cx="37411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i="1" spc="-150" dirty="0" smtClean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Mockup</a:t>
            </a:r>
          </a:p>
          <a:p>
            <a:r>
              <a:rPr lang="id-ID" sz="3600" b="1" i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Report Here</a:t>
            </a:r>
            <a:endParaRPr lang="en-US" sz="3600" b="1" i="1" spc="-150" dirty="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243248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80092" y="5212341"/>
            <a:ext cx="8231816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elit. Ut pulvinar nulla in gravida convallis. Suspendisse</a:t>
            </a:r>
          </a:p>
          <a:p>
            <a:pPr algn="ctr">
              <a:lnSpc>
                <a:spcPct val="14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molestie pulvinar purus, nec dictum erat pulvinar viverra. Duis consequat tortor.</a:t>
            </a:r>
            <a:endParaRPr lang="en-US" sz="10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Freeform 293"/>
          <p:cNvSpPr>
            <a:spLocks/>
          </p:cNvSpPr>
          <p:nvPr/>
        </p:nvSpPr>
        <p:spPr bwMode="auto">
          <a:xfrm>
            <a:off x="8043426" y="2118079"/>
            <a:ext cx="1854200" cy="1503363"/>
          </a:xfrm>
          <a:custGeom>
            <a:avLst/>
            <a:gdLst>
              <a:gd name="T0" fmla="*/ 936 w 1023"/>
              <a:gd name="T1" fmla="*/ 546 h 830"/>
              <a:gd name="T2" fmla="*/ 936 w 1023"/>
              <a:gd name="T3" fmla="*/ 460 h 830"/>
              <a:gd name="T4" fmla="*/ 796 w 1023"/>
              <a:gd name="T5" fmla="*/ 134 h 830"/>
              <a:gd name="T6" fmla="*/ 468 w 1023"/>
              <a:gd name="T7" fmla="*/ 0 h 830"/>
              <a:gd name="T8" fmla="*/ 0 w 1023"/>
              <a:gd name="T9" fmla="*/ 468 h 830"/>
              <a:gd name="T10" fmla="*/ 0 w 1023"/>
              <a:gd name="T11" fmla="*/ 730 h 830"/>
              <a:gd name="T12" fmla="*/ 73 w 1023"/>
              <a:gd name="T13" fmla="*/ 603 h 830"/>
              <a:gd name="T14" fmla="*/ 153 w 1023"/>
              <a:gd name="T15" fmla="*/ 741 h 830"/>
              <a:gd name="T16" fmla="*/ 153 w 1023"/>
              <a:gd name="T17" fmla="*/ 468 h 830"/>
              <a:gd name="T18" fmla="*/ 468 w 1023"/>
              <a:gd name="T19" fmla="*/ 154 h 830"/>
              <a:gd name="T20" fmla="*/ 688 w 1023"/>
              <a:gd name="T21" fmla="*/ 244 h 830"/>
              <a:gd name="T22" fmla="*/ 782 w 1023"/>
              <a:gd name="T23" fmla="*/ 462 h 830"/>
              <a:gd name="T24" fmla="*/ 782 w 1023"/>
              <a:gd name="T25" fmla="*/ 546 h 830"/>
              <a:gd name="T26" fmla="*/ 695 w 1023"/>
              <a:gd name="T27" fmla="*/ 546 h 830"/>
              <a:gd name="T28" fmla="*/ 859 w 1023"/>
              <a:gd name="T29" fmla="*/ 830 h 830"/>
              <a:gd name="T30" fmla="*/ 1023 w 1023"/>
              <a:gd name="T31" fmla="*/ 546 h 830"/>
              <a:gd name="T32" fmla="*/ 936 w 1023"/>
              <a:gd name="T33" fmla="*/ 546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23" h="830">
                <a:moveTo>
                  <a:pt x="936" y="546"/>
                </a:moveTo>
                <a:cubicBezTo>
                  <a:pt x="936" y="460"/>
                  <a:pt x="936" y="460"/>
                  <a:pt x="936" y="460"/>
                </a:cubicBezTo>
                <a:cubicBezTo>
                  <a:pt x="934" y="336"/>
                  <a:pt x="884" y="221"/>
                  <a:pt x="796" y="134"/>
                </a:cubicBezTo>
                <a:cubicBezTo>
                  <a:pt x="708" y="48"/>
                  <a:pt x="591" y="0"/>
                  <a:pt x="468" y="0"/>
                </a:cubicBezTo>
                <a:cubicBezTo>
                  <a:pt x="210" y="0"/>
                  <a:pt x="0" y="210"/>
                  <a:pt x="0" y="468"/>
                </a:cubicBezTo>
                <a:cubicBezTo>
                  <a:pt x="0" y="730"/>
                  <a:pt x="0" y="730"/>
                  <a:pt x="0" y="730"/>
                </a:cubicBezTo>
                <a:cubicBezTo>
                  <a:pt x="73" y="603"/>
                  <a:pt x="73" y="603"/>
                  <a:pt x="73" y="603"/>
                </a:cubicBezTo>
                <a:cubicBezTo>
                  <a:pt x="153" y="741"/>
                  <a:pt x="153" y="741"/>
                  <a:pt x="153" y="741"/>
                </a:cubicBezTo>
                <a:cubicBezTo>
                  <a:pt x="153" y="468"/>
                  <a:pt x="153" y="468"/>
                  <a:pt x="153" y="468"/>
                </a:cubicBezTo>
                <a:cubicBezTo>
                  <a:pt x="153" y="295"/>
                  <a:pt x="294" y="154"/>
                  <a:pt x="468" y="154"/>
                </a:cubicBezTo>
                <a:cubicBezTo>
                  <a:pt x="551" y="154"/>
                  <a:pt x="629" y="186"/>
                  <a:pt x="688" y="244"/>
                </a:cubicBezTo>
                <a:cubicBezTo>
                  <a:pt x="747" y="302"/>
                  <a:pt x="780" y="379"/>
                  <a:pt x="782" y="462"/>
                </a:cubicBezTo>
                <a:cubicBezTo>
                  <a:pt x="782" y="546"/>
                  <a:pt x="782" y="546"/>
                  <a:pt x="782" y="546"/>
                </a:cubicBezTo>
                <a:cubicBezTo>
                  <a:pt x="695" y="546"/>
                  <a:pt x="695" y="546"/>
                  <a:pt x="695" y="546"/>
                </a:cubicBezTo>
                <a:cubicBezTo>
                  <a:pt x="859" y="830"/>
                  <a:pt x="859" y="830"/>
                  <a:pt x="859" y="830"/>
                </a:cubicBezTo>
                <a:cubicBezTo>
                  <a:pt x="1023" y="546"/>
                  <a:pt x="1023" y="546"/>
                  <a:pt x="1023" y="546"/>
                </a:cubicBezTo>
                <a:lnTo>
                  <a:pt x="936" y="54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Freeform 294"/>
          <p:cNvSpPr>
            <a:spLocks/>
          </p:cNvSpPr>
          <p:nvPr/>
        </p:nvSpPr>
        <p:spPr bwMode="auto">
          <a:xfrm>
            <a:off x="6619438" y="3278542"/>
            <a:ext cx="1855788" cy="1503363"/>
          </a:xfrm>
          <a:custGeom>
            <a:avLst/>
            <a:gdLst>
              <a:gd name="T0" fmla="*/ 859 w 1024"/>
              <a:gd name="T1" fmla="*/ 0 h 830"/>
              <a:gd name="T2" fmla="*/ 695 w 1024"/>
              <a:gd name="T3" fmla="*/ 285 h 830"/>
              <a:gd name="T4" fmla="*/ 783 w 1024"/>
              <a:gd name="T5" fmla="*/ 285 h 830"/>
              <a:gd name="T6" fmla="*/ 783 w 1024"/>
              <a:gd name="T7" fmla="*/ 368 h 830"/>
              <a:gd name="T8" fmla="*/ 689 w 1024"/>
              <a:gd name="T9" fmla="*/ 586 h 830"/>
              <a:gd name="T10" fmla="*/ 468 w 1024"/>
              <a:gd name="T11" fmla="*/ 676 h 830"/>
              <a:gd name="T12" fmla="*/ 154 w 1024"/>
              <a:gd name="T13" fmla="*/ 362 h 830"/>
              <a:gd name="T14" fmla="*/ 154 w 1024"/>
              <a:gd name="T15" fmla="*/ 92 h 830"/>
              <a:gd name="T16" fmla="*/ 75 w 1024"/>
              <a:gd name="T17" fmla="*/ 227 h 830"/>
              <a:gd name="T18" fmla="*/ 0 w 1024"/>
              <a:gd name="T19" fmla="*/ 97 h 830"/>
              <a:gd name="T20" fmla="*/ 0 w 1024"/>
              <a:gd name="T21" fmla="*/ 362 h 830"/>
              <a:gd name="T22" fmla="*/ 468 w 1024"/>
              <a:gd name="T23" fmla="*/ 830 h 830"/>
              <a:gd name="T24" fmla="*/ 796 w 1024"/>
              <a:gd name="T25" fmla="*/ 696 h 830"/>
              <a:gd name="T26" fmla="*/ 936 w 1024"/>
              <a:gd name="T27" fmla="*/ 370 h 830"/>
              <a:gd name="T28" fmla="*/ 936 w 1024"/>
              <a:gd name="T29" fmla="*/ 285 h 830"/>
              <a:gd name="T30" fmla="*/ 1024 w 1024"/>
              <a:gd name="T31" fmla="*/ 285 h 830"/>
              <a:gd name="T32" fmla="*/ 859 w 1024"/>
              <a:gd name="T33" fmla="*/ 0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24" h="830">
                <a:moveTo>
                  <a:pt x="859" y="0"/>
                </a:moveTo>
                <a:cubicBezTo>
                  <a:pt x="695" y="285"/>
                  <a:pt x="695" y="285"/>
                  <a:pt x="695" y="285"/>
                </a:cubicBezTo>
                <a:cubicBezTo>
                  <a:pt x="783" y="285"/>
                  <a:pt x="783" y="285"/>
                  <a:pt x="783" y="285"/>
                </a:cubicBezTo>
                <a:cubicBezTo>
                  <a:pt x="783" y="368"/>
                  <a:pt x="783" y="368"/>
                  <a:pt x="783" y="368"/>
                </a:cubicBezTo>
                <a:cubicBezTo>
                  <a:pt x="781" y="451"/>
                  <a:pt x="748" y="528"/>
                  <a:pt x="689" y="586"/>
                </a:cubicBezTo>
                <a:cubicBezTo>
                  <a:pt x="629" y="644"/>
                  <a:pt x="551" y="676"/>
                  <a:pt x="468" y="676"/>
                </a:cubicBezTo>
                <a:cubicBezTo>
                  <a:pt x="295" y="676"/>
                  <a:pt x="154" y="535"/>
                  <a:pt x="154" y="362"/>
                </a:cubicBezTo>
                <a:cubicBezTo>
                  <a:pt x="154" y="92"/>
                  <a:pt x="154" y="92"/>
                  <a:pt x="154" y="92"/>
                </a:cubicBezTo>
                <a:cubicBezTo>
                  <a:pt x="75" y="227"/>
                  <a:pt x="75" y="227"/>
                  <a:pt x="75" y="227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362"/>
                  <a:pt x="0" y="362"/>
                  <a:pt x="0" y="362"/>
                </a:cubicBezTo>
                <a:cubicBezTo>
                  <a:pt x="0" y="620"/>
                  <a:pt x="210" y="830"/>
                  <a:pt x="468" y="830"/>
                </a:cubicBezTo>
                <a:cubicBezTo>
                  <a:pt x="592" y="830"/>
                  <a:pt x="708" y="782"/>
                  <a:pt x="796" y="696"/>
                </a:cubicBezTo>
                <a:cubicBezTo>
                  <a:pt x="884" y="609"/>
                  <a:pt x="934" y="494"/>
                  <a:pt x="936" y="370"/>
                </a:cubicBezTo>
                <a:cubicBezTo>
                  <a:pt x="936" y="285"/>
                  <a:pt x="936" y="285"/>
                  <a:pt x="936" y="285"/>
                </a:cubicBezTo>
                <a:cubicBezTo>
                  <a:pt x="1024" y="285"/>
                  <a:pt x="1024" y="285"/>
                  <a:pt x="1024" y="285"/>
                </a:cubicBezTo>
                <a:lnTo>
                  <a:pt x="859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Freeform 295"/>
          <p:cNvSpPr>
            <a:spLocks/>
          </p:cNvSpPr>
          <p:nvPr/>
        </p:nvSpPr>
        <p:spPr bwMode="auto">
          <a:xfrm>
            <a:off x="5200213" y="2118079"/>
            <a:ext cx="1854200" cy="1503363"/>
          </a:xfrm>
          <a:custGeom>
            <a:avLst/>
            <a:gdLst>
              <a:gd name="T0" fmla="*/ 936 w 1024"/>
              <a:gd name="T1" fmla="*/ 546 h 830"/>
              <a:gd name="T2" fmla="*/ 936 w 1024"/>
              <a:gd name="T3" fmla="*/ 460 h 830"/>
              <a:gd name="T4" fmla="*/ 796 w 1024"/>
              <a:gd name="T5" fmla="*/ 134 h 830"/>
              <a:gd name="T6" fmla="*/ 468 w 1024"/>
              <a:gd name="T7" fmla="*/ 0 h 830"/>
              <a:gd name="T8" fmla="*/ 0 w 1024"/>
              <a:gd name="T9" fmla="*/ 468 h 830"/>
              <a:gd name="T10" fmla="*/ 0 w 1024"/>
              <a:gd name="T11" fmla="*/ 730 h 830"/>
              <a:gd name="T12" fmla="*/ 74 w 1024"/>
              <a:gd name="T13" fmla="*/ 603 h 830"/>
              <a:gd name="T14" fmla="*/ 154 w 1024"/>
              <a:gd name="T15" fmla="*/ 741 h 830"/>
              <a:gd name="T16" fmla="*/ 154 w 1024"/>
              <a:gd name="T17" fmla="*/ 468 h 830"/>
              <a:gd name="T18" fmla="*/ 468 w 1024"/>
              <a:gd name="T19" fmla="*/ 154 h 830"/>
              <a:gd name="T20" fmla="*/ 689 w 1024"/>
              <a:gd name="T21" fmla="*/ 244 h 830"/>
              <a:gd name="T22" fmla="*/ 783 w 1024"/>
              <a:gd name="T23" fmla="*/ 462 h 830"/>
              <a:gd name="T24" fmla="*/ 783 w 1024"/>
              <a:gd name="T25" fmla="*/ 546 h 830"/>
              <a:gd name="T26" fmla="*/ 695 w 1024"/>
              <a:gd name="T27" fmla="*/ 546 h 830"/>
              <a:gd name="T28" fmla="*/ 859 w 1024"/>
              <a:gd name="T29" fmla="*/ 830 h 830"/>
              <a:gd name="T30" fmla="*/ 1024 w 1024"/>
              <a:gd name="T31" fmla="*/ 546 h 830"/>
              <a:gd name="T32" fmla="*/ 936 w 1024"/>
              <a:gd name="T33" fmla="*/ 546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24" h="830">
                <a:moveTo>
                  <a:pt x="936" y="546"/>
                </a:moveTo>
                <a:cubicBezTo>
                  <a:pt x="936" y="460"/>
                  <a:pt x="936" y="460"/>
                  <a:pt x="936" y="460"/>
                </a:cubicBezTo>
                <a:cubicBezTo>
                  <a:pt x="934" y="336"/>
                  <a:pt x="884" y="221"/>
                  <a:pt x="796" y="134"/>
                </a:cubicBezTo>
                <a:cubicBezTo>
                  <a:pt x="708" y="48"/>
                  <a:pt x="592" y="0"/>
                  <a:pt x="468" y="0"/>
                </a:cubicBezTo>
                <a:cubicBezTo>
                  <a:pt x="210" y="0"/>
                  <a:pt x="0" y="210"/>
                  <a:pt x="0" y="468"/>
                </a:cubicBezTo>
                <a:cubicBezTo>
                  <a:pt x="0" y="730"/>
                  <a:pt x="0" y="730"/>
                  <a:pt x="0" y="730"/>
                </a:cubicBezTo>
                <a:cubicBezTo>
                  <a:pt x="74" y="603"/>
                  <a:pt x="74" y="603"/>
                  <a:pt x="74" y="603"/>
                </a:cubicBezTo>
                <a:cubicBezTo>
                  <a:pt x="154" y="741"/>
                  <a:pt x="154" y="741"/>
                  <a:pt x="154" y="741"/>
                </a:cubicBezTo>
                <a:cubicBezTo>
                  <a:pt x="154" y="468"/>
                  <a:pt x="154" y="468"/>
                  <a:pt x="154" y="468"/>
                </a:cubicBezTo>
                <a:cubicBezTo>
                  <a:pt x="154" y="295"/>
                  <a:pt x="295" y="154"/>
                  <a:pt x="468" y="154"/>
                </a:cubicBezTo>
                <a:cubicBezTo>
                  <a:pt x="551" y="154"/>
                  <a:pt x="629" y="186"/>
                  <a:pt x="689" y="244"/>
                </a:cubicBezTo>
                <a:cubicBezTo>
                  <a:pt x="747" y="302"/>
                  <a:pt x="781" y="379"/>
                  <a:pt x="783" y="462"/>
                </a:cubicBezTo>
                <a:cubicBezTo>
                  <a:pt x="783" y="546"/>
                  <a:pt x="783" y="546"/>
                  <a:pt x="783" y="546"/>
                </a:cubicBezTo>
                <a:cubicBezTo>
                  <a:pt x="695" y="546"/>
                  <a:pt x="695" y="546"/>
                  <a:pt x="695" y="546"/>
                </a:cubicBezTo>
                <a:cubicBezTo>
                  <a:pt x="859" y="830"/>
                  <a:pt x="859" y="830"/>
                  <a:pt x="859" y="830"/>
                </a:cubicBezTo>
                <a:cubicBezTo>
                  <a:pt x="1024" y="546"/>
                  <a:pt x="1024" y="546"/>
                  <a:pt x="1024" y="546"/>
                </a:cubicBezTo>
                <a:lnTo>
                  <a:pt x="936" y="54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Freeform 296"/>
          <p:cNvSpPr>
            <a:spLocks/>
          </p:cNvSpPr>
          <p:nvPr/>
        </p:nvSpPr>
        <p:spPr bwMode="auto">
          <a:xfrm>
            <a:off x="3777813" y="3278542"/>
            <a:ext cx="1852613" cy="1503363"/>
          </a:xfrm>
          <a:custGeom>
            <a:avLst/>
            <a:gdLst>
              <a:gd name="T0" fmla="*/ 859 w 1023"/>
              <a:gd name="T1" fmla="*/ 0 h 830"/>
              <a:gd name="T2" fmla="*/ 694 w 1023"/>
              <a:gd name="T3" fmla="*/ 285 h 830"/>
              <a:gd name="T4" fmla="*/ 782 w 1023"/>
              <a:gd name="T5" fmla="*/ 285 h 830"/>
              <a:gd name="T6" fmla="*/ 782 w 1023"/>
              <a:gd name="T7" fmla="*/ 368 h 830"/>
              <a:gd name="T8" fmla="*/ 688 w 1023"/>
              <a:gd name="T9" fmla="*/ 586 h 830"/>
              <a:gd name="T10" fmla="*/ 468 w 1023"/>
              <a:gd name="T11" fmla="*/ 676 h 830"/>
              <a:gd name="T12" fmla="*/ 153 w 1023"/>
              <a:gd name="T13" fmla="*/ 362 h 830"/>
              <a:gd name="T14" fmla="*/ 153 w 1023"/>
              <a:gd name="T15" fmla="*/ 92 h 830"/>
              <a:gd name="T16" fmla="*/ 75 w 1023"/>
              <a:gd name="T17" fmla="*/ 227 h 830"/>
              <a:gd name="T18" fmla="*/ 0 w 1023"/>
              <a:gd name="T19" fmla="*/ 97 h 830"/>
              <a:gd name="T20" fmla="*/ 0 w 1023"/>
              <a:gd name="T21" fmla="*/ 362 h 830"/>
              <a:gd name="T22" fmla="*/ 468 w 1023"/>
              <a:gd name="T23" fmla="*/ 830 h 830"/>
              <a:gd name="T24" fmla="*/ 796 w 1023"/>
              <a:gd name="T25" fmla="*/ 696 h 830"/>
              <a:gd name="T26" fmla="*/ 936 w 1023"/>
              <a:gd name="T27" fmla="*/ 370 h 830"/>
              <a:gd name="T28" fmla="*/ 936 w 1023"/>
              <a:gd name="T29" fmla="*/ 285 h 830"/>
              <a:gd name="T30" fmla="*/ 1023 w 1023"/>
              <a:gd name="T31" fmla="*/ 285 h 830"/>
              <a:gd name="T32" fmla="*/ 859 w 1023"/>
              <a:gd name="T33" fmla="*/ 0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23" h="830">
                <a:moveTo>
                  <a:pt x="859" y="0"/>
                </a:moveTo>
                <a:cubicBezTo>
                  <a:pt x="694" y="285"/>
                  <a:pt x="694" y="285"/>
                  <a:pt x="694" y="285"/>
                </a:cubicBezTo>
                <a:cubicBezTo>
                  <a:pt x="782" y="285"/>
                  <a:pt x="782" y="285"/>
                  <a:pt x="782" y="285"/>
                </a:cubicBezTo>
                <a:cubicBezTo>
                  <a:pt x="782" y="368"/>
                  <a:pt x="782" y="368"/>
                  <a:pt x="782" y="368"/>
                </a:cubicBezTo>
                <a:cubicBezTo>
                  <a:pt x="780" y="451"/>
                  <a:pt x="747" y="528"/>
                  <a:pt x="688" y="586"/>
                </a:cubicBezTo>
                <a:cubicBezTo>
                  <a:pt x="629" y="644"/>
                  <a:pt x="551" y="676"/>
                  <a:pt x="468" y="676"/>
                </a:cubicBezTo>
                <a:cubicBezTo>
                  <a:pt x="294" y="676"/>
                  <a:pt x="153" y="535"/>
                  <a:pt x="153" y="362"/>
                </a:cubicBezTo>
                <a:cubicBezTo>
                  <a:pt x="153" y="92"/>
                  <a:pt x="153" y="92"/>
                  <a:pt x="153" y="92"/>
                </a:cubicBezTo>
                <a:cubicBezTo>
                  <a:pt x="75" y="227"/>
                  <a:pt x="75" y="227"/>
                  <a:pt x="75" y="227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362"/>
                  <a:pt x="0" y="362"/>
                  <a:pt x="0" y="362"/>
                </a:cubicBezTo>
                <a:cubicBezTo>
                  <a:pt x="0" y="620"/>
                  <a:pt x="210" y="830"/>
                  <a:pt x="468" y="830"/>
                </a:cubicBezTo>
                <a:cubicBezTo>
                  <a:pt x="591" y="830"/>
                  <a:pt x="708" y="782"/>
                  <a:pt x="796" y="696"/>
                </a:cubicBezTo>
                <a:cubicBezTo>
                  <a:pt x="884" y="609"/>
                  <a:pt x="933" y="494"/>
                  <a:pt x="936" y="370"/>
                </a:cubicBezTo>
                <a:cubicBezTo>
                  <a:pt x="936" y="285"/>
                  <a:pt x="936" y="285"/>
                  <a:pt x="936" y="285"/>
                </a:cubicBezTo>
                <a:cubicBezTo>
                  <a:pt x="1023" y="285"/>
                  <a:pt x="1023" y="285"/>
                  <a:pt x="1023" y="285"/>
                </a:cubicBezTo>
                <a:lnTo>
                  <a:pt x="859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Freeform 297"/>
          <p:cNvSpPr>
            <a:spLocks/>
          </p:cNvSpPr>
          <p:nvPr/>
        </p:nvSpPr>
        <p:spPr bwMode="auto">
          <a:xfrm>
            <a:off x="2357001" y="2118079"/>
            <a:ext cx="1854200" cy="1520825"/>
          </a:xfrm>
          <a:custGeom>
            <a:avLst/>
            <a:gdLst>
              <a:gd name="T0" fmla="*/ 1023 w 1023"/>
              <a:gd name="T1" fmla="*/ 546 h 840"/>
              <a:gd name="T2" fmla="*/ 936 w 1023"/>
              <a:gd name="T3" fmla="*/ 546 h 840"/>
              <a:gd name="T4" fmla="*/ 936 w 1023"/>
              <a:gd name="T5" fmla="*/ 460 h 840"/>
              <a:gd name="T6" fmla="*/ 796 w 1023"/>
              <a:gd name="T7" fmla="*/ 134 h 840"/>
              <a:gd name="T8" fmla="*/ 468 w 1023"/>
              <a:gd name="T9" fmla="*/ 0 h 840"/>
              <a:gd name="T10" fmla="*/ 0 w 1023"/>
              <a:gd name="T11" fmla="*/ 468 h 840"/>
              <a:gd name="T12" fmla="*/ 0 w 1023"/>
              <a:gd name="T13" fmla="*/ 840 h 840"/>
              <a:gd name="T14" fmla="*/ 153 w 1023"/>
              <a:gd name="T15" fmla="*/ 840 h 840"/>
              <a:gd name="T16" fmla="*/ 153 w 1023"/>
              <a:gd name="T17" fmla="*/ 468 h 840"/>
              <a:gd name="T18" fmla="*/ 468 w 1023"/>
              <a:gd name="T19" fmla="*/ 154 h 840"/>
              <a:gd name="T20" fmla="*/ 688 w 1023"/>
              <a:gd name="T21" fmla="*/ 244 h 840"/>
              <a:gd name="T22" fmla="*/ 782 w 1023"/>
              <a:gd name="T23" fmla="*/ 462 h 840"/>
              <a:gd name="T24" fmla="*/ 782 w 1023"/>
              <a:gd name="T25" fmla="*/ 546 h 840"/>
              <a:gd name="T26" fmla="*/ 694 w 1023"/>
              <a:gd name="T27" fmla="*/ 546 h 840"/>
              <a:gd name="T28" fmla="*/ 859 w 1023"/>
              <a:gd name="T29" fmla="*/ 830 h 840"/>
              <a:gd name="T30" fmla="*/ 1023 w 1023"/>
              <a:gd name="T31" fmla="*/ 546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23" h="840">
                <a:moveTo>
                  <a:pt x="1023" y="546"/>
                </a:moveTo>
                <a:cubicBezTo>
                  <a:pt x="936" y="546"/>
                  <a:pt x="936" y="546"/>
                  <a:pt x="936" y="546"/>
                </a:cubicBezTo>
                <a:cubicBezTo>
                  <a:pt x="936" y="460"/>
                  <a:pt x="936" y="460"/>
                  <a:pt x="936" y="460"/>
                </a:cubicBezTo>
                <a:cubicBezTo>
                  <a:pt x="933" y="336"/>
                  <a:pt x="884" y="221"/>
                  <a:pt x="796" y="134"/>
                </a:cubicBezTo>
                <a:cubicBezTo>
                  <a:pt x="708" y="48"/>
                  <a:pt x="591" y="0"/>
                  <a:pt x="468" y="0"/>
                </a:cubicBezTo>
                <a:cubicBezTo>
                  <a:pt x="210" y="0"/>
                  <a:pt x="0" y="210"/>
                  <a:pt x="0" y="468"/>
                </a:cubicBezTo>
                <a:cubicBezTo>
                  <a:pt x="0" y="840"/>
                  <a:pt x="0" y="840"/>
                  <a:pt x="0" y="840"/>
                </a:cubicBezTo>
                <a:cubicBezTo>
                  <a:pt x="153" y="840"/>
                  <a:pt x="153" y="840"/>
                  <a:pt x="153" y="840"/>
                </a:cubicBezTo>
                <a:cubicBezTo>
                  <a:pt x="153" y="468"/>
                  <a:pt x="153" y="468"/>
                  <a:pt x="153" y="468"/>
                </a:cubicBezTo>
                <a:cubicBezTo>
                  <a:pt x="153" y="295"/>
                  <a:pt x="294" y="154"/>
                  <a:pt x="468" y="154"/>
                </a:cubicBezTo>
                <a:cubicBezTo>
                  <a:pt x="551" y="154"/>
                  <a:pt x="629" y="186"/>
                  <a:pt x="688" y="244"/>
                </a:cubicBezTo>
                <a:cubicBezTo>
                  <a:pt x="747" y="302"/>
                  <a:pt x="780" y="379"/>
                  <a:pt x="782" y="462"/>
                </a:cubicBezTo>
                <a:cubicBezTo>
                  <a:pt x="782" y="546"/>
                  <a:pt x="782" y="546"/>
                  <a:pt x="782" y="546"/>
                </a:cubicBezTo>
                <a:cubicBezTo>
                  <a:pt x="694" y="546"/>
                  <a:pt x="694" y="546"/>
                  <a:pt x="694" y="546"/>
                </a:cubicBezTo>
                <a:cubicBezTo>
                  <a:pt x="859" y="830"/>
                  <a:pt x="859" y="830"/>
                  <a:pt x="859" y="830"/>
                </a:cubicBezTo>
                <a:lnTo>
                  <a:pt x="1023" y="5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909451" y="2562579"/>
            <a:ext cx="614363" cy="614363"/>
            <a:chOff x="2909451" y="2562579"/>
            <a:chExt cx="614363" cy="614363"/>
          </a:xfrm>
        </p:grpSpPr>
        <p:sp>
          <p:nvSpPr>
            <p:cNvPr id="10" name="Oval 21"/>
            <p:cNvSpPr>
              <a:spLocks noChangeArrowheads="1"/>
            </p:cNvSpPr>
            <p:nvPr/>
          </p:nvSpPr>
          <p:spPr bwMode="auto">
            <a:xfrm>
              <a:off x="2909451" y="2562579"/>
              <a:ext cx="614363" cy="6143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" name="Shape 2368"/>
            <p:cNvSpPr/>
            <p:nvPr/>
          </p:nvSpPr>
          <p:spPr>
            <a:xfrm>
              <a:off x="3076932" y="2730070"/>
              <a:ext cx="279400" cy="2793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91" y="17673"/>
                  </a:moveTo>
                  <a:cubicBezTo>
                    <a:pt x="11562" y="17673"/>
                    <a:pt x="11782" y="17453"/>
                    <a:pt x="11782" y="17182"/>
                  </a:cubicBezTo>
                  <a:cubicBezTo>
                    <a:pt x="11782" y="16911"/>
                    <a:pt x="11562" y="16691"/>
                    <a:pt x="11291" y="16691"/>
                  </a:cubicBezTo>
                  <a:cubicBezTo>
                    <a:pt x="11020" y="16691"/>
                    <a:pt x="10800" y="16911"/>
                    <a:pt x="10800" y="17182"/>
                  </a:cubicBezTo>
                  <a:cubicBezTo>
                    <a:pt x="10800" y="17453"/>
                    <a:pt x="11020" y="17673"/>
                    <a:pt x="11291" y="17673"/>
                  </a:cubicBezTo>
                  <a:moveTo>
                    <a:pt x="17673" y="18655"/>
                  </a:moveTo>
                  <a:lnTo>
                    <a:pt x="13745" y="18655"/>
                  </a:lnTo>
                  <a:lnTo>
                    <a:pt x="13745" y="12273"/>
                  </a:lnTo>
                  <a:cubicBezTo>
                    <a:pt x="13745" y="12002"/>
                    <a:pt x="13525" y="11782"/>
                    <a:pt x="13255" y="11782"/>
                  </a:cubicBezTo>
                  <a:lnTo>
                    <a:pt x="8345" y="11782"/>
                  </a:lnTo>
                  <a:cubicBezTo>
                    <a:pt x="8075" y="11782"/>
                    <a:pt x="7855" y="12002"/>
                    <a:pt x="7855" y="12273"/>
                  </a:cubicBezTo>
                  <a:lnTo>
                    <a:pt x="7855" y="18655"/>
                  </a:lnTo>
                  <a:lnTo>
                    <a:pt x="3927" y="18655"/>
                  </a:lnTo>
                  <a:lnTo>
                    <a:pt x="3927" y="8058"/>
                  </a:lnTo>
                  <a:lnTo>
                    <a:pt x="10800" y="1185"/>
                  </a:lnTo>
                  <a:lnTo>
                    <a:pt x="17673" y="8058"/>
                  </a:lnTo>
                  <a:cubicBezTo>
                    <a:pt x="17673" y="8058"/>
                    <a:pt x="17673" y="18655"/>
                    <a:pt x="17673" y="18655"/>
                  </a:cubicBezTo>
                  <a:close/>
                  <a:moveTo>
                    <a:pt x="17673" y="20618"/>
                  </a:moveTo>
                  <a:lnTo>
                    <a:pt x="13745" y="20618"/>
                  </a:lnTo>
                  <a:lnTo>
                    <a:pt x="13745" y="19636"/>
                  </a:lnTo>
                  <a:lnTo>
                    <a:pt x="17673" y="19636"/>
                  </a:lnTo>
                  <a:cubicBezTo>
                    <a:pt x="17673" y="19636"/>
                    <a:pt x="17673" y="20618"/>
                    <a:pt x="17673" y="20618"/>
                  </a:cubicBezTo>
                  <a:close/>
                  <a:moveTo>
                    <a:pt x="12764" y="20618"/>
                  </a:moveTo>
                  <a:lnTo>
                    <a:pt x="8836" y="20618"/>
                  </a:lnTo>
                  <a:lnTo>
                    <a:pt x="8836" y="12764"/>
                  </a:lnTo>
                  <a:lnTo>
                    <a:pt x="12764" y="12764"/>
                  </a:lnTo>
                  <a:cubicBezTo>
                    <a:pt x="12764" y="12764"/>
                    <a:pt x="12764" y="20618"/>
                    <a:pt x="12764" y="20618"/>
                  </a:cubicBezTo>
                  <a:close/>
                  <a:moveTo>
                    <a:pt x="7855" y="20618"/>
                  </a:moveTo>
                  <a:lnTo>
                    <a:pt x="3927" y="20618"/>
                  </a:lnTo>
                  <a:lnTo>
                    <a:pt x="3927" y="19636"/>
                  </a:lnTo>
                  <a:lnTo>
                    <a:pt x="7855" y="19636"/>
                  </a:lnTo>
                  <a:cubicBezTo>
                    <a:pt x="7855" y="19636"/>
                    <a:pt x="7855" y="20618"/>
                    <a:pt x="7855" y="20618"/>
                  </a:cubicBezTo>
                  <a:close/>
                  <a:moveTo>
                    <a:pt x="14727" y="1964"/>
                  </a:moveTo>
                  <a:lnTo>
                    <a:pt x="16691" y="1964"/>
                  </a:lnTo>
                  <a:lnTo>
                    <a:pt x="16691" y="5688"/>
                  </a:lnTo>
                  <a:lnTo>
                    <a:pt x="14727" y="3724"/>
                  </a:lnTo>
                  <a:cubicBezTo>
                    <a:pt x="14727" y="3724"/>
                    <a:pt x="14727" y="1964"/>
                    <a:pt x="14727" y="1964"/>
                  </a:cubicBezTo>
                  <a:close/>
                  <a:moveTo>
                    <a:pt x="21456" y="10453"/>
                  </a:moveTo>
                  <a:lnTo>
                    <a:pt x="17673" y="6670"/>
                  </a:lnTo>
                  <a:lnTo>
                    <a:pt x="17673" y="1473"/>
                  </a:lnTo>
                  <a:cubicBezTo>
                    <a:pt x="17673" y="1202"/>
                    <a:pt x="17453" y="982"/>
                    <a:pt x="17182" y="982"/>
                  </a:cubicBezTo>
                  <a:lnTo>
                    <a:pt x="14236" y="982"/>
                  </a:lnTo>
                  <a:cubicBezTo>
                    <a:pt x="13966" y="982"/>
                    <a:pt x="13745" y="1202"/>
                    <a:pt x="13745" y="1473"/>
                  </a:cubicBezTo>
                  <a:lnTo>
                    <a:pt x="13745" y="2742"/>
                  </a:lnTo>
                  <a:lnTo>
                    <a:pt x="11147" y="144"/>
                  </a:lnTo>
                  <a:cubicBezTo>
                    <a:pt x="11058" y="55"/>
                    <a:pt x="10935" y="0"/>
                    <a:pt x="10800" y="0"/>
                  </a:cubicBezTo>
                  <a:cubicBezTo>
                    <a:pt x="10665" y="0"/>
                    <a:pt x="10542" y="55"/>
                    <a:pt x="10453" y="144"/>
                  </a:cubicBezTo>
                  <a:lnTo>
                    <a:pt x="144" y="10453"/>
                  </a:lnTo>
                  <a:cubicBezTo>
                    <a:pt x="55" y="10542"/>
                    <a:pt x="0" y="10665"/>
                    <a:pt x="0" y="10800"/>
                  </a:cubicBezTo>
                  <a:cubicBezTo>
                    <a:pt x="0" y="11072"/>
                    <a:pt x="220" y="11291"/>
                    <a:pt x="491" y="11291"/>
                  </a:cubicBezTo>
                  <a:cubicBezTo>
                    <a:pt x="626" y="11291"/>
                    <a:pt x="749" y="11236"/>
                    <a:pt x="838" y="11147"/>
                  </a:cubicBezTo>
                  <a:lnTo>
                    <a:pt x="2945" y="9040"/>
                  </a:lnTo>
                  <a:lnTo>
                    <a:pt x="2945" y="21109"/>
                  </a:lnTo>
                  <a:cubicBezTo>
                    <a:pt x="2945" y="21381"/>
                    <a:pt x="3166" y="21600"/>
                    <a:pt x="3436" y="21600"/>
                  </a:cubicBezTo>
                  <a:lnTo>
                    <a:pt x="18164" y="21600"/>
                  </a:lnTo>
                  <a:cubicBezTo>
                    <a:pt x="18434" y="21600"/>
                    <a:pt x="18655" y="21381"/>
                    <a:pt x="18655" y="21109"/>
                  </a:cubicBezTo>
                  <a:lnTo>
                    <a:pt x="18655" y="9040"/>
                  </a:lnTo>
                  <a:lnTo>
                    <a:pt x="20762" y="11147"/>
                  </a:lnTo>
                  <a:cubicBezTo>
                    <a:pt x="20851" y="11236"/>
                    <a:pt x="20974" y="11291"/>
                    <a:pt x="21109" y="11291"/>
                  </a:cubicBezTo>
                  <a:cubicBezTo>
                    <a:pt x="21380" y="11291"/>
                    <a:pt x="21600" y="11072"/>
                    <a:pt x="21600" y="10800"/>
                  </a:cubicBezTo>
                  <a:cubicBezTo>
                    <a:pt x="21600" y="10665"/>
                    <a:pt x="21545" y="10542"/>
                    <a:pt x="21456" y="10453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62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Arial"/>
                <a:cs typeface="Arial"/>
                <a:sym typeface="Gill Sans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312801" y="3721454"/>
            <a:ext cx="612775" cy="614363"/>
            <a:chOff x="4312801" y="3721454"/>
            <a:chExt cx="612775" cy="614363"/>
          </a:xfrm>
        </p:grpSpPr>
        <p:sp>
          <p:nvSpPr>
            <p:cNvPr id="13" name="Oval 5"/>
            <p:cNvSpPr>
              <a:spLocks noChangeArrowheads="1"/>
            </p:cNvSpPr>
            <p:nvPr/>
          </p:nvSpPr>
          <p:spPr bwMode="auto">
            <a:xfrm>
              <a:off x="4312801" y="3721454"/>
              <a:ext cx="612775" cy="61436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" name="Shape 2369"/>
            <p:cNvSpPr/>
            <p:nvPr/>
          </p:nvSpPr>
          <p:spPr>
            <a:xfrm>
              <a:off x="4479488" y="3888945"/>
              <a:ext cx="279400" cy="2793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4236" y="16752"/>
                  </a:moveTo>
                  <a:cubicBezTo>
                    <a:pt x="14001" y="16887"/>
                    <a:pt x="13921" y="17188"/>
                    <a:pt x="14057" y="17422"/>
                  </a:cubicBezTo>
                  <a:cubicBezTo>
                    <a:pt x="14192" y="17658"/>
                    <a:pt x="14493" y="17738"/>
                    <a:pt x="14727" y="17602"/>
                  </a:cubicBezTo>
                  <a:cubicBezTo>
                    <a:pt x="14962" y="17467"/>
                    <a:pt x="15042" y="17167"/>
                    <a:pt x="14907" y="16932"/>
                  </a:cubicBezTo>
                  <a:cubicBezTo>
                    <a:pt x="14771" y="16697"/>
                    <a:pt x="14472" y="16617"/>
                    <a:pt x="14236" y="16752"/>
                  </a:cubicBezTo>
                  <a:moveTo>
                    <a:pt x="10800" y="11782"/>
                  </a:moveTo>
                  <a:cubicBezTo>
                    <a:pt x="10258" y="11782"/>
                    <a:pt x="9818" y="11342"/>
                    <a:pt x="9818" y="10800"/>
                  </a:cubicBezTo>
                  <a:cubicBezTo>
                    <a:pt x="9818" y="10258"/>
                    <a:pt x="10258" y="9818"/>
                    <a:pt x="10800" y="9818"/>
                  </a:cubicBezTo>
                  <a:cubicBezTo>
                    <a:pt x="11342" y="9818"/>
                    <a:pt x="11782" y="10258"/>
                    <a:pt x="11782" y="10800"/>
                  </a:cubicBezTo>
                  <a:cubicBezTo>
                    <a:pt x="11782" y="11342"/>
                    <a:pt x="11342" y="11782"/>
                    <a:pt x="10800" y="11782"/>
                  </a:cubicBezTo>
                  <a:moveTo>
                    <a:pt x="15218" y="10309"/>
                  </a:moveTo>
                  <a:lnTo>
                    <a:pt x="12694" y="10309"/>
                  </a:lnTo>
                  <a:cubicBezTo>
                    <a:pt x="12515" y="9624"/>
                    <a:pt x="11978" y="9084"/>
                    <a:pt x="11291" y="8906"/>
                  </a:cubicBezTo>
                  <a:lnTo>
                    <a:pt x="11291" y="3436"/>
                  </a:lnTo>
                  <a:cubicBezTo>
                    <a:pt x="11291" y="3166"/>
                    <a:pt x="11071" y="2945"/>
                    <a:pt x="10800" y="2945"/>
                  </a:cubicBezTo>
                  <a:cubicBezTo>
                    <a:pt x="10529" y="2945"/>
                    <a:pt x="10309" y="3166"/>
                    <a:pt x="10309" y="3436"/>
                  </a:cubicBezTo>
                  <a:lnTo>
                    <a:pt x="10309" y="8906"/>
                  </a:lnTo>
                  <a:cubicBezTo>
                    <a:pt x="9464" y="9125"/>
                    <a:pt x="8836" y="9886"/>
                    <a:pt x="8836" y="10800"/>
                  </a:cubicBezTo>
                  <a:cubicBezTo>
                    <a:pt x="8836" y="11885"/>
                    <a:pt x="9716" y="12764"/>
                    <a:pt x="10800" y="12764"/>
                  </a:cubicBezTo>
                  <a:cubicBezTo>
                    <a:pt x="11714" y="12764"/>
                    <a:pt x="12476" y="12137"/>
                    <a:pt x="12694" y="11291"/>
                  </a:cubicBezTo>
                  <a:lnTo>
                    <a:pt x="15218" y="11291"/>
                  </a:lnTo>
                  <a:cubicBezTo>
                    <a:pt x="15489" y="11291"/>
                    <a:pt x="15709" y="11072"/>
                    <a:pt x="15709" y="10800"/>
                  </a:cubicBezTo>
                  <a:cubicBezTo>
                    <a:pt x="15709" y="10529"/>
                    <a:pt x="15489" y="10309"/>
                    <a:pt x="15218" y="10309"/>
                  </a:cubicBezTo>
                  <a:moveTo>
                    <a:pt x="16932" y="6693"/>
                  </a:moveTo>
                  <a:cubicBezTo>
                    <a:pt x="16697" y="6829"/>
                    <a:pt x="16616" y="7129"/>
                    <a:pt x="16752" y="7364"/>
                  </a:cubicBezTo>
                  <a:cubicBezTo>
                    <a:pt x="16887" y="7599"/>
                    <a:pt x="17188" y="7679"/>
                    <a:pt x="17422" y="7543"/>
                  </a:cubicBezTo>
                  <a:cubicBezTo>
                    <a:pt x="17657" y="7408"/>
                    <a:pt x="17737" y="7108"/>
                    <a:pt x="17602" y="6873"/>
                  </a:cubicBezTo>
                  <a:cubicBezTo>
                    <a:pt x="17467" y="6638"/>
                    <a:pt x="17166" y="6557"/>
                    <a:pt x="16932" y="6693"/>
                  </a:cubicBezTo>
                  <a:moveTo>
                    <a:pt x="10800" y="17673"/>
                  </a:moveTo>
                  <a:cubicBezTo>
                    <a:pt x="10529" y="17673"/>
                    <a:pt x="10309" y="17893"/>
                    <a:pt x="10309" y="18164"/>
                  </a:cubicBezTo>
                  <a:cubicBezTo>
                    <a:pt x="10309" y="18435"/>
                    <a:pt x="10529" y="18655"/>
                    <a:pt x="10800" y="18655"/>
                  </a:cubicBezTo>
                  <a:cubicBezTo>
                    <a:pt x="11071" y="18655"/>
                    <a:pt x="11291" y="18435"/>
                    <a:pt x="11291" y="18164"/>
                  </a:cubicBezTo>
                  <a:cubicBezTo>
                    <a:pt x="11291" y="17893"/>
                    <a:pt x="11071" y="17673"/>
                    <a:pt x="10800" y="17673"/>
                  </a:cubicBezTo>
                  <a:moveTo>
                    <a:pt x="17422" y="14057"/>
                  </a:moveTo>
                  <a:cubicBezTo>
                    <a:pt x="17188" y="13921"/>
                    <a:pt x="16887" y="14001"/>
                    <a:pt x="16752" y="14236"/>
                  </a:cubicBezTo>
                  <a:cubicBezTo>
                    <a:pt x="16616" y="14472"/>
                    <a:pt x="16697" y="14772"/>
                    <a:pt x="16932" y="14907"/>
                  </a:cubicBezTo>
                  <a:cubicBezTo>
                    <a:pt x="17166" y="15043"/>
                    <a:pt x="17467" y="14962"/>
                    <a:pt x="17602" y="14727"/>
                  </a:cubicBezTo>
                  <a:cubicBezTo>
                    <a:pt x="17737" y="14492"/>
                    <a:pt x="17657" y="14192"/>
                    <a:pt x="17422" y="14057"/>
                  </a:cubicBezTo>
                  <a:moveTo>
                    <a:pt x="4668" y="6693"/>
                  </a:moveTo>
                  <a:cubicBezTo>
                    <a:pt x="4433" y="6557"/>
                    <a:pt x="4133" y="6638"/>
                    <a:pt x="3998" y="6873"/>
                  </a:cubicBezTo>
                  <a:cubicBezTo>
                    <a:pt x="3863" y="7108"/>
                    <a:pt x="3942" y="7408"/>
                    <a:pt x="4178" y="7543"/>
                  </a:cubicBezTo>
                  <a:cubicBezTo>
                    <a:pt x="4412" y="7679"/>
                    <a:pt x="4713" y="7599"/>
                    <a:pt x="4848" y="7364"/>
                  </a:cubicBezTo>
                  <a:cubicBezTo>
                    <a:pt x="4984" y="7129"/>
                    <a:pt x="4903" y="6829"/>
                    <a:pt x="4668" y="6693"/>
                  </a:cubicBezTo>
                  <a:moveTo>
                    <a:pt x="14236" y="4848"/>
                  </a:moveTo>
                  <a:cubicBezTo>
                    <a:pt x="14472" y="4984"/>
                    <a:pt x="14771" y="4903"/>
                    <a:pt x="14907" y="4669"/>
                  </a:cubicBezTo>
                  <a:cubicBezTo>
                    <a:pt x="15042" y="4434"/>
                    <a:pt x="14962" y="4134"/>
                    <a:pt x="14727" y="3998"/>
                  </a:cubicBezTo>
                  <a:cubicBezTo>
                    <a:pt x="14493" y="3863"/>
                    <a:pt x="14192" y="3943"/>
                    <a:pt x="14057" y="4178"/>
                  </a:cubicBezTo>
                  <a:cubicBezTo>
                    <a:pt x="13921" y="4412"/>
                    <a:pt x="14001" y="4713"/>
                    <a:pt x="14236" y="4848"/>
                  </a:cubicBezTo>
                  <a:moveTo>
                    <a:pt x="3436" y="10309"/>
                  </a:moveTo>
                  <a:cubicBezTo>
                    <a:pt x="3166" y="10309"/>
                    <a:pt x="2945" y="10529"/>
                    <a:pt x="2945" y="10800"/>
                  </a:cubicBezTo>
                  <a:cubicBezTo>
                    <a:pt x="2945" y="11072"/>
                    <a:pt x="3166" y="11291"/>
                    <a:pt x="3436" y="11291"/>
                  </a:cubicBezTo>
                  <a:cubicBezTo>
                    <a:pt x="3707" y="11291"/>
                    <a:pt x="3927" y="11072"/>
                    <a:pt x="3927" y="10800"/>
                  </a:cubicBezTo>
                  <a:cubicBezTo>
                    <a:pt x="3927" y="10529"/>
                    <a:pt x="3707" y="10309"/>
                    <a:pt x="3436" y="10309"/>
                  </a:cubicBezTo>
                  <a:moveTo>
                    <a:pt x="6873" y="3998"/>
                  </a:moveTo>
                  <a:cubicBezTo>
                    <a:pt x="6638" y="4134"/>
                    <a:pt x="6558" y="4434"/>
                    <a:pt x="6693" y="4669"/>
                  </a:cubicBezTo>
                  <a:cubicBezTo>
                    <a:pt x="6829" y="4903"/>
                    <a:pt x="7129" y="4984"/>
                    <a:pt x="7364" y="4848"/>
                  </a:cubicBezTo>
                  <a:cubicBezTo>
                    <a:pt x="7599" y="4713"/>
                    <a:pt x="7679" y="4412"/>
                    <a:pt x="7543" y="4178"/>
                  </a:cubicBezTo>
                  <a:cubicBezTo>
                    <a:pt x="7408" y="3943"/>
                    <a:pt x="7108" y="3863"/>
                    <a:pt x="6873" y="3998"/>
                  </a:cubicBezTo>
                  <a:moveTo>
                    <a:pt x="4178" y="14057"/>
                  </a:moveTo>
                  <a:cubicBezTo>
                    <a:pt x="3942" y="14192"/>
                    <a:pt x="3863" y="14492"/>
                    <a:pt x="3998" y="14727"/>
                  </a:cubicBezTo>
                  <a:cubicBezTo>
                    <a:pt x="4133" y="14962"/>
                    <a:pt x="4433" y="15043"/>
                    <a:pt x="4668" y="14907"/>
                  </a:cubicBezTo>
                  <a:cubicBezTo>
                    <a:pt x="4903" y="14772"/>
                    <a:pt x="4984" y="14472"/>
                    <a:pt x="4848" y="14236"/>
                  </a:cubicBezTo>
                  <a:cubicBezTo>
                    <a:pt x="4713" y="14001"/>
                    <a:pt x="4412" y="13921"/>
                    <a:pt x="4178" y="14057"/>
                  </a:cubicBezTo>
                  <a:moveTo>
                    <a:pt x="7364" y="16752"/>
                  </a:moveTo>
                  <a:cubicBezTo>
                    <a:pt x="7129" y="16617"/>
                    <a:pt x="6829" y="16697"/>
                    <a:pt x="6693" y="16932"/>
                  </a:cubicBezTo>
                  <a:cubicBezTo>
                    <a:pt x="6558" y="17167"/>
                    <a:pt x="6638" y="17467"/>
                    <a:pt x="6873" y="17602"/>
                  </a:cubicBezTo>
                  <a:cubicBezTo>
                    <a:pt x="7108" y="17738"/>
                    <a:pt x="7408" y="17658"/>
                    <a:pt x="7543" y="17422"/>
                  </a:cubicBezTo>
                  <a:cubicBezTo>
                    <a:pt x="7679" y="17188"/>
                    <a:pt x="7599" y="16887"/>
                    <a:pt x="7364" y="16752"/>
                  </a:cubicBezTo>
                  <a:moveTo>
                    <a:pt x="18164" y="10309"/>
                  </a:moveTo>
                  <a:cubicBezTo>
                    <a:pt x="17893" y="10309"/>
                    <a:pt x="17673" y="10529"/>
                    <a:pt x="17673" y="10800"/>
                  </a:cubicBezTo>
                  <a:cubicBezTo>
                    <a:pt x="17673" y="11072"/>
                    <a:pt x="17893" y="11291"/>
                    <a:pt x="18164" y="11291"/>
                  </a:cubicBezTo>
                  <a:cubicBezTo>
                    <a:pt x="18434" y="11291"/>
                    <a:pt x="18655" y="11072"/>
                    <a:pt x="18655" y="10800"/>
                  </a:cubicBezTo>
                  <a:cubicBezTo>
                    <a:pt x="18655" y="10529"/>
                    <a:pt x="18434" y="10309"/>
                    <a:pt x="18164" y="10309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62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Arial"/>
                <a:cs typeface="Arial"/>
                <a:sym typeface="Gill Sans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151251" y="3721454"/>
            <a:ext cx="614363" cy="614363"/>
            <a:chOff x="7151251" y="3721454"/>
            <a:chExt cx="614363" cy="614363"/>
          </a:xfrm>
        </p:grpSpPr>
        <p:sp>
          <p:nvSpPr>
            <p:cNvPr id="16" name="Oval 7"/>
            <p:cNvSpPr>
              <a:spLocks noChangeArrowheads="1"/>
            </p:cNvSpPr>
            <p:nvPr/>
          </p:nvSpPr>
          <p:spPr bwMode="auto">
            <a:xfrm>
              <a:off x="7151251" y="3721454"/>
              <a:ext cx="614363" cy="61436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" name="Shape 2431"/>
            <p:cNvSpPr/>
            <p:nvPr/>
          </p:nvSpPr>
          <p:spPr>
            <a:xfrm>
              <a:off x="7318732" y="3901638"/>
              <a:ext cx="279400" cy="2539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82" y="12420"/>
                  </a:moveTo>
                  <a:cubicBezTo>
                    <a:pt x="16368" y="12420"/>
                    <a:pt x="15709" y="11694"/>
                    <a:pt x="15709" y="10800"/>
                  </a:cubicBezTo>
                  <a:cubicBezTo>
                    <a:pt x="15709" y="9906"/>
                    <a:pt x="16368" y="9180"/>
                    <a:pt x="17182" y="9180"/>
                  </a:cubicBezTo>
                  <a:cubicBezTo>
                    <a:pt x="17995" y="9180"/>
                    <a:pt x="18655" y="9906"/>
                    <a:pt x="18655" y="10800"/>
                  </a:cubicBezTo>
                  <a:cubicBezTo>
                    <a:pt x="18655" y="11694"/>
                    <a:pt x="17995" y="12420"/>
                    <a:pt x="17182" y="12420"/>
                  </a:cubicBezTo>
                  <a:moveTo>
                    <a:pt x="21109" y="10260"/>
                  </a:moveTo>
                  <a:lnTo>
                    <a:pt x="19587" y="10260"/>
                  </a:lnTo>
                  <a:cubicBezTo>
                    <a:pt x="19360" y="9028"/>
                    <a:pt x="18369" y="8100"/>
                    <a:pt x="17182" y="8100"/>
                  </a:cubicBezTo>
                  <a:cubicBezTo>
                    <a:pt x="15994" y="8100"/>
                    <a:pt x="15004" y="9028"/>
                    <a:pt x="14777" y="10260"/>
                  </a:cubicBezTo>
                  <a:lnTo>
                    <a:pt x="491" y="10260"/>
                  </a:lnTo>
                  <a:cubicBezTo>
                    <a:pt x="220" y="10260"/>
                    <a:pt x="0" y="10502"/>
                    <a:pt x="0" y="10800"/>
                  </a:cubicBezTo>
                  <a:cubicBezTo>
                    <a:pt x="0" y="11098"/>
                    <a:pt x="220" y="11340"/>
                    <a:pt x="491" y="11340"/>
                  </a:cubicBezTo>
                  <a:lnTo>
                    <a:pt x="14777" y="11340"/>
                  </a:lnTo>
                  <a:cubicBezTo>
                    <a:pt x="15004" y="12572"/>
                    <a:pt x="15994" y="13500"/>
                    <a:pt x="17182" y="13500"/>
                  </a:cubicBezTo>
                  <a:cubicBezTo>
                    <a:pt x="18369" y="13500"/>
                    <a:pt x="19360" y="12572"/>
                    <a:pt x="19587" y="11340"/>
                  </a:cubicBezTo>
                  <a:lnTo>
                    <a:pt x="21109" y="11340"/>
                  </a:lnTo>
                  <a:cubicBezTo>
                    <a:pt x="21380" y="11340"/>
                    <a:pt x="21600" y="11098"/>
                    <a:pt x="21600" y="10800"/>
                  </a:cubicBezTo>
                  <a:cubicBezTo>
                    <a:pt x="21600" y="10502"/>
                    <a:pt x="21380" y="10260"/>
                    <a:pt x="21109" y="10260"/>
                  </a:cubicBezTo>
                  <a:moveTo>
                    <a:pt x="5400" y="1080"/>
                  </a:moveTo>
                  <a:cubicBezTo>
                    <a:pt x="6214" y="1080"/>
                    <a:pt x="6873" y="1806"/>
                    <a:pt x="6873" y="2700"/>
                  </a:cubicBezTo>
                  <a:cubicBezTo>
                    <a:pt x="6873" y="3595"/>
                    <a:pt x="6214" y="4320"/>
                    <a:pt x="5400" y="4320"/>
                  </a:cubicBezTo>
                  <a:cubicBezTo>
                    <a:pt x="4586" y="4320"/>
                    <a:pt x="3927" y="3595"/>
                    <a:pt x="3927" y="2700"/>
                  </a:cubicBezTo>
                  <a:cubicBezTo>
                    <a:pt x="3927" y="1806"/>
                    <a:pt x="4586" y="1080"/>
                    <a:pt x="5400" y="1080"/>
                  </a:cubicBezTo>
                  <a:moveTo>
                    <a:pt x="491" y="3240"/>
                  </a:moveTo>
                  <a:lnTo>
                    <a:pt x="2995" y="3240"/>
                  </a:lnTo>
                  <a:cubicBezTo>
                    <a:pt x="3222" y="4472"/>
                    <a:pt x="4213" y="5400"/>
                    <a:pt x="5400" y="5400"/>
                  </a:cubicBezTo>
                  <a:cubicBezTo>
                    <a:pt x="6587" y="5400"/>
                    <a:pt x="7578" y="4472"/>
                    <a:pt x="7805" y="3240"/>
                  </a:cubicBezTo>
                  <a:lnTo>
                    <a:pt x="21109" y="3240"/>
                  </a:lnTo>
                  <a:cubicBezTo>
                    <a:pt x="21380" y="3240"/>
                    <a:pt x="21600" y="2999"/>
                    <a:pt x="21600" y="2700"/>
                  </a:cubicBezTo>
                  <a:cubicBezTo>
                    <a:pt x="21600" y="2402"/>
                    <a:pt x="21380" y="2160"/>
                    <a:pt x="21109" y="2160"/>
                  </a:cubicBezTo>
                  <a:lnTo>
                    <a:pt x="7805" y="2160"/>
                  </a:lnTo>
                  <a:cubicBezTo>
                    <a:pt x="7578" y="928"/>
                    <a:pt x="6587" y="0"/>
                    <a:pt x="5400" y="0"/>
                  </a:cubicBezTo>
                  <a:cubicBezTo>
                    <a:pt x="4213" y="0"/>
                    <a:pt x="3222" y="928"/>
                    <a:pt x="2995" y="2160"/>
                  </a:cubicBezTo>
                  <a:lnTo>
                    <a:pt x="491" y="2160"/>
                  </a:lnTo>
                  <a:cubicBezTo>
                    <a:pt x="220" y="2160"/>
                    <a:pt x="0" y="2402"/>
                    <a:pt x="0" y="2700"/>
                  </a:cubicBezTo>
                  <a:cubicBezTo>
                    <a:pt x="0" y="2999"/>
                    <a:pt x="220" y="3240"/>
                    <a:pt x="491" y="3240"/>
                  </a:cubicBezTo>
                  <a:moveTo>
                    <a:pt x="9327" y="20519"/>
                  </a:moveTo>
                  <a:cubicBezTo>
                    <a:pt x="8514" y="20519"/>
                    <a:pt x="7855" y="19794"/>
                    <a:pt x="7855" y="18899"/>
                  </a:cubicBezTo>
                  <a:cubicBezTo>
                    <a:pt x="7855" y="18005"/>
                    <a:pt x="8514" y="17279"/>
                    <a:pt x="9327" y="17279"/>
                  </a:cubicBezTo>
                  <a:cubicBezTo>
                    <a:pt x="10141" y="17279"/>
                    <a:pt x="10800" y="18005"/>
                    <a:pt x="10800" y="18899"/>
                  </a:cubicBezTo>
                  <a:cubicBezTo>
                    <a:pt x="10800" y="19794"/>
                    <a:pt x="10141" y="20519"/>
                    <a:pt x="9327" y="20519"/>
                  </a:cubicBezTo>
                  <a:moveTo>
                    <a:pt x="21109" y="18359"/>
                  </a:moveTo>
                  <a:lnTo>
                    <a:pt x="11732" y="18359"/>
                  </a:lnTo>
                  <a:cubicBezTo>
                    <a:pt x="11505" y="17127"/>
                    <a:pt x="10515" y="16199"/>
                    <a:pt x="9327" y="16199"/>
                  </a:cubicBezTo>
                  <a:cubicBezTo>
                    <a:pt x="8140" y="16199"/>
                    <a:pt x="7150" y="17127"/>
                    <a:pt x="6922" y="18359"/>
                  </a:cubicBezTo>
                  <a:lnTo>
                    <a:pt x="491" y="18359"/>
                  </a:lnTo>
                  <a:cubicBezTo>
                    <a:pt x="220" y="18359"/>
                    <a:pt x="0" y="18601"/>
                    <a:pt x="0" y="18899"/>
                  </a:cubicBezTo>
                  <a:cubicBezTo>
                    <a:pt x="0" y="19198"/>
                    <a:pt x="220" y="19439"/>
                    <a:pt x="491" y="19439"/>
                  </a:cubicBezTo>
                  <a:lnTo>
                    <a:pt x="6922" y="19439"/>
                  </a:lnTo>
                  <a:cubicBezTo>
                    <a:pt x="7150" y="20672"/>
                    <a:pt x="8140" y="21600"/>
                    <a:pt x="9327" y="21600"/>
                  </a:cubicBezTo>
                  <a:cubicBezTo>
                    <a:pt x="10515" y="21600"/>
                    <a:pt x="11505" y="20672"/>
                    <a:pt x="11732" y="19439"/>
                  </a:cubicBezTo>
                  <a:lnTo>
                    <a:pt x="21109" y="19439"/>
                  </a:lnTo>
                  <a:cubicBezTo>
                    <a:pt x="21380" y="19439"/>
                    <a:pt x="21600" y="19198"/>
                    <a:pt x="21600" y="18899"/>
                  </a:cubicBezTo>
                  <a:cubicBezTo>
                    <a:pt x="21600" y="18601"/>
                    <a:pt x="21380" y="18359"/>
                    <a:pt x="21109" y="18359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62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Arial"/>
                <a:cs typeface="Arial"/>
                <a:sym typeface="Gill Sans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8594288" y="2562579"/>
            <a:ext cx="614363" cy="614363"/>
            <a:chOff x="8594288" y="2562579"/>
            <a:chExt cx="614363" cy="614363"/>
          </a:xfrm>
        </p:grpSpPr>
        <p:sp>
          <p:nvSpPr>
            <p:cNvPr id="19" name="Oval 8"/>
            <p:cNvSpPr>
              <a:spLocks noChangeArrowheads="1"/>
            </p:cNvSpPr>
            <p:nvPr/>
          </p:nvSpPr>
          <p:spPr bwMode="auto">
            <a:xfrm>
              <a:off x="8594288" y="2562579"/>
              <a:ext cx="614363" cy="61436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0" name="Shape 2435"/>
            <p:cNvSpPr/>
            <p:nvPr/>
          </p:nvSpPr>
          <p:spPr>
            <a:xfrm>
              <a:off x="8761769" y="2738801"/>
              <a:ext cx="279400" cy="2793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2012"/>
                  </a:moveTo>
                  <a:cubicBezTo>
                    <a:pt x="20614" y="12014"/>
                    <a:pt x="20611" y="12016"/>
                    <a:pt x="20607" y="12016"/>
                  </a:cubicBezTo>
                  <a:lnTo>
                    <a:pt x="19602" y="12268"/>
                  </a:lnTo>
                  <a:cubicBezTo>
                    <a:pt x="19256" y="12354"/>
                    <a:pt x="18984" y="12622"/>
                    <a:pt x="18892" y="12966"/>
                  </a:cubicBezTo>
                  <a:cubicBezTo>
                    <a:pt x="18703" y="13672"/>
                    <a:pt x="18421" y="14352"/>
                    <a:pt x="18053" y="14986"/>
                  </a:cubicBezTo>
                  <a:cubicBezTo>
                    <a:pt x="17873" y="15295"/>
                    <a:pt x="17876" y="15677"/>
                    <a:pt x="18060" y="15984"/>
                  </a:cubicBezTo>
                  <a:lnTo>
                    <a:pt x="18601" y="16885"/>
                  </a:lnTo>
                  <a:lnTo>
                    <a:pt x="16886" y="18600"/>
                  </a:lnTo>
                  <a:cubicBezTo>
                    <a:pt x="16882" y="18598"/>
                    <a:pt x="16878" y="18597"/>
                    <a:pt x="16875" y="18595"/>
                  </a:cubicBezTo>
                  <a:lnTo>
                    <a:pt x="15978" y="18057"/>
                  </a:lnTo>
                  <a:cubicBezTo>
                    <a:pt x="15822" y="17964"/>
                    <a:pt x="15648" y="17917"/>
                    <a:pt x="15473" y="17917"/>
                  </a:cubicBezTo>
                  <a:cubicBezTo>
                    <a:pt x="15304" y="17917"/>
                    <a:pt x="15134" y="17961"/>
                    <a:pt x="14982" y="18049"/>
                  </a:cubicBezTo>
                  <a:cubicBezTo>
                    <a:pt x="14348" y="18415"/>
                    <a:pt x="13671" y="18696"/>
                    <a:pt x="12968" y="18884"/>
                  </a:cubicBezTo>
                  <a:cubicBezTo>
                    <a:pt x="12624" y="18976"/>
                    <a:pt x="12356" y="19248"/>
                    <a:pt x="12269" y="19594"/>
                  </a:cubicBezTo>
                  <a:lnTo>
                    <a:pt x="12016" y="20607"/>
                  </a:lnTo>
                  <a:cubicBezTo>
                    <a:pt x="12015" y="20611"/>
                    <a:pt x="12014" y="20614"/>
                    <a:pt x="12012" y="20619"/>
                  </a:cubicBezTo>
                  <a:lnTo>
                    <a:pt x="9587" y="20619"/>
                  </a:lnTo>
                  <a:lnTo>
                    <a:pt x="9331" y="19594"/>
                  </a:lnTo>
                  <a:cubicBezTo>
                    <a:pt x="9244" y="19248"/>
                    <a:pt x="8976" y="18976"/>
                    <a:pt x="8632" y="18884"/>
                  </a:cubicBezTo>
                  <a:cubicBezTo>
                    <a:pt x="7929" y="18696"/>
                    <a:pt x="7252" y="18415"/>
                    <a:pt x="6617" y="18049"/>
                  </a:cubicBezTo>
                  <a:cubicBezTo>
                    <a:pt x="6465" y="17961"/>
                    <a:pt x="6296" y="17917"/>
                    <a:pt x="6127" y="17917"/>
                  </a:cubicBezTo>
                  <a:cubicBezTo>
                    <a:pt x="5951" y="17917"/>
                    <a:pt x="5777" y="17964"/>
                    <a:pt x="5621" y="18057"/>
                  </a:cubicBezTo>
                  <a:lnTo>
                    <a:pt x="4725" y="18595"/>
                  </a:lnTo>
                  <a:cubicBezTo>
                    <a:pt x="4722" y="18597"/>
                    <a:pt x="4718" y="18598"/>
                    <a:pt x="4714" y="18600"/>
                  </a:cubicBezTo>
                  <a:lnTo>
                    <a:pt x="3000" y="16885"/>
                  </a:lnTo>
                  <a:lnTo>
                    <a:pt x="3540" y="15984"/>
                  </a:lnTo>
                  <a:cubicBezTo>
                    <a:pt x="3724" y="15677"/>
                    <a:pt x="3727" y="15295"/>
                    <a:pt x="3548" y="14986"/>
                  </a:cubicBezTo>
                  <a:cubicBezTo>
                    <a:pt x="3179" y="14351"/>
                    <a:pt x="2897" y="13672"/>
                    <a:pt x="2708" y="12966"/>
                  </a:cubicBezTo>
                  <a:cubicBezTo>
                    <a:pt x="2616" y="12622"/>
                    <a:pt x="2343" y="12354"/>
                    <a:pt x="1998" y="12268"/>
                  </a:cubicBezTo>
                  <a:lnTo>
                    <a:pt x="993" y="12016"/>
                  </a:lnTo>
                  <a:cubicBezTo>
                    <a:pt x="989" y="12016"/>
                    <a:pt x="986" y="12014"/>
                    <a:pt x="982" y="12012"/>
                  </a:cubicBezTo>
                  <a:lnTo>
                    <a:pt x="982" y="9587"/>
                  </a:lnTo>
                  <a:lnTo>
                    <a:pt x="1998" y="9333"/>
                  </a:lnTo>
                  <a:cubicBezTo>
                    <a:pt x="2343" y="9246"/>
                    <a:pt x="2616" y="8979"/>
                    <a:pt x="2708" y="8634"/>
                  </a:cubicBezTo>
                  <a:cubicBezTo>
                    <a:pt x="2897" y="7929"/>
                    <a:pt x="3179" y="7249"/>
                    <a:pt x="3548" y="6615"/>
                  </a:cubicBezTo>
                  <a:cubicBezTo>
                    <a:pt x="3727" y="6305"/>
                    <a:pt x="3724" y="5923"/>
                    <a:pt x="3540" y="5617"/>
                  </a:cubicBezTo>
                  <a:lnTo>
                    <a:pt x="3005" y="4725"/>
                  </a:lnTo>
                  <a:cubicBezTo>
                    <a:pt x="3004" y="4722"/>
                    <a:pt x="3002" y="4719"/>
                    <a:pt x="3000" y="4715"/>
                  </a:cubicBezTo>
                  <a:lnTo>
                    <a:pt x="4715" y="3000"/>
                  </a:lnTo>
                  <a:lnTo>
                    <a:pt x="5621" y="3543"/>
                  </a:lnTo>
                  <a:cubicBezTo>
                    <a:pt x="5777" y="3637"/>
                    <a:pt x="5951" y="3683"/>
                    <a:pt x="6127" y="3683"/>
                  </a:cubicBezTo>
                  <a:cubicBezTo>
                    <a:pt x="6296" y="3683"/>
                    <a:pt x="6465" y="3639"/>
                    <a:pt x="6618" y="3552"/>
                  </a:cubicBezTo>
                  <a:cubicBezTo>
                    <a:pt x="7251" y="3185"/>
                    <a:pt x="7929" y="2904"/>
                    <a:pt x="8632" y="2717"/>
                  </a:cubicBezTo>
                  <a:cubicBezTo>
                    <a:pt x="8976" y="2624"/>
                    <a:pt x="9244" y="2352"/>
                    <a:pt x="9331" y="2006"/>
                  </a:cubicBezTo>
                  <a:lnTo>
                    <a:pt x="9587" y="982"/>
                  </a:lnTo>
                  <a:lnTo>
                    <a:pt x="12012" y="982"/>
                  </a:lnTo>
                  <a:cubicBezTo>
                    <a:pt x="12014" y="986"/>
                    <a:pt x="12015" y="989"/>
                    <a:pt x="12016" y="993"/>
                  </a:cubicBezTo>
                  <a:lnTo>
                    <a:pt x="12269" y="2006"/>
                  </a:lnTo>
                  <a:cubicBezTo>
                    <a:pt x="12356" y="2352"/>
                    <a:pt x="12624" y="2624"/>
                    <a:pt x="12968" y="2717"/>
                  </a:cubicBezTo>
                  <a:cubicBezTo>
                    <a:pt x="13671" y="2904"/>
                    <a:pt x="14348" y="3185"/>
                    <a:pt x="14982" y="3552"/>
                  </a:cubicBezTo>
                  <a:cubicBezTo>
                    <a:pt x="15134" y="3639"/>
                    <a:pt x="15304" y="3683"/>
                    <a:pt x="15473" y="3683"/>
                  </a:cubicBezTo>
                  <a:cubicBezTo>
                    <a:pt x="15648" y="3683"/>
                    <a:pt x="15822" y="3637"/>
                    <a:pt x="15978" y="3543"/>
                  </a:cubicBezTo>
                  <a:lnTo>
                    <a:pt x="16884" y="3000"/>
                  </a:lnTo>
                  <a:lnTo>
                    <a:pt x="18600" y="4715"/>
                  </a:lnTo>
                  <a:cubicBezTo>
                    <a:pt x="18598" y="4719"/>
                    <a:pt x="18597" y="4722"/>
                    <a:pt x="18595" y="4725"/>
                  </a:cubicBezTo>
                  <a:lnTo>
                    <a:pt x="18060" y="5616"/>
                  </a:lnTo>
                  <a:cubicBezTo>
                    <a:pt x="17876" y="5923"/>
                    <a:pt x="17873" y="6305"/>
                    <a:pt x="18053" y="6615"/>
                  </a:cubicBezTo>
                  <a:cubicBezTo>
                    <a:pt x="18421" y="7249"/>
                    <a:pt x="18703" y="7928"/>
                    <a:pt x="18892" y="8634"/>
                  </a:cubicBezTo>
                  <a:cubicBezTo>
                    <a:pt x="18984" y="8979"/>
                    <a:pt x="19256" y="9246"/>
                    <a:pt x="19602" y="9333"/>
                  </a:cubicBezTo>
                  <a:lnTo>
                    <a:pt x="20618" y="9587"/>
                  </a:lnTo>
                  <a:cubicBezTo>
                    <a:pt x="20618" y="9587"/>
                    <a:pt x="20618" y="12012"/>
                    <a:pt x="20618" y="12012"/>
                  </a:cubicBezTo>
                  <a:close/>
                  <a:moveTo>
                    <a:pt x="20880" y="8641"/>
                  </a:moveTo>
                  <a:lnTo>
                    <a:pt x="19841" y="8380"/>
                  </a:lnTo>
                  <a:cubicBezTo>
                    <a:pt x="19626" y="7580"/>
                    <a:pt x="19308" y="6822"/>
                    <a:pt x="18902" y="6122"/>
                  </a:cubicBezTo>
                  <a:lnTo>
                    <a:pt x="19455" y="5200"/>
                  </a:lnTo>
                  <a:cubicBezTo>
                    <a:pt x="19625" y="4871"/>
                    <a:pt x="19736" y="4463"/>
                    <a:pt x="19455" y="4182"/>
                  </a:cubicBezTo>
                  <a:lnTo>
                    <a:pt x="17419" y="2145"/>
                  </a:lnTo>
                  <a:cubicBezTo>
                    <a:pt x="17292" y="2019"/>
                    <a:pt x="17136" y="1968"/>
                    <a:pt x="16975" y="1968"/>
                  </a:cubicBezTo>
                  <a:cubicBezTo>
                    <a:pt x="16778" y="1968"/>
                    <a:pt x="16572" y="2043"/>
                    <a:pt x="16400" y="2145"/>
                  </a:cubicBezTo>
                  <a:lnTo>
                    <a:pt x="15473" y="2701"/>
                  </a:lnTo>
                  <a:cubicBezTo>
                    <a:pt x="14775" y="2298"/>
                    <a:pt x="14020" y="1982"/>
                    <a:pt x="13222" y="1768"/>
                  </a:cubicBezTo>
                  <a:lnTo>
                    <a:pt x="12960" y="720"/>
                  </a:lnTo>
                  <a:cubicBezTo>
                    <a:pt x="12848" y="367"/>
                    <a:pt x="12638" y="0"/>
                    <a:pt x="12240" y="0"/>
                  </a:cubicBezTo>
                  <a:lnTo>
                    <a:pt x="9360" y="0"/>
                  </a:lnTo>
                  <a:cubicBezTo>
                    <a:pt x="8962" y="0"/>
                    <a:pt x="8730" y="367"/>
                    <a:pt x="8640" y="720"/>
                  </a:cubicBezTo>
                  <a:lnTo>
                    <a:pt x="8378" y="1768"/>
                  </a:lnTo>
                  <a:cubicBezTo>
                    <a:pt x="7580" y="1982"/>
                    <a:pt x="6825" y="2298"/>
                    <a:pt x="6127" y="2701"/>
                  </a:cubicBezTo>
                  <a:lnTo>
                    <a:pt x="5200" y="2145"/>
                  </a:lnTo>
                  <a:cubicBezTo>
                    <a:pt x="5028" y="2043"/>
                    <a:pt x="4822" y="1968"/>
                    <a:pt x="4625" y="1968"/>
                  </a:cubicBezTo>
                  <a:cubicBezTo>
                    <a:pt x="4464" y="1968"/>
                    <a:pt x="4308" y="2019"/>
                    <a:pt x="4181" y="2145"/>
                  </a:cubicBezTo>
                  <a:lnTo>
                    <a:pt x="2145" y="4182"/>
                  </a:lnTo>
                  <a:cubicBezTo>
                    <a:pt x="1864" y="4463"/>
                    <a:pt x="1975" y="4871"/>
                    <a:pt x="2145" y="5200"/>
                  </a:cubicBezTo>
                  <a:lnTo>
                    <a:pt x="2698" y="6122"/>
                  </a:lnTo>
                  <a:cubicBezTo>
                    <a:pt x="2292" y="6822"/>
                    <a:pt x="1973" y="7580"/>
                    <a:pt x="1759" y="8380"/>
                  </a:cubicBezTo>
                  <a:lnTo>
                    <a:pt x="720" y="8641"/>
                  </a:lnTo>
                  <a:cubicBezTo>
                    <a:pt x="367" y="8730"/>
                    <a:pt x="0" y="8962"/>
                    <a:pt x="0" y="9361"/>
                  </a:cubicBezTo>
                  <a:lnTo>
                    <a:pt x="0" y="12240"/>
                  </a:lnTo>
                  <a:cubicBezTo>
                    <a:pt x="0" y="12638"/>
                    <a:pt x="367" y="12848"/>
                    <a:pt x="720" y="12960"/>
                  </a:cubicBezTo>
                  <a:lnTo>
                    <a:pt x="1759" y="13220"/>
                  </a:lnTo>
                  <a:cubicBezTo>
                    <a:pt x="1973" y="14021"/>
                    <a:pt x="2292" y="14778"/>
                    <a:pt x="2698" y="15479"/>
                  </a:cubicBezTo>
                  <a:lnTo>
                    <a:pt x="2145" y="16400"/>
                  </a:lnTo>
                  <a:cubicBezTo>
                    <a:pt x="1959" y="16713"/>
                    <a:pt x="1864" y="17137"/>
                    <a:pt x="2145" y="17419"/>
                  </a:cubicBezTo>
                  <a:lnTo>
                    <a:pt x="4181" y="19455"/>
                  </a:lnTo>
                  <a:cubicBezTo>
                    <a:pt x="4305" y="19579"/>
                    <a:pt x="4454" y="19627"/>
                    <a:pt x="4610" y="19627"/>
                  </a:cubicBezTo>
                  <a:cubicBezTo>
                    <a:pt x="4807" y="19627"/>
                    <a:pt x="5016" y="19550"/>
                    <a:pt x="5200" y="19455"/>
                  </a:cubicBezTo>
                  <a:lnTo>
                    <a:pt x="6127" y="18899"/>
                  </a:lnTo>
                  <a:cubicBezTo>
                    <a:pt x="6825" y="19302"/>
                    <a:pt x="7580" y="19619"/>
                    <a:pt x="8378" y="19832"/>
                  </a:cubicBezTo>
                  <a:lnTo>
                    <a:pt x="8640" y="20880"/>
                  </a:lnTo>
                  <a:cubicBezTo>
                    <a:pt x="8730" y="21233"/>
                    <a:pt x="8962" y="21600"/>
                    <a:pt x="9360" y="21600"/>
                  </a:cubicBezTo>
                  <a:lnTo>
                    <a:pt x="12240" y="21600"/>
                  </a:lnTo>
                  <a:cubicBezTo>
                    <a:pt x="12638" y="21600"/>
                    <a:pt x="12848" y="21233"/>
                    <a:pt x="12960" y="20880"/>
                  </a:cubicBezTo>
                  <a:lnTo>
                    <a:pt x="13222" y="19832"/>
                  </a:lnTo>
                  <a:cubicBezTo>
                    <a:pt x="14020" y="19619"/>
                    <a:pt x="14775" y="19302"/>
                    <a:pt x="15473" y="18899"/>
                  </a:cubicBezTo>
                  <a:lnTo>
                    <a:pt x="16400" y="19455"/>
                  </a:lnTo>
                  <a:cubicBezTo>
                    <a:pt x="16584" y="19550"/>
                    <a:pt x="16793" y="19627"/>
                    <a:pt x="16990" y="19627"/>
                  </a:cubicBezTo>
                  <a:cubicBezTo>
                    <a:pt x="17146" y="19627"/>
                    <a:pt x="17294" y="19579"/>
                    <a:pt x="17419" y="19455"/>
                  </a:cubicBezTo>
                  <a:lnTo>
                    <a:pt x="19455" y="17419"/>
                  </a:lnTo>
                  <a:cubicBezTo>
                    <a:pt x="19736" y="17137"/>
                    <a:pt x="19641" y="16713"/>
                    <a:pt x="19455" y="16400"/>
                  </a:cubicBezTo>
                  <a:lnTo>
                    <a:pt x="18902" y="15479"/>
                  </a:lnTo>
                  <a:cubicBezTo>
                    <a:pt x="19308" y="14778"/>
                    <a:pt x="19626" y="14021"/>
                    <a:pt x="19841" y="13220"/>
                  </a:cubicBezTo>
                  <a:lnTo>
                    <a:pt x="20880" y="12960"/>
                  </a:lnTo>
                  <a:cubicBezTo>
                    <a:pt x="21233" y="12848"/>
                    <a:pt x="21600" y="12638"/>
                    <a:pt x="21600" y="12240"/>
                  </a:cubicBezTo>
                  <a:lnTo>
                    <a:pt x="21600" y="9361"/>
                  </a:lnTo>
                  <a:cubicBezTo>
                    <a:pt x="21600" y="8962"/>
                    <a:pt x="21233" y="8730"/>
                    <a:pt x="20880" y="8641"/>
                  </a:cubicBezTo>
                  <a:moveTo>
                    <a:pt x="15709" y="10800"/>
                  </a:moveTo>
                  <a:cubicBezTo>
                    <a:pt x="15709" y="13346"/>
                    <a:pt x="13771" y="15438"/>
                    <a:pt x="11291" y="15685"/>
                  </a:cubicBezTo>
                  <a:lnTo>
                    <a:pt x="11291" y="12694"/>
                  </a:lnTo>
                  <a:cubicBezTo>
                    <a:pt x="12137" y="12476"/>
                    <a:pt x="12764" y="11714"/>
                    <a:pt x="12764" y="10800"/>
                  </a:cubicBezTo>
                  <a:cubicBezTo>
                    <a:pt x="12764" y="10630"/>
                    <a:pt x="12735" y="10468"/>
                    <a:pt x="12694" y="10310"/>
                  </a:cubicBezTo>
                  <a:lnTo>
                    <a:pt x="15308" y="8857"/>
                  </a:lnTo>
                  <a:cubicBezTo>
                    <a:pt x="15565" y="9453"/>
                    <a:pt x="15709" y="10110"/>
                    <a:pt x="15709" y="10800"/>
                  </a:cubicBezTo>
                  <a:moveTo>
                    <a:pt x="9818" y="10800"/>
                  </a:moveTo>
                  <a:cubicBezTo>
                    <a:pt x="9818" y="10258"/>
                    <a:pt x="10258" y="9818"/>
                    <a:pt x="10800" y="9818"/>
                  </a:cubicBezTo>
                  <a:cubicBezTo>
                    <a:pt x="11342" y="9818"/>
                    <a:pt x="11782" y="10258"/>
                    <a:pt x="11782" y="10800"/>
                  </a:cubicBezTo>
                  <a:cubicBezTo>
                    <a:pt x="11782" y="11342"/>
                    <a:pt x="11342" y="11782"/>
                    <a:pt x="10800" y="11782"/>
                  </a:cubicBezTo>
                  <a:cubicBezTo>
                    <a:pt x="10258" y="11782"/>
                    <a:pt x="9818" y="11342"/>
                    <a:pt x="9818" y="10800"/>
                  </a:cubicBezTo>
                  <a:moveTo>
                    <a:pt x="10309" y="15685"/>
                  </a:moveTo>
                  <a:cubicBezTo>
                    <a:pt x="7829" y="15438"/>
                    <a:pt x="5891" y="13346"/>
                    <a:pt x="5891" y="10800"/>
                  </a:cubicBezTo>
                  <a:cubicBezTo>
                    <a:pt x="5891" y="10110"/>
                    <a:pt x="6035" y="9453"/>
                    <a:pt x="6292" y="8857"/>
                  </a:cubicBezTo>
                  <a:lnTo>
                    <a:pt x="8906" y="10310"/>
                  </a:lnTo>
                  <a:cubicBezTo>
                    <a:pt x="8865" y="10468"/>
                    <a:pt x="8836" y="10630"/>
                    <a:pt x="8836" y="10800"/>
                  </a:cubicBezTo>
                  <a:cubicBezTo>
                    <a:pt x="8836" y="11714"/>
                    <a:pt x="9463" y="12476"/>
                    <a:pt x="10309" y="12694"/>
                  </a:cubicBezTo>
                  <a:cubicBezTo>
                    <a:pt x="10309" y="12694"/>
                    <a:pt x="10309" y="15685"/>
                    <a:pt x="10309" y="15685"/>
                  </a:cubicBezTo>
                  <a:close/>
                  <a:moveTo>
                    <a:pt x="10800" y="5891"/>
                  </a:moveTo>
                  <a:cubicBezTo>
                    <a:pt x="12470" y="5891"/>
                    <a:pt x="13942" y="6727"/>
                    <a:pt x="14829" y="8000"/>
                  </a:cubicBezTo>
                  <a:lnTo>
                    <a:pt x="12220" y="9450"/>
                  </a:lnTo>
                  <a:cubicBezTo>
                    <a:pt x="11862" y="9074"/>
                    <a:pt x="11360" y="8836"/>
                    <a:pt x="10800" y="8836"/>
                  </a:cubicBezTo>
                  <a:cubicBezTo>
                    <a:pt x="10240" y="8836"/>
                    <a:pt x="9738" y="9074"/>
                    <a:pt x="9380" y="9450"/>
                  </a:cubicBezTo>
                  <a:lnTo>
                    <a:pt x="6771" y="8000"/>
                  </a:lnTo>
                  <a:cubicBezTo>
                    <a:pt x="7658" y="6727"/>
                    <a:pt x="9130" y="5891"/>
                    <a:pt x="10800" y="5891"/>
                  </a:cubicBezTo>
                  <a:moveTo>
                    <a:pt x="10800" y="4909"/>
                  </a:moveTo>
                  <a:cubicBezTo>
                    <a:pt x="7547" y="4909"/>
                    <a:pt x="4909" y="7547"/>
                    <a:pt x="4909" y="10800"/>
                  </a:cubicBezTo>
                  <a:cubicBezTo>
                    <a:pt x="4909" y="14054"/>
                    <a:pt x="7547" y="16691"/>
                    <a:pt x="10800" y="16691"/>
                  </a:cubicBezTo>
                  <a:cubicBezTo>
                    <a:pt x="14053" y="16691"/>
                    <a:pt x="16691" y="14054"/>
                    <a:pt x="16691" y="10800"/>
                  </a:cubicBezTo>
                  <a:cubicBezTo>
                    <a:pt x="16691" y="7547"/>
                    <a:pt x="14053" y="4909"/>
                    <a:pt x="10800" y="4909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62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Arial"/>
                <a:cs typeface="Arial"/>
                <a:sym typeface="Gill Sans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741551" y="2562579"/>
            <a:ext cx="614363" cy="614363"/>
            <a:chOff x="5741551" y="2562579"/>
            <a:chExt cx="614363" cy="614363"/>
          </a:xfrm>
        </p:grpSpPr>
        <p:sp>
          <p:nvSpPr>
            <p:cNvPr id="22" name="Oval 6"/>
            <p:cNvSpPr>
              <a:spLocks noChangeArrowheads="1"/>
            </p:cNvSpPr>
            <p:nvPr/>
          </p:nvSpPr>
          <p:spPr bwMode="auto">
            <a:xfrm>
              <a:off x="5741551" y="2562579"/>
              <a:ext cx="614363" cy="61436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3" name="Shape 2468"/>
            <p:cNvSpPr/>
            <p:nvPr/>
          </p:nvSpPr>
          <p:spPr>
            <a:xfrm>
              <a:off x="5909032" y="2764198"/>
              <a:ext cx="279400" cy="2285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36" y="20400"/>
                  </a:moveTo>
                  <a:lnTo>
                    <a:pt x="1964" y="20400"/>
                  </a:lnTo>
                  <a:cubicBezTo>
                    <a:pt x="1422" y="20400"/>
                    <a:pt x="982" y="19862"/>
                    <a:pt x="982" y="19200"/>
                  </a:cubicBezTo>
                  <a:cubicBezTo>
                    <a:pt x="982" y="18949"/>
                    <a:pt x="1025" y="18796"/>
                    <a:pt x="1048" y="18734"/>
                  </a:cubicBezTo>
                  <a:cubicBezTo>
                    <a:pt x="1065" y="18712"/>
                    <a:pt x="1048" y="18729"/>
                    <a:pt x="1078" y="18673"/>
                  </a:cubicBezTo>
                  <a:lnTo>
                    <a:pt x="9914" y="1873"/>
                  </a:lnTo>
                  <a:cubicBezTo>
                    <a:pt x="9930" y="1843"/>
                    <a:pt x="9944" y="1813"/>
                    <a:pt x="9957" y="1783"/>
                  </a:cubicBezTo>
                  <a:cubicBezTo>
                    <a:pt x="9960" y="1778"/>
                    <a:pt x="10234" y="1200"/>
                    <a:pt x="10800" y="1200"/>
                  </a:cubicBezTo>
                  <a:cubicBezTo>
                    <a:pt x="11366" y="1200"/>
                    <a:pt x="11588" y="1654"/>
                    <a:pt x="11617" y="1719"/>
                  </a:cubicBezTo>
                  <a:cubicBezTo>
                    <a:pt x="11641" y="1792"/>
                    <a:pt x="11650" y="1806"/>
                    <a:pt x="11686" y="1873"/>
                  </a:cubicBezTo>
                  <a:lnTo>
                    <a:pt x="20522" y="18673"/>
                  </a:lnTo>
                  <a:cubicBezTo>
                    <a:pt x="20535" y="18697"/>
                    <a:pt x="20548" y="18720"/>
                    <a:pt x="20562" y="18744"/>
                  </a:cubicBezTo>
                  <a:cubicBezTo>
                    <a:pt x="20576" y="18785"/>
                    <a:pt x="20618" y="18928"/>
                    <a:pt x="20618" y="19200"/>
                  </a:cubicBezTo>
                  <a:cubicBezTo>
                    <a:pt x="20618" y="19862"/>
                    <a:pt x="20177" y="20400"/>
                    <a:pt x="19636" y="20400"/>
                  </a:cubicBezTo>
                  <a:moveTo>
                    <a:pt x="21348" y="18023"/>
                  </a:moveTo>
                  <a:lnTo>
                    <a:pt x="12511" y="1223"/>
                  </a:lnTo>
                  <a:cubicBezTo>
                    <a:pt x="12511" y="1223"/>
                    <a:pt x="12058" y="0"/>
                    <a:pt x="10800" y="0"/>
                  </a:cubicBezTo>
                  <a:cubicBezTo>
                    <a:pt x="9616" y="0"/>
                    <a:pt x="9089" y="1223"/>
                    <a:pt x="9089" y="1223"/>
                  </a:cubicBezTo>
                  <a:lnTo>
                    <a:pt x="252" y="18023"/>
                  </a:lnTo>
                  <a:cubicBezTo>
                    <a:pt x="252" y="18023"/>
                    <a:pt x="0" y="18421"/>
                    <a:pt x="0" y="19200"/>
                  </a:cubicBezTo>
                  <a:cubicBezTo>
                    <a:pt x="0" y="20526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526"/>
                    <a:pt x="21600" y="19200"/>
                  </a:cubicBezTo>
                  <a:cubicBezTo>
                    <a:pt x="21600" y="18362"/>
                    <a:pt x="21348" y="18023"/>
                    <a:pt x="21348" y="18023"/>
                  </a:cubicBezTo>
                  <a:moveTo>
                    <a:pt x="10800" y="15600"/>
                  </a:moveTo>
                  <a:cubicBezTo>
                    <a:pt x="10258" y="15600"/>
                    <a:pt x="9818" y="16138"/>
                    <a:pt x="9818" y="16800"/>
                  </a:cubicBezTo>
                  <a:cubicBezTo>
                    <a:pt x="9818" y="17462"/>
                    <a:pt x="10258" y="18000"/>
                    <a:pt x="10800" y="18000"/>
                  </a:cubicBezTo>
                  <a:cubicBezTo>
                    <a:pt x="11342" y="18000"/>
                    <a:pt x="11782" y="17462"/>
                    <a:pt x="11782" y="16800"/>
                  </a:cubicBezTo>
                  <a:cubicBezTo>
                    <a:pt x="11782" y="16138"/>
                    <a:pt x="11342" y="15600"/>
                    <a:pt x="10800" y="15600"/>
                  </a:cubicBezTo>
                  <a:moveTo>
                    <a:pt x="10800" y="6000"/>
                  </a:moveTo>
                  <a:cubicBezTo>
                    <a:pt x="10258" y="6000"/>
                    <a:pt x="9818" y="6538"/>
                    <a:pt x="9818" y="7200"/>
                  </a:cubicBezTo>
                  <a:lnTo>
                    <a:pt x="10309" y="13800"/>
                  </a:lnTo>
                  <a:cubicBezTo>
                    <a:pt x="10309" y="14132"/>
                    <a:pt x="10529" y="14400"/>
                    <a:pt x="10800" y="14400"/>
                  </a:cubicBezTo>
                  <a:cubicBezTo>
                    <a:pt x="11071" y="14400"/>
                    <a:pt x="11291" y="14132"/>
                    <a:pt x="11291" y="13800"/>
                  </a:cubicBezTo>
                  <a:lnTo>
                    <a:pt x="11782" y="7200"/>
                  </a:lnTo>
                  <a:cubicBezTo>
                    <a:pt x="11782" y="6538"/>
                    <a:pt x="11342" y="6000"/>
                    <a:pt x="10800" y="60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62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Arial"/>
                <a:cs typeface="Arial"/>
                <a:sym typeface="Gill San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9478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63984" y="2297894"/>
            <a:ext cx="19164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3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Element Text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12003" y="2644860"/>
            <a:ext cx="2468391" cy="543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848484"/>
                </a:solidFill>
                <a:effectLst/>
                <a:uLnTx/>
                <a:uFillTx/>
                <a:ea typeface="+mn-ea"/>
                <a:cs typeface="+mn-cs"/>
              </a:rPr>
              <a:t>Lorem ipsum dolor, consec </a:t>
            </a:r>
          </a:p>
          <a:p>
            <a:pPr marL="0" marR="0" lvl="0" indent="0" algn="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848484"/>
                </a:solidFill>
                <a:effectLst/>
                <a:uLnTx/>
                <a:uFillTx/>
                <a:ea typeface="+mn-ea"/>
                <a:cs typeface="+mn-cs"/>
              </a:rPr>
              <a:t>adipiscing elit roin.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094585" y="2297894"/>
            <a:ext cx="19164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3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Element Text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094585" y="2644860"/>
            <a:ext cx="2468391" cy="54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848484"/>
                </a:solidFill>
                <a:effectLst/>
                <a:uLnTx/>
                <a:uFillTx/>
                <a:ea typeface="+mn-ea"/>
                <a:cs typeface="+mn-cs"/>
              </a:rPr>
              <a:t>Lorem ipsum dolor, consec </a:t>
            </a:r>
          </a:p>
          <a:p>
            <a:pPr marL="0" marR="0" lvl="0" indent="0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848484"/>
                </a:solidFill>
                <a:effectLst/>
                <a:uLnTx/>
                <a:uFillTx/>
                <a:ea typeface="+mn-ea"/>
                <a:cs typeface="+mn-cs"/>
              </a:rPr>
              <a:t>adipiscing elit roin.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8549399" y="5004518"/>
            <a:ext cx="2468391" cy="891282"/>
            <a:chOff x="7367580" y="5250590"/>
            <a:chExt cx="2468391" cy="891282"/>
          </a:xfrm>
        </p:grpSpPr>
        <p:sp>
          <p:nvSpPr>
            <p:cNvPr id="8" name="TextBox 7"/>
            <p:cNvSpPr txBox="1"/>
            <p:nvPr/>
          </p:nvSpPr>
          <p:spPr>
            <a:xfrm>
              <a:off x="7367580" y="5250590"/>
              <a:ext cx="191641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3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  <a:cs typeface="+mn-cs"/>
                </a:rPr>
                <a:t>Element Text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367580" y="5597556"/>
              <a:ext cx="2468391" cy="544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848484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dolor, consec </a:t>
              </a:r>
            </a:p>
            <a:p>
              <a:pPr marL="0" marR="0" lvl="0" indent="0" defTabSz="914400" rtl="0" eaLnBrk="1" fontAlgn="auto" latinLnBrk="0" hangingPunct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848484"/>
                  </a:solidFill>
                  <a:effectLst/>
                  <a:uLnTx/>
                  <a:uFillTx/>
                  <a:ea typeface="+mn-ea"/>
                  <a:cs typeface="+mn-cs"/>
                </a:rPr>
                <a:t>adipiscing elit roin. 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861804" y="5004518"/>
            <a:ext cx="2468391" cy="891282"/>
            <a:chOff x="7367580" y="5250590"/>
            <a:chExt cx="2468391" cy="891282"/>
          </a:xfrm>
        </p:grpSpPr>
        <p:sp>
          <p:nvSpPr>
            <p:cNvPr id="11" name="TextBox 10"/>
            <p:cNvSpPr txBox="1"/>
            <p:nvPr/>
          </p:nvSpPr>
          <p:spPr>
            <a:xfrm>
              <a:off x="7643570" y="5250590"/>
              <a:ext cx="191641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3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  <a:cs typeface="+mn-cs"/>
                </a:rPr>
                <a:t>Element Text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367580" y="5597556"/>
              <a:ext cx="2468391" cy="544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848484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dolor, consec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848484"/>
                  </a:solidFill>
                  <a:effectLst/>
                  <a:uLnTx/>
                  <a:uFillTx/>
                  <a:ea typeface="+mn-ea"/>
                  <a:cs typeface="+mn-cs"/>
                </a:rPr>
                <a:t>adipiscing elit roin. 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174210" y="5004518"/>
            <a:ext cx="2468391" cy="891282"/>
            <a:chOff x="7367580" y="5250590"/>
            <a:chExt cx="2468391" cy="891282"/>
          </a:xfrm>
        </p:grpSpPr>
        <p:sp>
          <p:nvSpPr>
            <p:cNvPr id="14" name="TextBox 13"/>
            <p:cNvSpPr txBox="1"/>
            <p:nvPr/>
          </p:nvSpPr>
          <p:spPr>
            <a:xfrm>
              <a:off x="7919561" y="5250590"/>
              <a:ext cx="191641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3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  <a:cs typeface="+mn-cs"/>
                </a:rPr>
                <a:t>Element Text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367580" y="5597556"/>
              <a:ext cx="2468391" cy="544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848484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dolor, consec </a:t>
              </a:r>
            </a:p>
            <a:p>
              <a:pPr marL="0" marR="0" lvl="0" indent="0" algn="r" defTabSz="914400" rtl="0" eaLnBrk="1" fontAlgn="auto" latinLnBrk="0" hangingPunct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848484"/>
                  </a:solidFill>
                  <a:effectLst/>
                  <a:uLnTx/>
                  <a:uFillTx/>
                  <a:ea typeface="+mn-ea"/>
                  <a:cs typeface="+mn-cs"/>
                </a:rPr>
                <a:t>adipiscing elit roin. </a:t>
              </a:r>
            </a:p>
          </p:txBody>
        </p:sp>
      </p:grpSp>
      <p:sp>
        <p:nvSpPr>
          <p:cNvPr id="16" name="Freeform 10"/>
          <p:cNvSpPr>
            <a:spLocks/>
          </p:cNvSpPr>
          <p:nvPr/>
        </p:nvSpPr>
        <p:spPr bwMode="auto">
          <a:xfrm>
            <a:off x="3642601" y="2964519"/>
            <a:ext cx="1193014" cy="1236662"/>
          </a:xfrm>
          <a:custGeom>
            <a:avLst/>
            <a:gdLst>
              <a:gd name="T0" fmla="*/ 328 w 455"/>
              <a:gd name="T1" fmla="*/ 114 h 472"/>
              <a:gd name="T2" fmla="*/ 260 w 455"/>
              <a:gd name="T3" fmla="*/ 0 h 472"/>
              <a:gd name="T4" fmla="*/ 199 w 455"/>
              <a:gd name="T5" fmla="*/ 203 h 472"/>
              <a:gd name="T6" fmla="*/ 0 w 455"/>
              <a:gd name="T7" fmla="*/ 296 h 472"/>
              <a:gd name="T8" fmla="*/ 130 w 455"/>
              <a:gd name="T9" fmla="*/ 346 h 472"/>
              <a:gd name="T10" fmla="*/ 201 w 455"/>
              <a:gd name="T11" fmla="*/ 472 h 472"/>
              <a:gd name="T12" fmla="*/ 202 w 455"/>
              <a:gd name="T13" fmla="*/ 472 h 472"/>
              <a:gd name="T14" fmla="*/ 261 w 455"/>
              <a:gd name="T15" fmla="*/ 256 h 472"/>
              <a:gd name="T16" fmla="*/ 455 w 455"/>
              <a:gd name="T17" fmla="*/ 164 h 472"/>
              <a:gd name="T18" fmla="*/ 328 w 455"/>
              <a:gd name="T19" fmla="*/ 114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55" h="472">
                <a:moveTo>
                  <a:pt x="328" y="114"/>
                </a:moveTo>
                <a:cubicBezTo>
                  <a:pt x="292" y="83"/>
                  <a:pt x="269" y="43"/>
                  <a:pt x="260" y="0"/>
                </a:cubicBezTo>
                <a:cubicBezTo>
                  <a:pt x="269" y="71"/>
                  <a:pt x="249" y="145"/>
                  <a:pt x="199" y="203"/>
                </a:cubicBezTo>
                <a:cubicBezTo>
                  <a:pt x="147" y="264"/>
                  <a:pt x="74" y="295"/>
                  <a:pt x="0" y="296"/>
                </a:cubicBezTo>
                <a:cubicBezTo>
                  <a:pt x="46" y="297"/>
                  <a:pt x="92" y="313"/>
                  <a:pt x="130" y="346"/>
                </a:cubicBezTo>
                <a:cubicBezTo>
                  <a:pt x="170" y="380"/>
                  <a:pt x="194" y="425"/>
                  <a:pt x="201" y="472"/>
                </a:cubicBezTo>
                <a:cubicBezTo>
                  <a:pt x="202" y="472"/>
                  <a:pt x="202" y="472"/>
                  <a:pt x="202" y="472"/>
                </a:cubicBezTo>
                <a:cubicBezTo>
                  <a:pt x="189" y="398"/>
                  <a:pt x="208" y="318"/>
                  <a:pt x="261" y="256"/>
                </a:cubicBezTo>
                <a:cubicBezTo>
                  <a:pt x="311" y="197"/>
                  <a:pt x="382" y="166"/>
                  <a:pt x="455" y="164"/>
                </a:cubicBezTo>
                <a:cubicBezTo>
                  <a:pt x="410" y="162"/>
                  <a:pt x="365" y="145"/>
                  <a:pt x="328" y="11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17" name="Freeform 353"/>
          <p:cNvSpPr>
            <a:spLocks/>
          </p:cNvSpPr>
          <p:nvPr/>
        </p:nvSpPr>
        <p:spPr bwMode="auto">
          <a:xfrm>
            <a:off x="6159572" y="2970338"/>
            <a:ext cx="1143550" cy="1187195"/>
          </a:xfrm>
          <a:custGeom>
            <a:avLst/>
            <a:gdLst>
              <a:gd name="T0" fmla="*/ 432 w 436"/>
              <a:gd name="T1" fmla="*/ 164 h 454"/>
              <a:gd name="T2" fmla="*/ 424 w 436"/>
              <a:gd name="T3" fmla="*/ 163 h 454"/>
              <a:gd name="T4" fmla="*/ 424 w 436"/>
              <a:gd name="T5" fmla="*/ 163 h 454"/>
              <a:gd name="T6" fmla="*/ 310 w 436"/>
              <a:gd name="T7" fmla="*/ 114 h 454"/>
              <a:gd name="T8" fmla="*/ 242 w 436"/>
              <a:gd name="T9" fmla="*/ 0 h 454"/>
              <a:gd name="T10" fmla="*/ 181 w 436"/>
              <a:gd name="T11" fmla="*/ 203 h 454"/>
              <a:gd name="T12" fmla="*/ 0 w 436"/>
              <a:gd name="T13" fmla="*/ 295 h 454"/>
              <a:gd name="T14" fmla="*/ 136 w 436"/>
              <a:gd name="T15" fmla="*/ 367 h 454"/>
              <a:gd name="T16" fmla="*/ 181 w 436"/>
              <a:gd name="T17" fmla="*/ 454 h 454"/>
              <a:gd name="T18" fmla="*/ 243 w 436"/>
              <a:gd name="T19" fmla="*/ 256 h 454"/>
              <a:gd name="T20" fmla="*/ 436 w 436"/>
              <a:gd name="T21" fmla="*/ 164 h 454"/>
              <a:gd name="T22" fmla="*/ 435 w 436"/>
              <a:gd name="T23" fmla="*/ 164 h 454"/>
              <a:gd name="T24" fmla="*/ 432 w 436"/>
              <a:gd name="T25" fmla="*/ 164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36" h="454">
                <a:moveTo>
                  <a:pt x="432" y="164"/>
                </a:moveTo>
                <a:cubicBezTo>
                  <a:pt x="430" y="163"/>
                  <a:pt x="427" y="163"/>
                  <a:pt x="424" y="163"/>
                </a:cubicBezTo>
                <a:cubicBezTo>
                  <a:pt x="424" y="163"/>
                  <a:pt x="424" y="163"/>
                  <a:pt x="424" y="163"/>
                </a:cubicBezTo>
                <a:cubicBezTo>
                  <a:pt x="383" y="158"/>
                  <a:pt x="344" y="142"/>
                  <a:pt x="310" y="114"/>
                </a:cubicBezTo>
                <a:cubicBezTo>
                  <a:pt x="274" y="83"/>
                  <a:pt x="251" y="43"/>
                  <a:pt x="242" y="0"/>
                </a:cubicBezTo>
                <a:cubicBezTo>
                  <a:pt x="250" y="71"/>
                  <a:pt x="231" y="145"/>
                  <a:pt x="181" y="203"/>
                </a:cubicBezTo>
                <a:cubicBezTo>
                  <a:pt x="133" y="259"/>
                  <a:pt x="67" y="290"/>
                  <a:pt x="0" y="295"/>
                </a:cubicBezTo>
                <a:cubicBezTo>
                  <a:pt x="51" y="300"/>
                  <a:pt x="100" y="325"/>
                  <a:pt x="136" y="367"/>
                </a:cubicBezTo>
                <a:cubicBezTo>
                  <a:pt x="159" y="393"/>
                  <a:pt x="174" y="423"/>
                  <a:pt x="181" y="454"/>
                </a:cubicBezTo>
                <a:cubicBezTo>
                  <a:pt x="174" y="385"/>
                  <a:pt x="194" y="313"/>
                  <a:pt x="243" y="256"/>
                </a:cubicBezTo>
                <a:cubicBezTo>
                  <a:pt x="293" y="197"/>
                  <a:pt x="364" y="166"/>
                  <a:pt x="436" y="164"/>
                </a:cubicBezTo>
                <a:cubicBezTo>
                  <a:pt x="436" y="164"/>
                  <a:pt x="436" y="164"/>
                  <a:pt x="435" y="164"/>
                </a:cubicBezTo>
                <a:cubicBezTo>
                  <a:pt x="434" y="164"/>
                  <a:pt x="433" y="164"/>
                  <a:pt x="432" y="1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18" name="Freeform 355"/>
          <p:cNvSpPr>
            <a:spLocks/>
          </p:cNvSpPr>
          <p:nvPr/>
        </p:nvSpPr>
        <p:spPr bwMode="auto">
          <a:xfrm>
            <a:off x="4899632" y="2964519"/>
            <a:ext cx="1198834" cy="1201745"/>
          </a:xfrm>
          <a:custGeom>
            <a:avLst/>
            <a:gdLst>
              <a:gd name="T0" fmla="*/ 456 w 457"/>
              <a:gd name="T1" fmla="*/ 294 h 459"/>
              <a:gd name="T2" fmla="*/ 252 w 457"/>
              <a:gd name="T3" fmla="*/ 202 h 459"/>
              <a:gd name="T4" fmla="*/ 190 w 457"/>
              <a:gd name="T5" fmla="*/ 0 h 459"/>
              <a:gd name="T6" fmla="*/ 145 w 457"/>
              <a:gd name="T7" fmla="*/ 91 h 459"/>
              <a:gd name="T8" fmla="*/ 0 w 457"/>
              <a:gd name="T9" fmla="*/ 164 h 459"/>
              <a:gd name="T10" fmla="*/ 190 w 457"/>
              <a:gd name="T11" fmla="*/ 255 h 459"/>
              <a:gd name="T12" fmla="*/ 252 w 457"/>
              <a:gd name="T13" fmla="*/ 459 h 459"/>
              <a:gd name="T14" fmla="*/ 292 w 457"/>
              <a:gd name="T15" fmla="*/ 375 h 459"/>
              <a:gd name="T16" fmla="*/ 297 w 457"/>
              <a:gd name="T17" fmla="*/ 370 h 459"/>
              <a:gd name="T18" fmla="*/ 297 w 457"/>
              <a:gd name="T19" fmla="*/ 369 h 459"/>
              <a:gd name="T20" fmla="*/ 321 w 457"/>
              <a:gd name="T21" fmla="*/ 345 h 459"/>
              <a:gd name="T22" fmla="*/ 457 w 457"/>
              <a:gd name="T23" fmla="*/ 294 h 459"/>
              <a:gd name="T24" fmla="*/ 456 w 457"/>
              <a:gd name="T25" fmla="*/ 294 h 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57" h="459">
                <a:moveTo>
                  <a:pt x="456" y="294"/>
                </a:moveTo>
                <a:cubicBezTo>
                  <a:pt x="381" y="295"/>
                  <a:pt x="305" y="264"/>
                  <a:pt x="252" y="202"/>
                </a:cubicBezTo>
                <a:cubicBezTo>
                  <a:pt x="202" y="144"/>
                  <a:pt x="182" y="71"/>
                  <a:pt x="190" y="0"/>
                </a:cubicBezTo>
                <a:cubicBezTo>
                  <a:pt x="183" y="33"/>
                  <a:pt x="168" y="64"/>
                  <a:pt x="145" y="91"/>
                </a:cubicBezTo>
                <a:cubicBezTo>
                  <a:pt x="107" y="135"/>
                  <a:pt x="54" y="160"/>
                  <a:pt x="0" y="164"/>
                </a:cubicBezTo>
                <a:cubicBezTo>
                  <a:pt x="71" y="166"/>
                  <a:pt x="140" y="197"/>
                  <a:pt x="190" y="255"/>
                </a:cubicBezTo>
                <a:cubicBezTo>
                  <a:pt x="240" y="314"/>
                  <a:pt x="260" y="388"/>
                  <a:pt x="252" y="459"/>
                </a:cubicBezTo>
                <a:cubicBezTo>
                  <a:pt x="259" y="428"/>
                  <a:pt x="272" y="400"/>
                  <a:pt x="292" y="375"/>
                </a:cubicBezTo>
                <a:cubicBezTo>
                  <a:pt x="294" y="373"/>
                  <a:pt x="295" y="371"/>
                  <a:pt x="297" y="370"/>
                </a:cubicBezTo>
                <a:cubicBezTo>
                  <a:pt x="297" y="369"/>
                  <a:pt x="297" y="369"/>
                  <a:pt x="297" y="369"/>
                </a:cubicBezTo>
                <a:cubicBezTo>
                  <a:pt x="304" y="360"/>
                  <a:pt x="312" y="352"/>
                  <a:pt x="321" y="345"/>
                </a:cubicBezTo>
                <a:cubicBezTo>
                  <a:pt x="360" y="311"/>
                  <a:pt x="408" y="294"/>
                  <a:pt x="457" y="294"/>
                </a:cubicBezTo>
                <a:lnTo>
                  <a:pt x="456" y="29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19" name="Freeform 356"/>
          <p:cNvSpPr>
            <a:spLocks/>
          </p:cNvSpPr>
          <p:nvPr/>
        </p:nvSpPr>
        <p:spPr bwMode="auto">
          <a:xfrm>
            <a:off x="7370047" y="2984888"/>
            <a:ext cx="1190106" cy="1227932"/>
          </a:xfrm>
          <a:custGeom>
            <a:avLst/>
            <a:gdLst>
              <a:gd name="T0" fmla="*/ 252 w 454"/>
              <a:gd name="T1" fmla="*/ 196 h 469"/>
              <a:gd name="T2" fmla="*/ 190 w 454"/>
              <a:gd name="T3" fmla="*/ 0 h 469"/>
              <a:gd name="T4" fmla="*/ 146 w 454"/>
              <a:gd name="T5" fmla="*/ 84 h 469"/>
              <a:gd name="T6" fmla="*/ 0 w 454"/>
              <a:gd name="T7" fmla="*/ 158 h 469"/>
              <a:gd name="T8" fmla="*/ 190 w 454"/>
              <a:gd name="T9" fmla="*/ 249 h 469"/>
              <a:gd name="T10" fmla="*/ 249 w 454"/>
              <a:gd name="T11" fmla="*/ 469 h 469"/>
              <a:gd name="T12" fmla="*/ 249 w 454"/>
              <a:gd name="T13" fmla="*/ 469 h 469"/>
              <a:gd name="T14" fmla="*/ 250 w 454"/>
              <a:gd name="T15" fmla="*/ 469 h 469"/>
              <a:gd name="T16" fmla="*/ 321 w 454"/>
              <a:gd name="T17" fmla="*/ 338 h 469"/>
              <a:gd name="T18" fmla="*/ 454 w 454"/>
              <a:gd name="T19" fmla="*/ 288 h 469"/>
              <a:gd name="T20" fmla="*/ 252 w 454"/>
              <a:gd name="T21" fmla="*/ 196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54" h="469">
                <a:moveTo>
                  <a:pt x="252" y="196"/>
                </a:moveTo>
                <a:cubicBezTo>
                  <a:pt x="204" y="140"/>
                  <a:pt x="183" y="69"/>
                  <a:pt x="190" y="0"/>
                </a:cubicBezTo>
                <a:cubicBezTo>
                  <a:pt x="182" y="30"/>
                  <a:pt x="167" y="59"/>
                  <a:pt x="146" y="84"/>
                </a:cubicBezTo>
                <a:cubicBezTo>
                  <a:pt x="108" y="129"/>
                  <a:pt x="55" y="154"/>
                  <a:pt x="0" y="158"/>
                </a:cubicBezTo>
                <a:cubicBezTo>
                  <a:pt x="71" y="160"/>
                  <a:pt x="140" y="191"/>
                  <a:pt x="190" y="249"/>
                </a:cubicBezTo>
                <a:cubicBezTo>
                  <a:pt x="244" y="312"/>
                  <a:pt x="263" y="393"/>
                  <a:pt x="249" y="469"/>
                </a:cubicBezTo>
                <a:cubicBezTo>
                  <a:pt x="249" y="469"/>
                  <a:pt x="249" y="469"/>
                  <a:pt x="249" y="469"/>
                </a:cubicBezTo>
                <a:cubicBezTo>
                  <a:pt x="250" y="469"/>
                  <a:pt x="250" y="469"/>
                  <a:pt x="250" y="469"/>
                </a:cubicBezTo>
                <a:cubicBezTo>
                  <a:pt x="257" y="420"/>
                  <a:pt x="280" y="373"/>
                  <a:pt x="321" y="338"/>
                </a:cubicBezTo>
                <a:cubicBezTo>
                  <a:pt x="359" y="305"/>
                  <a:pt x="407" y="289"/>
                  <a:pt x="454" y="288"/>
                </a:cubicBezTo>
                <a:cubicBezTo>
                  <a:pt x="379" y="288"/>
                  <a:pt x="305" y="257"/>
                  <a:pt x="252" y="19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grpSp>
        <p:nvGrpSpPr>
          <p:cNvPr id="20" name="Group 19"/>
          <p:cNvGrpSpPr/>
          <p:nvPr/>
        </p:nvGrpSpPr>
        <p:grpSpPr>
          <a:xfrm>
            <a:off x="3008267" y="3671598"/>
            <a:ext cx="1233753" cy="1233751"/>
            <a:chOff x="3008267" y="3671598"/>
            <a:chExt cx="1233753" cy="1233751"/>
          </a:xfrm>
        </p:grpSpPr>
        <p:sp>
          <p:nvSpPr>
            <p:cNvPr id="21" name="Freeform 338"/>
            <p:cNvSpPr>
              <a:spLocks noEditPoints="1"/>
            </p:cNvSpPr>
            <p:nvPr/>
          </p:nvSpPr>
          <p:spPr bwMode="auto">
            <a:xfrm>
              <a:off x="3008267" y="3671598"/>
              <a:ext cx="1233753" cy="1233751"/>
            </a:xfrm>
            <a:custGeom>
              <a:avLst/>
              <a:gdLst>
                <a:gd name="T0" fmla="*/ 372 w 471"/>
                <a:gd name="T1" fmla="*/ 76 h 471"/>
                <a:gd name="T2" fmla="*/ 76 w 471"/>
                <a:gd name="T3" fmla="*/ 99 h 471"/>
                <a:gd name="T4" fmla="*/ 99 w 471"/>
                <a:gd name="T5" fmla="*/ 396 h 471"/>
                <a:gd name="T6" fmla="*/ 396 w 471"/>
                <a:gd name="T7" fmla="*/ 373 h 471"/>
                <a:gd name="T8" fmla="*/ 372 w 471"/>
                <a:gd name="T9" fmla="*/ 76 h 471"/>
                <a:gd name="T10" fmla="*/ 358 w 471"/>
                <a:gd name="T11" fmla="*/ 340 h 471"/>
                <a:gd name="T12" fmla="*/ 131 w 471"/>
                <a:gd name="T13" fmla="*/ 358 h 471"/>
                <a:gd name="T14" fmla="*/ 114 w 471"/>
                <a:gd name="T15" fmla="*/ 132 h 471"/>
                <a:gd name="T16" fmla="*/ 340 w 471"/>
                <a:gd name="T17" fmla="*/ 114 h 471"/>
                <a:gd name="T18" fmla="*/ 358 w 471"/>
                <a:gd name="T19" fmla="*/ 34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1" h="471">
                  <a:moveTo>
                    <a:pt x="372" y="76"/>
                  </a:moveTo>
                  <a:cubicBezTo>
                    <a:pt x="284" y="0"/>
                    <a:pt x="151" y="11"/>
                    <a:pt x="76" y="99"/>
                  </a:cubicBezTo>
                  <a:cubicBezTo>
                    <a:pt x="0" y="188"/>
                    <a:pt x="11" y="321"/>
                    <a:pt x="99" y="396"/>
                  </a:cubicBezTo>
                  <a:cubicBezTo>
                    <a:pt x="187" y="471"/>
                    <a:pt x="320" y="461"/>
                    <a:pt x="396" y="373"/>
                  </a:cubicBezTo>
                  <a:cubicBezTo>
                    <a:pt x="471" y="284"/>
                    <a:pt x="461" y="151"/>
                    <a:pt x="372" y="76"/>
                  </a:cubicBezTo>
                  <a:close/>
                  <a:moveTo>
                    <a:pt x="358" y="340"/>
                  </a:moveTo>
                  <a:cubicBezTo>
                    <a:pt x="300" y="408"/>
                    <a:pt x="199" y="416"/>
                    <a:pt x="131" y="358"/>
                  </a:cubicBezTo>
                  <a:cubicBezTo>
                    <a:pt x="64" y="301"/>
                    <a:pt x="56" y="199"/>
                    <a:pt x="114" y="132"/>
                  </a:cubicBezTo>
                  <a:cubicBezTo>
                    <a:pt x="171" y="64"/>
                    <a:pt x="272" y="56"/>
                    <a:pt x="340" y="114"/>
                  </a:cubicBezTo>
                  <a:cubicBezTo>
                    <a:pt x="407" y="171"/>
                    <a:pt x="415" y="273"/>
                    <a:pt x="358" y="34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2" name="Freeform 339"/>
            <p:cNvSpPr>
              <a:spLocks/>
            </p:cNvSpPr>
            <p:nvPr/>
          </p:nvSpPr>
          <p:spPr bwMode="auto">
            <a:xfrm>
              <a:off x="3153757" y="3817088"/>
              <a:ext cx="942772" cy="942772"/>
            </a:xfrm>
            <a:custGeom>
              <a:avLst/>
              <a:gdLst>
                <a:gd name="T0" fmla="*/ 75 w 359"/>
                <a:gd name="T1" fmla="*/ 302 h 360"/>
                <a:gd name="T2" fmla="*/ 58 w 359"/>
                <a:gd name="T3" fmla="*/ 76 h 360"/>
                <a:gd name="T4" fmla="*/ 284 w 359"/>
                <a:gd name="T5" fmla="*/ 58 h 360"/>
                <a:gd name="T6" fmla="*/ 302 w 359"/>
                <a:gd name="T7" fmla="*/ 284 h 360"/>
                <a:gd name="T8" fmla="*/ 75 w 359"/>
                <a:gd name="T9" fmla="*/ 30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9" h="360">
                  <a:moveTo>
                    <a:pt x="75" y="302"/>
                  </a:moveTo>
                  <a:cubicBezTo>
                    <a:pt x="8" y="245"/>
                    <a:pt x="0" y="143"/>
                    <a:pt x="58" y="76"/>
                  </a:cubicBezTo>
                  <a:cubicBezTo>
                    <a:pt x="115" y="8"/>
                    <a:pt x="216" y="0"/>
                    <a:pt x="284" y="58"/>
                  </a:cubicBezTo>
                  <a:cubicBezTo>
                    <a:pt x="351" y="115"/>
                    <a:pt x="359" y="217"/>
                    <a:pt x="302" y="284"/>
                  </a:cubicBezTo>
                  <a:cubicBezTo>
                    <a:pt x="244" y="352"/>
                    <a:pt x="143" y="360"/>
                    <a:pt x="75" y="3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3" name="Shape 2368"/>
            <p:cNvSpPr/>
            <p:nvPr/>
          </p:nvSpPr>
          <p:spPr>
            <a:xfrm>
              <a:off x="3446455" y="4104856"/>
              <a:ext cx="355603" cy="3555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91" y="17673"/>
                  </a:moveTo>
                  <a:cubicBezTo>
                    <a:pt x="11562" y="17673"/>
                    <a:pt x="11782" y="17453"/>
                    <a:pt x="11782" y="17182"/>
                  </a:cubicBezTo>
                  <a:cubicBezTo>
                    <a:pt x="11782" y="16911"/>
                    <a:pt x="11562" y="16691"/>
                    <a:pt x="11291" y="16691"/>
                  </a:cubicBezTo>
                  <a:cubicBezTo>
                    <a:pt x="11020" y="16691"/>
                    <a:pt x="10800" y="16911"/>
                    <a:pt x="10800" y="17182"/>
                  </a:cubicBezTo>
                  <a:cubicBezTo>
                    <a:pt x="10800" y="17453"/>
                    <a:pt x="11020" y="17673"/>
                    <a:pt x="11291" y="17673"/>
                  </a:cubicBezTo>
                  <a:moveTo>
                    <a:pt x="17673" y="18655"/>
                  </a:moveTo>
                  <a:lnTo>
                    <a:pt x="13745" y="18655"/>
                  </a:lnTo>
                  <a:lnTo>
                    <a:pt x="13745" y="12273"/>
                  </a:lnTo>
                  <a:cubicBezTo>
                    <a:pt x="13745" y="12002"/>
                    <a:pt x="13525" y="11782"/>
                    <a:pt x="13255" y="11782"/>
                  </a:cubicBezTo>
                  <a:lnTo>
                    <a:pt x="8345" y="11782"/>
                  </a:lnTo>
                  <a:cubicBezTo>
                    <a:pt x="8075" y="11782"/>
                    <a:pt x="7855" y="12002"/>
                    <a:pt x="7855" y="12273"/>
                  </a:cubicBezTo>
                  <a:lnTo>
                    <a:pt x="7855" y="18655"/>
                  </a:lnTo>
                  <a:lnTo>
                    <a:pt x="3927" y="18655"/>
                  </a:lnTo>
                  <a:lnTo>
                    <a:pt x="3927" y="8058"/>
                  </a:lnTo>
                  <a:lnTo>
                    <a:pt x="10800" y="1185"/>
                  </a:lnTo>
                  <a:lnTo>
                    <a:pt x="17673" y="8058"/>
                  </a:lnTo>
                  <a:cubicBezTo>
                    <a:pt x="17673" y="8058"/>
                    <a:pt x="17673" y="18655"/>
                    <a:pt x="17673" y="18655"/>
                  </a:cubicBezTo>
                  <a:close/>
                  <a:moveTo>
                    <a:pt x="17673" y="20618"/>
                  </a:moveTo>
                  <a:lnTo>
                    <a:pt x="13745" y="20618"/>
                  </a:lnTo>
                  <a:lnTo>
                    <a:pt x="13745" y="19636"/>
                  </a:lnTo>
                  <a:lnTo>
                    <a:pt x="17673" y="19636"/>
                  </a:lnTo>
                  <a:cubicBezTo>
                    <a:pt x="17673" y="19636"/>
                    <a:pt x="17673" y="20618"/>
                    <a:pt x="17673" y="20618"/>
                  </a:cubicBezTo>
                  <a:close/>
                  <a:moveTo>
                    <a:pt x="12764" y="20618"/>
                  </a:moveTo>
                  <a:lnTo>
                    <a:pt x="8836" y="20618"/>
                  </a:lnTo>
                  <a:lnTo>
                    <a:pt x="8836" y="12764"/>
                  </a:lnTo>
                  <a:lnTo>
                    <a:pt x="12764" y="12764"/>
                  </a:lnTo>
                  <a:cubicBezTo>
                    <a:pt x="12764" y="12764"/>
                    <a:pt x="12764" y="20618"/>
                    <a:pt x="12764" y="20618"/>
                  </a:cubicBezTo>
                  <a:close/>
                  <a:moveTo>
                    <a:pt x="7855" y="20618"/>
                  </a:moveTo>
                  <a:lnTo>
                    <a:pt x="3927" y="20618"/>
                  </a:lnTo>
                  <a:lnTo>
                    <a:pt x="3927" y="19636"/>
                  </a:lnTo>
                  <a:lnTo>
                    <a:pt x="7855" y="19636"/>
                  </a:lnTo>
                  <a:cubicBezTo>
                    <a:pt x="7855" y="19636"/>
                    <a:pt x="7855" y="20618"/>
                    <a:pt x="7855" y="20618"/>
                  </a:cubicBezTo>
                  <a:close/>
                  <a:moveTo>
                    <a:pt x="14727" y="1964"/>
                  </a:moveTo>
                  <a:lnTo>
                    <a:pt x="16691" y="1964"/>
                  </a:lnTo>
                  <a:lnTo>
                    <a:pt x="16691" y="5688"/>
                  </a:lnTo>
                  <a:lnTo>
                    <a:pt x="14727" y="3724"/>
                  </a:lnTo>
                  <a:cubicBezTo>
                    <a:pt x="14727" y="3724"/>
                    <a:pt x="14727" y="1964"/>
                    <a:pt x="14727" y="1964"/>
                  </a:cubicBezTo>
                  <a:close/>
                  <a:moveTo>
                    <a:pt x="21456" y="10453"/>
                  </a:moveTo>
                  <a:lnTo>
                    <a:pt x="17673" y="6670"/>
                  </a:lnTo>
                  <a:lnTo>
                    <a:pt x="17673" y="1473"/>
                  </a:lnTo>
                  <a:cubicBezTo>
                    <a:pt x="17673" y="1202"/>
                    <a:pt x="17453" y="982"/>
                    <a:pt x="17182" y="982"/>
                  </a:cubicBezTo>
                  <a:lnTo>
                    <a:pt x="14236" y="982"/>
                  </a:lnTo>
                  <a:cubicBezTo>
                    <a:pt x="13966" y="982"/>
                    <a:pt x="13745" y="1202"/>
                    <a:pt x="13745" y="1473"/>
                  </a:cubicBezTo>
                  <a:lnTo>
                    <a:pt x="13745" y="2742"/>
                  </a:lnTo>
                  <a:lnTo>
                    <a:pt x="11147" y="144"/>
                  </a:lnTo>
                  <a:cubicBezTo>
                    <a:pt x="11058" y="55"/>
                    <a:pt x="10935" y="0"/>
                    <a:pt x="10800" y="0"/>
                  </a:cubicBezTo>
                  <a:cubicBezTo>
                    <a:pt x="10665" y="0"/>
                    <a:pt x="10542" y="55"/>
                    <a:pt x="10453" y="144"/>
                  </a:cubicBezTo>
                  <a:lnTo>
                    <a:pt x="144" y="10453"/>
                  </a:lnTo>
                  <a:cubicBezTo>
                    <a:pt x="55" y="10542"/>
                    <a:pt x="0" y="10665"/>
                    <a:pt x="0" y="10800"/>
                  </a:cubicBezTo>
                  <a:cubicBezTo>
                    <a:pt x="0" y="11072"/>
                    <a:pt x="220" y="11291"/>
                    <a:pt x="491" y="11291"/>
                  </a:cubicBezTo>
                  <a:cubicBezTo>
                    <a:pt x="626" y="11291"/>
                    <a:pt x="749" y="11236"/>
                    <a:pt x="838" y="11147"/>
                  </a:cubicBezTo>
                  <a:lnTo>
                    <a:pt x="2945" y="9040"/>
                  </a:lnTo>
                  <a:lnTo>
                    <a:pt x="2945" y="21109"/>
                  </a:lnTo>
                  <a:cubicBezTo>
                    <a:pt x="2945" y="21381"/>
                    <a:pt x="3166" y="21600"/>
                    <a:pt x="3436" y="21600"/>
                  </a:cubicBezTo>
                  <a:lnTo>
                    <a:pt x="18164" y="21600"/>
                  </a:lnTo>
                  <a:cubicBezTo>
                    <a:pt x="18434" y="21600"/>
                    <a:pt x="18655" y="21381"/>
                    <a:pt x="18655" y="21109"/>
                  </a:cubicBezTo>
                  <a:lnTo>
                    <a:pt x="18655" y="9040"/>
                  </a:lnTo>
                  <a:lnTo>
                    <a:pt x="20762" y="11147"/>
                  </a:lnTo>
                  <a:cubicBezTo>
                    <a:pt x="20851" y="11236"/>
                    <a:pt x="20974" y="11291"/>
                    <a:pt x="21109" y="11291"/>
                  </a:cubicBezTo>
                  <a:cubicBezTo>
                    <a:pt x="21380" y="11291"/>
                    <a:pt x="21600" y="11072"/>
                    <a:pt x="21600" y="10800"/>
                  </a:cubicBezTo>
                  <a:cubicBezTo>
                    <a:pt x="21600" y="10665"/>
                    <a:pt x="21545" y="10542"/>
                    <a:pt x="21456" y="10453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Arial"/>
                <a:cs typeface="Arial"/>
                <a:sym typeface="Gill Sans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481590" y="3674508"/>
            <a:ext cx="1233753" cy="1230843"/>
            <a:chOff x="5481590" y="3674508"/>
            <a:chExt cx="1233753" cy="1230843"/>
          </a:xfrm>
        </p:grpSpPr>
        <p:sp>
          <p:nvSpPr>
            <p:cNvPr id="25" name="Freeform 346"/>
            <p:cNvSpPr>
              <a:spLocks noEditPoints="1"/>
            </p:cNvSpPr>
            <p:nvPr/>
          </p:nvSpPr>
          <p:spPr bwMode="auto">
            <a:xfrm>
              <a:off x="5481590" y="3674508"/>
              <a:ext cx="1233753" cy="1230843"/>
            </a:xfrm>
            <a:custGeom>
              <a:avLst/>
              <a:gdLst>
                <a:gd name="T0" fmla="*/ 394 w 470"/>
                <a:gd name="T1" fmla="*/ 98 h 470"/>
                <a:gd name="T2" fmla="*/ 98 w 470"/>
                <a:gd name="T3" fmla="*/ 75 h 470"/>
                <a:gd name="T4" fmla="*/ 75 w 470"/>
                <a:gd name="T5" fmla="*/ 372 h 470"/>
                <a:gd name="T6" fmla="*/ 372 w 470"/>
                <a:gd name="T7" fmla="*/ 395 h 470"/>
                <a:gd name="T8" fmla="*/ 394 w 470"/>
                <a:gd name="T9" fmla="*/ 98 h 470"/>
                <a:gd name="T10" fmla="*/ 339 w 470"/>
                <a:gd name="T11" fmla="*/ 357 h 470"/>
                <a:gd name="T12" fmla="*/ 113 w 470"/>
                <a:gd name="T13" fmla="*/ 340 h 470"/>
                <a:gd name="T14" fmla="*/ 130 w 470"/>
                <a:gd name="T15" fmla="*/ 113 h 470"/>
                <a:gd name="T16" fmla="*/ 357 w 470"/>
                <a:gd name="T17" fmla="*/ 130 h 470"/>
                <a:gd name="T18" fmla="*/ 339 w 470"/>
                <a:gd name="T19" fmla="*/ 357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0" h="470">
                  <a:moveTo>
                    <a:pt x="394" y="98"/>
                  </a:moveTo>
                  <a:cubicBezTo>
                    <a:pt x="319" y="10"/>
                    <a:pt x="186" y="0"/>
                    <a:pt x="98" y="75"/>
                  </a:cubicBezTo>
                  <a:cubicBezTo>
                    <a:pt x="10" y="151"/>
                    <a:pt x="0" y="284"/>
                    <a:pt x="75" y="372"/>
                  </a:cubicBezTo>
                  <a:cubicBezTo>
                    <a:pt x="151" y="460"/>
                    <a:pt x="284" y="470"/>
                    <a:pt x="372" y="395"/>
                  </a:cubicBezTo>
                  <a:cubicBezTo>
                    <a:pt x="460" y="319"/>
                    <a:pt x="470" y="186"/>
                    <a:pt x="394" y="98"/>
                  </a:cubicBezTo>
                  <a:close/>
                  <a:moveTo>
                    <a:pt x="339" y="357"/>
                  </a:moveTo>
                  <a:cubicBezTo>
                    <a:pt x="272" y="415"/>
                    <a:pt x="171" y="407"/>
                    <a:pt x="113" y="340"/>
                  </a:cubicBezTo>
                  <a:cubicBezTo>
                    <a:pt x="55" y="272"/>
                    <a:pt x="63" y="171"/>
                    <a:pt x="130" y="113"/>
                  </a:cubicBezTo>
                  <a:cubicBezTo>
                    <a:pt x="197" y="55"/>
                    <a:pt x="299" y="63"/>
                    <a:pt x="357" y="130"/>
                  </a:cubicBezTo>
                  <a:cubicBezTo>
                    <a:pt x="414" y="198"/>
                    <a:pt x="407" y="299"/>
                    <a:pt x="339" y="357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6" name="Freeform 347"/>
            <p:cNvSpPr>
              <a:spLocks/>
            </p:cNvSpPr>
            <p:nvPr/>
          </p:nvSpPr>
          <p:spPr bwMode="auto">
            <a:xfrm>
              <a:off x="5627080" y="3817088"/>
              <a:ext cx="942772" cy="942772"/>
            </a:xfrm>
            <a:custGeom>
              <a:avLst/>
              <a:gdLst>
                <a:gd name="T0" fmla="*/ 284 w 359"/>
                <a:gd name="T1" fmla="*/ 302 h 360"/>
                <a:gd name="T2" fmla="*/ 58 w 359"/>
                <a:gd name="T3" fmla="*/ 285 h 360"/>
                <a:gd name="T4" fmla="*/ 75 w 359"/>
                <a:gd name="T5" fmla="*/ 58 h 360"/>
                <a:gd name="T6" fmla="*/ 302 w 359"/>
                <a:gd name="T7" fmla="*/ 75 h 360"/>
                <a:gd name="T8" fmla="*/ 284 w 359"/>
                <a:gd name="T9" fmla="*/ 30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9" h="360">
                  <a:moveTo>
                    <a:pt x="284" y="302"/>
                  </a:moveTo>
                  <a:cubicBezTo>
                    <a:pt x="217" y="360"/>
                    <a:pt x="116" y="352"/>
                    <a:pt x="58" y="285"/>
                  </a:cubicBezTo>
                  <a:cubicBezTo>
                    <a:pt x="0" y="217"/>
                    <a:pt x="8" y="116"/>
                    <a:pt x="75" y="58"/>
                  </a:cubicBezTo>
                  <a:cubicBezTo>
                    <a:pt x="142" y="0"/>
                    <a:pt x="244" y="8"/>
                    <a:pt x="302" y="75"/>
                  </a:cubicBezTo>
                  <a:cubicBezTo>
                    <a:pt x="359" y="143"/>
                    <a:pt x="352" y="244"/>
                    <a:pt x="284" y="30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7" name="Shape 2369"/>
            <p:cNvSpPr/>
            <p:nvPr/>
          </p:nvSpPr>
          <p:spPr>
            <a:xfrm>
              <a:off x="5921481" y="4110684"/>
              <a:ext cx="355603" cy="3555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4236" y="16752"/>
                  </a:moveTo>
                  <a:cubicBezTo>
                    <a:pt x="14001" y="16887"/>
                    <a:pt x="13921" y="17188"/>
                    <a:pt x="14057" y="17422"/>
                  </a:cubicBezTo>
                  <a:cubicBezTo>
                    <a:pt x="14192" y="17658"/>
                    <a:pt x="14493" y="17738"/>
                    <a:pt x="14727" y="17602"/>
                  </a:cubicBezTo>
                  <a:cubicBezTo>
                    <a:pt x="14962" y="17467"/>
                    <a:pt x="15042" y="17167"/>
                    <a:pt x="14907" y="16932"/>
                  </a:cubicBezTo>
                  <a:cubicBezTo>
                    <a:pt x="14771" y="16697"/>
                    <a:pt x="14472" y="16617"/>
                    <a:pt x="14236" y="16752"/>
                  </a:cubicBezTo>
                  <a:moveTo>
                    <a:pt x="10800" y="11782"/>
                  </a:moveTo>
                  <a:cubicBezTo>
                    <a:pt x="10258" y="11782"/>
                    <a:pt x="9818" y="11342"/>
                    <a:pt x="9818" y="10800"/>
                  </a:cubicBezTo>
                  <a:cubicBezTo>
                    <a:pt x="9818" y="10258"/>
                    <a:pt x="10258" y="9818"/>
                    <a:pt x="10800" y="9818"/>
                  </a:cubicBezTo>
                  <a:cubicBezTo>
                    <a:pt x="11342" y="9818"/>
                    <a:pt x="11782" y="10258"/>
                    <a:pt x="11782" y="10800"/>
                  </a:cubicBezTo>
                  <a:cubicBezTo>
                    <a:pt x="11782" y="11342"/>
                    <a:pt x="11342" y="11782"/>
                    <a:pt x="10800" y="11782"/>
                  </a:cubicBezTo>
                  <a:moveTo>
                    <a:pt x="15218" y="10309"/>
                  </a:moveTo>
                  <a:lnTo>
                    <a:pt x="12694" y="10309"/>
                  </a:lnTo>
                  <a:cubicBezTo>
                    <a:pt x="12515" y="9624"/>
                    <a:pt x="11978" y="9084"/>
                    <a:pt x="11291" y="8906"/>
                  </a:cubicBezTo>
                  <a:lnTo>
                    <a:pt x="11291" y="3436"/>
                  </a:lnTo>
                  <a:cubicBezTo>
                    <a:pt x="11291" y="3166"/>
                    <a:pt x="11071" y="2945"/>
                    <a:pt x="10800" y="2945"/>
                  </a:cubicBezTo>
                  <a:cubicBezTo>
                    <a:pt x="10529" y="2945"/>
                    <a:pt x="10309" y="3166"/>
                    <a:pt x="10309" y="3436"/>
                  </a:cubicBezTo>
                  <a:lnTo>
                    <a:pt x="10309" y="8906"/>
                  </a:lnTo>
                  <a:cubicBezTo>
                    <a:pt x="9464" y="9125"/>
                    <a:pt x="8836" y="9886"/>
                    <a:pt x="8836" y="10800"/>
                  </a:cubicBezTo>
                  <a:cubicBezTo>
                    <a:pt x="8836" y="11885"/>
                    <a:pt x="9716" y="12764"/>
                    <a:pt x="10800" y="12764"/>
                  </a:cubicBezTo>
                  <a:cubicBezTo>
                    <a:pt x="11714" y="12764"/>
                    <a:pt x="12476" y="12137"/>
                    <a:pt x="12694" y="11291"/>
                  </a:cubicBezTo>
                  <a:lnTo>
                    <a:pt x="15218" y="11291"/>
                  </a:lnTo>
                  <a:cubicBezTo>
                    <a:pt x="15489" y="11291"/>
                    <a:pt x="15709" y="11072"/>
                    <a:pt x="15709" y="10800"/>
                  </a:cubicBezTo>
                  <a:cubicBezTo>
                    <a:pt x="15709" y="10529"/>
                    <a:pt x="15489" y="10309"/>
                    <a:pt x="15218" y="10309"/>
                  </a:cubicBezTo>
                  <a:moveTo>
                    <a:pt x="16932" y="6693"/>
                  </a:moveTo>
                  <a:cubicBezTo>
                    <a:pt x="16697" y="6829"/>
                    <a:pt x="16616" y="7129"/>
                    <a:pt x="16752" y="7364"/>
                  </a:cubicBezTo>
                  <a:cubicBezTo>
                    <a:pt x="16887" y="7599"/>
                    <a:pt x="17188" y="7679"/>
                    <a:pt x="17422" y="7543"/>
                  </a:cubicBezTo>
                  <a:cubicBezTo>
                    <a:pt x="17657" y="7408"/>
                    <a:pt x="17737" y="7108"/>
                    <a:pt x="17602" y="6873"/>
                  </a:cubicBezTo>
                  <a:cubicBezTo>
                    <a:pt x="17467" y="6638"/>
                    <a:pt x="17166" y="6557"/>
                    <a:pt x="16932" y="6693"/>
                  </a:cubicBezTo>
                  <a:moveTo>
                    <a:pt x="10800" y="17673"/>
                  </a:moveTo>
                  <a:cubicBezTo>
                    <a:pt x="10529" y="17673"/>
                    <a:pt x="10309" y="17893"/>
                    <a:pt x="10309" y="18164"/>
                  </a:cubicBezTo>
                  <a:cubicBezTo>
                    <a:pt x="10309" y="18435"/>
                    <a:pt x="10529" y="18655"/>
                    <a:pt x="10800" y="18655"/>
                  </a:cubicBezTo>
                  <a:cubicBezTo>
                    <a:pt x="11071" y="18655"/>
                    <a:pt x="11291" y="18435"/>
                    <a:pt x="11291" y="18164"/>
                  </a:cubicBezTo>
                  <a:cubicBezTo>
                    <a:pt x="11291" y="17893"/>
                    <a:pt x="11071" y="17673"/>
                    <a:pt x="10800" y="17673"/>
                  </a:cubicBezTo>
                  <a:moveTo>
                    <a:pt x="17422" y="14057"/>
                  </a:moveTo>
                  <a:cubicBezTo>
                    <a:pt x="17188" y="13921"/>
                    <a:pt x="16887" y="14001"/>
                    <a:pt x="16752" y="14236"/>
                  </a:cubicBezTo>
                  <a:cubicBezTo>
                    <a:pt x="16616" y="14472"/>
                    <a:pt x="16697" y="14772"/>
                    <a:pt x="16932" y="14907"/>
                  </a:cubicBezTo>
                  <a:cubicBezTo>
                    <a:pt x="17166" y="15043"/>
                    <a:pt x="17467" y="14962"/>
                    <a:pt x="17602" y="14727"/>
                  </a:cubicBezTo>
                  <a:cubicBezTo>
                    <a:pt x="17737" y="14492"/>
                    <a:pt x="17657" y="14192"/>
                    <a:pt x="17422" y="14057"/>
                  </a:cubicBezTo>
                  <a:moveTo>
                    <a:pt x="4668" y="6693"/>
                  </a:moveTo>
                  <a:cubicBezTo>
                    <a:pt x="4433" y="6557"/>
                    <a:pt x="4133" y="6638"/>
                    <a:pt x="3998" y="6873"/>
                  </a:cubicBezTo>
                  <a:cubicBezTo>
                    <a:pt x="3863" y="7108"/>
                    <a:pt x="3942" y="7408"/>
                    <a:pt x="4178" y="7543"/>
                  </a:cubicBezTo>
                  <a:cubicBezTo>
                    <a:pt x="4412" y="7679"/>
                    <a:pt x="4713" y="7599"/>
                    <a:pt x="4848" y="7364"/>
                  </a:cubicBezTo>
                  <a:cubicBezTo>
                    <a:pt x="4984" y="7129"/>
                    <a:pt x="4903" y="6829"/>
                    <a:pt x="4668" y="6693"/>
                  </a:cubicBezTo>
                  <a:moveTo>
                    <a:pt x="14236" y="4848"/>
                  </a:moveTo>
                  <a:cubicBezTo>
                    <a:pt x="14472" y="4984"/>
                    <a:pt x="14771" y="4903"/>
                    <a:pt x="14907" y="4669"/>
                  </a:cubicBezTo>
                  <a:cubicBezTo>
                    <a:pt x="15042" y="4434"/>
                    <a:pt x="14962" y="4134"/>
                    <a:pt x="14727" y="3998"/>
                  </a:cubicBezTo>
                  <a:cubicBezTo>
                    <a:pt x="14493" y="3863"/>
                    <a:pt x="14192" y="3943"/>
                    <a:pt x="14057" y="4178"/>
                  </a:cubicBezTo>
                  <a:cubicBezTo>
                    <a:pt x="13921" y="4412"/>
                    <a:pt x="14001" y="4713"/>
                    <a:pt x="14236" y="4848"/>
                  </a:cubicBezTo>
                  <a:moveTo>
                    <a:pt x="3436" y="10309"/>
                  </a:moveTo>
                  <a:cubicBezTo>
                    <a:pt x="3166" y="10309"/>
                    <a:pt x="2945" y="10529"/>
                    <a:pt x="2945" y="10800"/>
                  </a:cubicBezTo>
                  <a:cubicBezTo>
                    <a:pt x="2945" y="11072"/>
                    <a:pt x="3166" y="11291"/>
                    <a:pt x="3436" y="11291"/>
                  </a:cubicBezTo>
                  <a:cubicBezTo>
                    <a:pt x="3707" y="11291"/>
                    <a:pt x="3927" y="11072"/>
                    <a:pt x="3927" y="10800"/>
                  </a:cubicBezTo>
                  <a:cubicBezTo>
                    <a:pt x="3927" y="10529"/>
                    <a:pt x="3707" y="10309"/>
                    <a:pt x="3436" y="10309"/>
                  </a:cubicBezTo>
                  <a:moveTo>
                    <a:pt x="6873" y="3998"/>
                  </a:moveTo>
                  <a:cubicBezTo>
                    <a:pt x="6638" y="4134"/>
                    <a:pt x="6558" y="4434"/>
                    <a:pt x="6693" y="4669"/>
                  </a:cubicBezTo>
                  <a:cubicBezTo>
                    <a:pt x="6829" y="4903"/>
                    <a:pt x="7129" y="4984"/>
                    <a:pt x="7364" y="4848"/>
                  </a:cubicBezTo>
                  <a:cubicBezTo>
                    <a:pt x="7599" y="4713"/>
                    <a:pt x="7679" y="4412"/>
                    <a:pt x="7543" y="4178"/>
                  </a:cubicBezTo>
                  <a:cubicBezTo>
                    <a:pt x="7408" y="3943"/>
                    <a:pt x="7108" y="3863"/>
                    <a:pt x="6873" y="3998"/>
                  </a:cubicBezTo>
                  <a:moveTo>
                    <a:pt x="4178" y="14057"/>
                  </a:moveTo>
                  <a:cubicBezTo>
                    <a:pt x="3942" y="14192"/>
                    <a:pt x="3863" y="14492"/>
                    <a:pt x="3998" y="14727"/>
                  </a:cubicBezTo>
                  <a:cubicBezTo>
                    <a:pt x="4133" y="14962"/>
                    <a:pt x="4433" y="15043"/>
                    <a:pt x="4668" y="14907"/>
                  </a:cubicBezTo>
                  <a:cubicBezTo>
                    <a:pt x="4903" y="14772"/>
                    <a:pt x="4984" y="14472"/>
                    <a:pt x="4848" y="14236"/>
                  </a:cubicBezTo>
                  <a:cubicBezTo>
                    <a:pt x="4713" y="14001"/>
                    <a:pt x="4412" y="13921"/>
                    <a:pt x="4178" y="14057"/>
                  </a:cubicBezTo>
                  <a:moveTo>
                    <a:pt x="7364" y="16752"/>
                  </a:moveTo>
                  <a:cubicBezTo>
                    <a:pt x="7129" y="16617"/>
                    <a:pt x="6829" y="16697"/>
                    <a:pt x="6693" y="16932"/>
                  </a:cubicBezTo>
                  <a:cubicBezTo>
                    <a:pt x="6558" y="17167"/>
                    <a:pt x="6638" y="17467"/>
                    <a:pt x="6873" y="17602"/>
                  </a:cubicBezTo>
                  <a:cubicBezTo>
                    <a:pt x="7108" y="17738"/>
                    <a:pt x="7408" y="17658"/>
                    <a:pt x="7543" y="17422"/>
                  </a:cubicBezTo>
                  <a:cubicBezTo>
                    <a:pt x="7679" y="17188"/>
                    <a:pt x="7599" y="16887"/>
                    <a:pt x="7364" y="16752"/>
                  </a:cubicBezTo>
                  <a:moveTo>
                    <a:pt x="18164" y="10309"/>
                  </a:moveTo>
                  <a:cubicBezTo>
                    <a:pt x="17893" y="10309"/>
                    <a:pt x="17673" y="10529"/>
                    <a:pt x="17673" y="10800"/>
                  </a:cubicBezTo>
                  <a:cubicBezTo>
                    <a:pt x="17673" y="11072"/>
                    <a:pt x="17893" y="11291"/>
                    <a:pt x="18164" y="11291"/>
                  </a:cubicBezTo>
                  <a:cubicBezTo>
                    <a:pt x="18434" y="11291"/>
                    <a:pt x="18655" y="11072"/>
                    <a:pt x="18655" y="10800"/>
                  </a:cubicBezTo>
                  <a:cubicBezTo>
                    <a:pt x="18655" y="10529"/>
                    <a:pt x="18434" y="10309"/>
                    <a:pt x="18164" y="10309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Arial"/>
                <a:cs typeface="Arial"/>
                <a:sym typeface="Gill Sans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7954913" y="3674508"/>
            <a:ext cx="1233753" cy="1230843"/>
            <a:chOff x="7954913" y="3674508"/>
            <a:chExt cx="1233753" cy="1230843"/>
          </a:xfrm>
        </p:grpSpPr>
        <p:sp>
          <p:nvSpPr>
            <p:cNvPr id="29" name="Freeform 348"/>
            <p:cNvSpPr>
              <a:spLocks/>
            </p:cNvSpPr>
            <p:nvPr/>
          </p:nvSpPr>
          <p:spPr bwMode="auto">
            <a:xfrm>
              <a:off x="8100403" y="3817088"/>
              <a:ext cx="942772" cy="942772"/>
            </a:xfrm>
            <a:custGeom>
              <a:avLst/>
              <a:gdLst>
                <a:gd name="T0" fmla="*/ 285 w 360"/>
                <a:gd name="T1" fmla="*/ 302 h 360"/>
                <a:gd name="T2" fmla="*/ 58 w 360"/>
                <a:gd name="T3" fmla="*/ 285 h 360"/>
                <a:gd name="T4" fmla="*/ 75 w 360"/>
                <a:gd name="T5" fmla="*/ 58 h 360"/>
                <a:gd name="T6" fmla="*/ 302 w 360"/>
                <a:gd name="T7" fmla="*/ 75 h 360"/>
                <a:gd name="T8" fmla="*/ 285 w 360"/>
                <a:gd name="T9" fmla="*/ 30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0" h="360">
                  <a:moveTo>
                    <a:pt x="285" y="302"/>
                  </a:moveTo>
                  <a:cubicBezTo>
                    <a:pt x="217" y="360"/>
                    <a:pt x="116" y="352"/>
                    <a:pt x="58" y="285"/>
                  </a:cubicBezTo>
                  <a:cubicBezTo>
                    <a:pt x="0" y="217"/>
                    <a:pt x="8" y="116"/>
                    <a:pt x="75" y="58"/>
                  </a:cubicBezTo>
                  <a:cubicBezTo>
                    <a:pt x="143" y="0"/>
                    <a:pt x="244" y="8"/>
                    <a:pt x="302" y="75"/>
                  </a:cubicBezTo>
                  <a:cubicBezTo>
                    <a:pt x="360" y="143"/>
                    <a:pt x="352" y="244"/>
                    <a:pt x="285" y="302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30" name="Freeform 349"/>
            <p:cNvSpPr>
              <a:spLocks noEditPoints="1"/>
            </p:cNvSpPr>
            <p:nvPr/>
          </p:nvSpPr>
          <p:spPr bwMode="auto">
            <a:xfrm>
              <a:off x="7954913" y="3674508"/>
              <a:ext cx="1233753" cy="1230843"/>
            </a:xfrm>
            <a:custGeom>
              <a:avLst/>
              <a:gdLst>
                <a:gd name="T0" fmla="*/ 395 w 470"/>
                <a:gd name="T1" fmla="*/ 98 h 470"/>
                <a:gd name="T2" fmla="*/ 98 w 470"/>
                <a:gd name="T3" fmla="*/ 75 h 470"/>
                <a:gd name="T4" fmla="*/ 75 w 470"/>
                <a:gd name="T5" fmla="*/ 372 h 470"/>
                <a:gd name="T6" fmla="*/ 372 w 470"/>
                <a:gd name="T7" fmla="*/ 395 h 470"/>
                <a:gd name="T8" fmla="*/ 395 w 470"/>
                <a:gd name="T9" fmla="*/ 98 h 470"/>
                <a:gd name="T10" fmla="*/ 340 w 470"/>
                <a:gd name="T11" fmla="*/ 357 h 470"/>
                <a:gd name="T12" fmla="*/ 113 w 470"/>
                <a:gd name="T13" fmla="*/ 340 h 470"/>
                <a:gd name="T14" fmla="*/ 130 w 470"/>
                <a:gd name="T15" fmla="*/ 113 h 470"/>
                <a:gd name="T16" fmla="*/ 357 w 470"/>
                <a:gd name="T17" fmla="*/ 130 h 470"/>
                <a:gd name="T18" fmla="*/ 340 w 470"/>
                <a:gd name="T19" fmla="*/ 357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0" h="470">
                  <a:moveTo>
                    <a:pt x="395" y="98"/>
                  </a:moveTo>
                  <a:cubicBezTo>
                    <a:pt x="319" y="10"/>
                    <a:pt x="186" y="0"/>
                    <a:pt x="98" y="75"/>
                  </a:cubicBezTo>
                  <a:cubicBezTo>
                    <a:pt x="10" y="151"/>
                    <a:pt x="0" y="284"/>
                    <a:pt x="75" y="372"/>
                  </a:cubicBezTo>
                  <a:cubicBezTo>
                    <a:pt x="151" y="460"/>
                    <a:pt x="284" y="470"/>
                    <a:pt x="372" y="395"/>
                  </a:cubicBezTo>
                  <a:cubicBezTo>
                    <a:pt x="460" y="319"/>
                    <a:pt x="470" y="186"/>
                    <a:pt x="395" y="98"/>
                  </a:cubicBezTo>
                  <a:moveTo>
                    <a:pt x="340" y="357"/>
                  </a:moveTo>
                  <a:cubicBezTo>
                    <a:pt x="272" y="415"/>
                    <a:pt x="171" y="407"/>
                    <a:pt x="113" y="340"/>
                  </a:cubicBezTo>
                  <a:cubicBezTo>
                    <a:pt x="55" y="272"/>
                    <a:pt x="63" y="171"/>
                    <a:pt x="130" y="113"/>
                  </a:cubicBezTo>
                  <a:cubicBezTo>
                    <a:pt x="198" y="55"/>
                    <a:pt x="299" y="63"/>
                    <a:pt x="357" y="130"/>
                  </a:cubicBezTo>
                  <a:cubicBezTo>
                    <a:pt x="415" y="198"/>
                    <a:pt x="407" y="299"/>
                    <a:pt x="340" y="357"/>
                  </a:cubicBezTo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31" name="Shape 2371"/>
            <p:cNvSpPr/>
            <p:nvPr/>
          </p:nvSpPr>
          <p:spPr>
            <a:xfrm>
              <a:off x="8447022" y="4110269"/>
              <a:ext cx="258621" cy="3555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250" y="19636"/>
                  </a:moveTo>
                  <a:cubicBezTo>
                    <a:pt x="20250" y="20178"/>
                    <a:pt x="19645" y="20618"/>
                    <a:pt x="18900" y="20618"/>
                  </a:cubicBezTo>
                  <a:lnTo>
                    <a:pt x="2700" y="20618"/>
                  </a:lnTo>
                  <a:cubicBezTo>
                    <a:pt x="1955" y="20618"/>
                    <a:pt x="1350" y="20178"/>
                    <a:pt x="1350" y="19636"/>
                  </a:cubicBezTo>
                  <a:lnTo>
                    <a:pt x="1350" y="10800"/>
                  </a:lnTo>
                  <a:cubicBezTo>
                    <a:pt x="1350" y="10258"/>
                    <a:pt x="1955" y="9818"/>
                    <a:pt x="2700" y="9818"/>
                  </a:cubicBezTo>
                  <a:lnTo>
                    <a:pt x="18900" y="9818"/>
                  </a:lnTo>
                  <a:cubicBezTo>
                    <a:pt x="19645" y="9818"/>
                    <a:pt x="20250" y="10258"/>
                    <a:pt x="20250" y="10800"/>
                  </a:cubicBezTo>
                  <a:cubicBezTo>
                    <a:pt x="20250" y="10800"/>
                    <a:pt x="20250" y="19636"/>
                    <a:pt x="20250" y="19636"/>
                  </a:cubicBezTo>
                  <a:close/>
                  <a:moveTo>
                    <a:pt x="4050" y="5891"/>
                  </a:moveTo>
                  <a:cubicBezTo>
                    <a:pt x="4050" y="3180"/>
                    <a:pt x="7072" y="982"/>
                    <a:pt x="10800" y="982"/>
                  </a:cubicBezTo>
                  <a:cubicBezTo>
                    <a:pt x="14528" y="982"/>
                    <a:pt x="17550" y="3180"/>
                    <a:pt x="17550" y="5891"/>
                  </a:cubicBezTo>
                  <a:lnTo>
                    <a:pt x="17550" y="8836"/>
                  </a:lnTo>
                  <a:lnTo>
                    <a:pt x="4050" y="8836"/>
                  </a:lnTo>
                  <a:cubicBezTo>
                    <a:pt x="4050" y="8836"/>
                    <a:pt x="4050" y="5891"/>
                    <a:pt x="4050" y="5891"/>
                  </a:cubicBezTo>
                  <a:close/>
                  <a:moveTo>
                    <a:pt x="18900" y="8836"/>
                  </a:moveTo>
                  <a:lnTo>
                    <a:pt x="18900" y="5891"/>
                  </a:lnTo>
                  <a:cubicBezTo>
                    <a:pt x="18900" y="2638"/>
                    <a:pt x="15273" y="0"/>
                    <a:pt x="10800" y="0"/>
                  </a:cubicBezTo>
                  <a:cubicBezTo>
                    <a:pt x="6327" y="0"/>
                    <a:pt x="2700" y="2638"/>
                    <a:pt x="2700" y="5891"/>
                  </a:cubicBezTo>
                  <a:lnTo>
                    <a:pt x="2700" y="8836"/>
                  </a:lnTo>
                  <a:cubicBezTo>
                    <a:pt x="1209" y="8836"/>
                    <a:pt x="0" y="9716"/>
                    <a:pt x="0" y="10800"/>
                  </a:cubicBezTo>
                  <a:lnTo>
                    <a:pt x="0" y="19636"/>
                  </a:lnTo>
                  <a:cubicBezTo>
                    <a:pt x="0" y="20721"/>
                    <a:pt x="1209" y="21600"/>
                    <a:pt x="2700" y="21600"/>
                  </a:cubicBezTo>
                  <a:lnTo>
                    <a:pt x="18900" y="21600"/>
                  </a:lnTo>
                  <a:cubicBezTo>
                    <a:pt x="20391" y="21600"/>
                    <a:pt x="21600" y="20721"/>
                    <a:pt x="21600" y="19636"/>
                  </a:cubicBezTo>
                  <a:lnTo>
                    <a:pt x="21600" y="10800"/>
                  </a:lnTo>
                  <a:cubicBezTo>
                    <a:pt x="21600" y="9716"/>
                    <a:pt x="20391" y="8836"/>
                    <a:pt x="18900" y="8836"/>
                  </a:cubicBezTo>
                  <a:moveTo>
                    <a:pt x="11475" y="15573"/>
                  </a:moveTo>
                  <a:lnTo>
                    <a:pt x="11475" y="16200"/>
                  </a:lnTo>
                  <a:cubicBezTo>
                    <a:pt x="11475" y="16472"/>
                    <a:pt x="11172" y="16691"/>
                    <a:pt x="10800" y="16691"/>
                  </a:cubicBezTo>
                  <a:cubicBezTo>
                    <a:pt x="10428" y="16691"/>
                    <a:pt x="10125" y="16472"/>
                    <a:pt x="10125" y="16200"/>
                  </a:cubicBezTo>
                  <a:lnTo>
                    <a:pt x="10125" y="15573"/>
                  </a:lnTo>
                  <a:cubicBezTo>
                    <a:pt x="9723" y="15403"/>
                    <a:pt x="9450" y="15090"/>
                    <a:pt x="9450" y="14727"/>
                  </a:cubicBezTo>
                  <a:cubicBezTo>
                    <a:pt x="9450" y="14186"/>
                    <a:pt x="10055" y="13745"/>
                    <a:pt x="10800" y="13745"/>
                  </a:cubicBezTo>
                  <a:cubicBezTo>
                    <a:pt x="11545" y="13745"/>
                    <a:pt x="12150" y="14186"/>
                    <a:pt x="12150" y="14727"/>
                  </a:cubicBezTo>
                  <a:cubicBezTo>
                    <a:pt x="12150" y="15090"/>
                    <a:pt x="11876" y="15403"/>
                    <a:pt x="11475" y="15573"/>
                  </a:cubicBezTo>
                  <a:moveTo>
                    <a:pt x="10800" y="12764"/>
                  </a:moveTo>
                  <a:cubicBezTo>
                    <a:pt x="9309" y="12764"/>
                    <a:pt x="8100" y="13643"/>
                    <a:pt x="8100" y="14727"/>
                  </a:cubicBezTo>
                  <a:cubicBezTo>
                    <a:pt x="8100" y="15232"/>
                    <a:pt x="8369" y="15687"/>
                    <a:pt x="8798" y="16034"/>
                  </a:cubicBezTo>
                  <a:cubicBezTo>
                    <a:pt x="8789" y="16089"/>
                    <a:pt x="8775" y="16144"/>
                    <a:pt x="8775" y="16200"/>
                  </a:cubicBezTo>
                  <a:cubicBezTo>
                    <a:pt x="8775" y="17014"/>
                    <a:pt x="9681" y="17673"/>
                    <a:pt x="10800" y="17673"/>
                  </a:cubicBezTo>
                  <a:cubicBezTo>
                    <a:pt x="11919" y="17673"/>
                    <a:pt x="12825" y="17014"/>
                    <a:pt x="12825" y="16200"/>
                  </a:cubicBezTo>
                  <a:cubicBezTo>
                    <a:pt x="12825" y="16144"/>
                    <a:pt x="12810" y="16089"/>
                    <a:pt x="12802" y="16034"/>
                  </a:cubicBezTo>
                  <a:cubicBezTo>
                    <a:pt x="13231" y="15686"/>
                    <a:pt x="13500" y="15232"/>
                    <a:pt x="13500" y="14727"/>
                  </a:cubicBezTo>
                  <a:cubicBezTo>
                    <a:pt x="13500" y="13643"/>
                    <a:pt x="12291" y="12764"/>
                    <a:pt x="10800" y="12764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Arial"/>
                <a:cs typeface="Arial"/>
                <a:sym typeface="Gill Sans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4244929" y="2225431"/>
            <a:ext cx="1233753" cy="1233751"/>
            <a:chOff x="4244929" y="2225431"/>
            <a:chExt cx="1233753" cy="1233751"/>
          </a:xfrm>
        </p:grpSpPr>
        <p:sp>
          <p:nvSpPr>
            <p:cNvPr id="33" name="Freeform 344"/>
            <p:cNvSpPr>
              <a:spLocks noEditPoints="1"/>
            </p:cNvSpPr>
            <p:nvPr/>
          </p:nvSpPr>
          <p:spPr bwMode="auto">
            <a:xfrm>
              <a:off x="4244929" y="2225431"/>
              <a:ext cx="1233753" cy="1233751"/>
            </a:xfrm>
            <a:custGeom>
              <a:avLst/>
              <a:gdLst>
                <a:gd name="T0" fmla="*/ 372 w 471"/>
                <a:gd name="T1" fmla="*/ 76 h 471"/>
                <a:gd name="T2" fmla="*/ 75 w 471"/>
                <a:gd name="T3" fmla="*/ 99 h 471"/>
                <a:gd name="T4" fmla="*/ 98 w 471"/>
                <a:gd name="T5" fmla="*/ 396 h 471"/>
                <a:gd name="T6" fmla="*/ 395 w 471"/>
                <a:gd name="T7" fmla="*/ 373 h 471"/>
                <a:gd name="T8" fmla="*/ 372 w 471"/>
                <a:gd name="T9" fmla="*/ 76 h 471"/>
                <a:gd name="T10" fmla="*/ 357 w 471"/>
                <a:gd name="T11" fmla="*/ 340 h 471"/>
                <a:gd name="T12" fmla="*/ 131 w 471"/>
                <a:gd name="T13" fmla="*/ 358 h 471"/>
                <a:gd name="T14" fmla="*/ 113 w 471"/>
                <a:gd name="T15" fmla="*/ 132 h 471"/>
                <a:gd name="T16" fmla="*/ 339 w 471"/>
                <a:gd name="T17" fmla="*/ 114 h 471"/>
                <a:gd name="T18" fmla="*/ 357 w 471"/>
                <a:gd name="T19" fmla="*/ 34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1" h="471">
                  <a:moveTo>
                    <a:pt x="372" y="76"/>
                  </a:moveTo>
                  <a:cubicBezTo>
                    <a:pt x="283" y="0"/>
                    <a:pt x="150" y="11"/>
                    <a:pt x="75" y="99"/>
                  </a:cubicBezTo>
                  <a:cubicBezTo>
                    <a:pt x="0" y="188"/>
                    <a:pt x="10" y="321"/>
                    <a:pt x="98" y="396"/>
                  </a:cubicBezTo>
                  <a:cubicBezTo>
                    <a:pt x="187" y="471"/>
                    <a:pt x="320" y="461"/>
                    <a:pt x="395" y="373"/>
                  </a:cubicBezTo>
                  <a:cubicBezTo>
                    <a:pt x="471" y="284"/>
                    <a:pt x="460" y="151"/>
                    <a:pt x="372" y="76"/>
                  </a:cubicBezTo>
                  <a:close/>
                  <a:moveTo>
                    <a:pt x="357" y="340"/>
                  </a:moveTo>
                  <a:cubicBezTo>
                    <a:pt x="300" y="408"/>
                    <a:pt x="198" y="416"/>
                    <a:pt x="131" y="358"/>
                  </a:cubicBezTo>
                  <a:cubicBezTo>
                    <a:pt x="63" y="301"/>
                    <a:pt x="55" y="199"/>
                    <a:pt x="113" y="132"/>
                  </a:cubicBezTo>
                  <a:cubicBezTo>
                    <a:pt x="171" y="64"/>
                    <a:pt x="272" y="56"/>
                    <a:pt x="339" y="114"/>
                  </a:cubicBezTo>
                  <a:cubicBezTo>
                    <a:pt x="407" y="171"/>
                    <a:pt x="415" y="273"/>
                    <a:pt x="357" y="34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34" name="Freeform 345"/>
            <p:cNvSpPr>
              <a:spLocks/>
            </p:cNvSpPr>
            <p:nvPr/>
          </p:nvSpPr>
          <p:spPr bwMode="auto">
            <a:xfrm>
              <a:off x="4390420" y="2373831"/>
              <a:ext cx="942772" cy="942772"/>
            </a:xfrm>
            <a:custGeom>
              <a:avLst/>
              <a:gdLst>
                <a:gd name="T0" fmla="*/ 76 w 360"/>
                <a:gd name="T1" fmla="*/ 302 h 360"/>
                <a:gd name="T2" fmla="*/ 58 w 360"/>
                <a:gd name="T3" fmla="*/ 76 h 360"/>
                <a:gd name="T4" fmla="*/ 284 w 360"/>
                <a:gd name="T5" fmla="*/ 58 h 360"/>
                <a:gd name="T6" fmla="*/ 302 w 360"/>
                <a:gd name="T7" fmla="*/ 284 h 360"/>
                <a:gd name="T8" fmla="*/ 76 w 360"/>
                <a:gd name="T9" fmla="*/ 30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0" h="360">
                  <a:moveTo>
                    <a:pt x="76" y="302"/>
                  </a:moveTo>
                  <a:cubicBezTo>
                    <a:pt x="8" y="245"/>
                    <a:pt x="0" y="143"/>
                    <a:pt x="58" y="76"/>
                  </a:cubicBezTo>
                  <a:cubicBezTo>
                    <a:pt x="116" y="8"/>
                    <a:pt x="217" y="0"/>
                    <a:pt x="284" y="58"/>
                  </a:cubicBezTo>
                  <a:cubicBezTo>
                    <a:pt x="352" y="115"/>
                    <a:pt x="360" y="217"/>
                    <a:pt x="302" y="284"/>
                  </a:cubicBezTo>
                  <a:cubicBezTo>
                    <a:pt x="245" y="352"/>
                    <a:pt x="143" y="360"/>
                    <a:pt x="76" y="302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35" name="Shape 2430"/>
            <p:cNvSpPr/>
            <p:nvPr/>
          </p:nvSpPr>
          <p:spPr>
            <a:xfrm>
              <a:off x="4689822" y="2664957"/>
              <a:ext cx="355603" cy="3555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81" y="19846"/>
                  </a:moveTo>
                  <a:lnTo>
                    <a:pt x="9413" y="12882"/>
                  </a:lnTo>
                  <a:lnTo>
                    <a:pt x="19655" y="2640"/>
                  </a:lnTo>
                  <a:cubicBezTo>
                    <a:pt x="19655" y="2640"/>
                    <a:pt x="12281" y="19846"/>
                    <a:pt x="12281" y="19846"/>
                  </a:cubicBezTo>
                  <a:close/>
                  <a:moveTo>
                    <a:pt x="1755" y="9320"/>
                  </a:moveTo>
                  <a:lnTo>
                    <a:pt x="18960" y="1945"/>
                  </a:lnTo>
                  <a:lnTo>
                    <a:pt x="8719" y="12187"/>
                  </a:lnTo>
                  <a:cubicBezTo>
                    <a:pt x="8719" y="12187"/>
                    <a:pt x="1755" y="9320"/>
                    <a:pt x="1755" y="9320"/>
                  </a:cubicBezTo>
                  <a:close/>
                  <a:moveTo>
                    <a:pt x="21600" y="491"/>
                  </a:moveTo>
                  <a:cubicBezTo>
                    <a:pt x="21600" y="220"/>
                    <a:pt x="21380" y="0"/>
                    <a:pt x="21109" y="0"/>
                  </a:cubicBezTo>
                  <a:cubicBezTo>
                    <a:pt x="21034" y="0"/>
                    <a:pt x="20964" y="20"/>
                    <a:pt x="20900" y="52"/>
                  </a:cubicBezTo>
                  <a:lnTo>
                    <a:pt x="20898" y="48"/>
                  </a:lnTo>
                  <a:lnTo>
                    <a:pt x="302" y="8875"/>
                  </a:lnTo>
                  <a:cubicBezTo>
                    <a:pt x="301" y="8875"/>
                    <a:pt x="299" y="8876"/>
                    <a:pt x="297" y="8877"/>
                  </a:cubicBezTo>
                  <a:lnTo>
                    <a:pt x="280" y="8885"/>
                  </a:lnTo>
                  <a:lnTo>
                    <a:pt x="281" y="8887"/>
                  </a:lnTo>
                  <a:cubicBezTo>
                    <a:pt x="116" y="8967"/>
                    <a:pt x="0" y="9132"/>
                    <a:pt x="0" y="9327"/>
                  </a:cubicBezTo>
                  <a:cubicBezTo>
                    <a:pt x="0" y="9550"/>
                    <a:pt x="151" y="9731"/>
                    <a:pt x="355" y="9791"/>
                  </a:cubicBezTo>
                  <a:lnTo>
                    <a:pt x="353" y="9799"/>
                  </a:lnTo>
                  <a:lnTo>
                    <a:pt x="8462" y="13138"/>
                  </a:lnTo>
                  <a:lnTo>
                    <a:pt x="11801" y="21248"/>
                  </a:lnTo>
                  <a:lnTo>
                    <a:pt x="11809" y="21245"/>
                  </a:lnTo>
                  <a:cubicBezTo>
                    <a:pt x="11869" y="21449"/>
                    <a:pt x="12050" y="21600"/>
                    <a:pt x="12273" y="21600"/>
                  </a:cubicBezTo>
                  <a:cubicBezTo>
                    <a:pt x="12468" y="21600"/>
                    <a:pt x="12634" y="21484"/>
                    <a:pt x="12713" y="21319"/>
                  </a:cubicBezTo>
                  <a:lnTo>
                    <a:pt x="12716" y="21320"/>
                  </a:lnTo>
                  <a:lnTo>
                    <a:pt x="12723" y="21303"/>
                  </a:lnTo>
                  <a:cubicBezTo>
                    <a:pt x="12724" y="21301"/>
                    <a:pt x="12725" y="21300"/>
                    <a:pt x="12725" y="21298"/>
                  </a:cubicBezTo>
                  <a:lnTo>
                    <a:pt x="21553" y="702"/>
                  </a:lnTo>
                  <a:lnTo>
                    <a:pt x="21547" y="699"/>
                  </a:lnTo>
                  <a:cubicBezTo>
                    <a:pt x="21578" y="636"/>
                    <a:pt x="21600" y="567"/>
                    <a:pt x="21600" y="491"/>
                  </a:cubicBezTo>
                  <a:moveTo>
                    <a:pt x="7855" y="16200"/>
                  </a:moveTo>
                  <a:cubicBezTo>
                    <a:pt x="7719" y="16200"/>
                    <a:pt x="7596" y="16255"/>
                    <a:pt x="7507" y="16344"/>
                  </a:cubicBezTo>
                  <a:lnTo>
                    <a:pt x="6035" y="17817"/>
                  </a:lnTo>
                  <a:cubicBezTo>
                    <a:pt x="5946" y="17905"/>
                    <a:pt x="5891" y="18029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cubicBezTo>
                    <a:pt x="6517" y="18655"/>
                    <a:pt x="6640" y="18600"/>
                    <a:pt x="6729" y="18511"/>
                  </a:cubicBezTo>
                  <a:lnTo>
                    <a:pt x="8202" y="17038"/>
                  </a:lnTo>
                  <a:cubicBezTo>
                    <a:pt x="8291" y="16950"/>
                    <a:pt x="8345" y="16827"/>
                    <a:pt x="8345" y="16691"/>
                  </a:cubicBezTo>
                  <a:cubicBezTo>
                    <a:pt x="8345" y="16420"/>
                    <a:pt x="8126" y="16200"/>
                    <a:pt x="7855" y="16200"/>
                  </a:cubicBezTo>
                  <a:moveTo>
                    <a:pt x="7855" y="14237"/>
                  </a:moveTo>
                  <a:cubicBezTo>
                    <a:pt x="7855" y="13966"/>
                    <a:pt x="7635" y="13745"/>
                    <a:pt x="7364" y="13745"/>
                  </a:cubicBezTo>
                  <a:cubicBezTo>
                    <a:pt x="7228" y="13745"/>
                    <a:pt x="7105" y="13801"/>
                    <a:pt x="7017" y="13889"/>
                  </a:cubicBezTo>
                  <a:lnTo>
                    <a:pt x="2107" y="18798"/>
                  </a:lnTo>
                  <a:cubicBezTo>
                    <a:pt x="2019" y="18888"/>
                    <a:pt x="1964" y="19011"/>
                    <a:pt x="1964" y="19145"/>
                  </a:cubicBezTo>
                  <a:cubicBezTo>
                    <a:pt x="1964" y="19417"/>
                    <a:pt x="2184" y="19636"/>
                    <a:pt x="2455" y="19636"/>
                  </a:cubicBezTo>
                  <a:cubicBezTo>
                    <a:pt x="2590" y="19636"/>
                    <a:pt x="2713" y="19582"/>
                    <a:pt x="2802" y="19493"/>
                  </a:cubicBezTo>
                  <a:lnTo>
                    <a:pt x="7711" y="14583"/>
                  </a:lnTo>
                  <a:cubicBezTo>
                    <a:pt x="7800" y="14495"/>
                    <a:pt x="7855" y="14372"/>
                    <a:pt x="7855" y="14237"/>
                  </a:cubicBezTo>
                  <a:moveTo>
                    <a:pt x="4765" y="14583"/>
                  </a:moveTo>
                  <a:lnTo>
                    <a:pt x="5256" y="14093"/>
                  </a:lnTo>
                  <a:cubicBezTo>
                    <a:pt x="5345" y="14004"/>
                    <a:pt x="5400" y="13881"/>
                    <a:pt x="5400" y="13745"/>
                  </a:cubicBezTo>
                  <a:cubicBezTo>
                    <a:pt x="5400" y="13475"/>
                    <a:pt x="5180" y="13255"/>
                    <a:pt x="4909" y="13255"/>
                  </a:cubicBezTo>
                  <a:cubicBezTo>
                    <a:pt x="4774" y="13255"/>
                    <a:pt x="4651" y="13310"/>
                    <a:pt x="4562" y="13398"/>
                  </a:cubicBezTo>
                  <a:lnTo>
                    <a:pt x="4071" y="13889"/>
                  </a:lnTo>
                  <a:cubicBezTo>
                    <a:pt x="3982" y="13979"/>
                    <a:pt x="3927" y="14101"/>
                    <a:pt x="3927" y="14237"/>
                  </a:cubicBezTo>
                  <a:cubicBezTo>
                    <a:pt x="3927" y="14507"/>
                    <a:pt x="4147" y="14727"/>
                    <a:pt x="4418" y="14727"/>
                  </a:cubicBezTo>
                  <a:cubicBezTo>
                    <a:pt x="4554" y="14727"/>
                    <a:pt x="4676" y="14673"/>
                    <a:pt x="4765" y="14583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Arial"/>
                <a:cs typeface="Arial"/>
                <a:sym typeface="Gill Sans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715343" y="2231251"/>
            <a:ext cx="1233753" cy="1233751"/>
            <a:chOff x="6715343" y="2231251"/>
            <a:chExt cx="1233753" cy="1233751"/>
          </a:xfrm>
        </p:grpSpPr>
        <p:sp>
          <p:nvSpPr>
            <p:cNvPr id="37" name="Freeform 350"/>
            <p:cNvSpPr>
              <a:spLocks/>
            </p:cNvSpPr>
            <p:nvPr/>
          </p:nvSpPr>
          <p:spPr bwMode="auto">
            <a:xfrm>
              <a:off x="6860832" y="2376740"/>
              <a:ext cx="945684" cy="942772"/>
            </a:xfrm>
            <a:custGeom>
              <a:avLst/>
              <a:gdLst>
                <a:gd name="T0" fmla="*/ 76 w 360"/>
                <a:gd name="T1" fmla="*/ 302 h 359"/>
                <a:gd name="T2" fmla="*/ 58 w 360"/>
                <a:gd name="T3" fmla="*/ 76 h 359"/>
                <a:gd name="T4" fmla="*/ 284 w 360"/>
                <a:gd name="T5" fmla="*/ 58 h 359"/>
                <a:gd name="T6" fmla="*/ 302 w 360"/>
                <a:gd name="T7" fmla="*/ 284 h 359"/>
                <a:gd name="T8" fmla="*/ 76 w 360"/>
                <a:gd name="T9" fmla="*/ 302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0" h="359">
                  <a:moveTo>
                    <a:pt x="76" y="302"/>
                  </a:moveTo>
                  <a:cubicBezTo>
                    <a:pt x="8" y="244"/>
                    <a:pt x="0" y="143"/>
                    <a:pt x="58" y="76"/>
                  </a:cubicBezTo>
                  <a:cubicBezTo>
                    <a:pt x="115" y="8"/>
                    <a:pt x="217" y="0"/>
                    <a:pt x="284" y="58"/>
                  </a:cubicBezTo>
                  <a:cubicBezTo>
                    <a:pt x="352" y="115"/>
                    <a:pt x="360" y="217"/>
                    <a:pt x="302" y="284"/>
                  </a:cubicBezTo>
                  <a:cubicBezTo>
                    <a:pt x="244" y="351"/>
                    <a:pt x="143" y="359"/>
                    <a:pt x="76" y="302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38" name="Freeform 351"/>
            <p:cNvSpPr>
              <a:spLocks noEditPoints="1"/>
            </p:cNvSpPr>
            <p:nvPr/>
          </p:nvSpPr>
          <p:spPr bwMode="auto">
            <a:xfrm>
              <a:off x="6715343" y="2231251"/>
              <a:ext cx="1233753" cy="1233751"/>
            </a:xfrm>
            <a:custGeom>
              <a:avLst/>
              <a:gdLst>
                <a:gd name="T0" fmla="*/ 372 w 471"/>
                <a:gd name="T1" fmla="*/ 76 h 471"/>
                <a:gd name="T2" fmla="*/ 76 w 471"/>
                <a:gd name="T3" fmla="*/ 99 h 471"/>
                <a:gd name="T4" fmla="*/ 99 w 471"/>
                <a:gd name="T5" fmla="*/ 396 h 471"/>
                <a:gd name="T6" fmla="*/ 396 w 471"/>
                <a:gd name="T7" fmla="*/ 372 h 471"/>
                <a:gd name="T8" fmla="*/ 372 w 471"/>
                <a:gd name="T9" fmla="*/ 76 h 471"/>
                <a:gd name="T10" fmla="*/ 358 w 471"/>
                <a:gd name="T11" fmla="*/ 340 h 471"/>
                <a:gd name="T12" fmla="*/ 132 w 471"/>
                <a:gd name="T13" fmla="*/ 358 h 471"/>
                <a:gd name="T14" fmla="*/ 114 w 471"/>
                <a:gd name="T15" fmla="*/ 132 h 471"/>
                <a:gd name="T16" fmla="*/ 340 w 471"/>
                <a:gd name="T17" fmla="*/ 114 h 471"/>
                <a:gd name="T18" fmla="*/ 358 w 471"/>
                <a:gd name="T19" fmla="*/ 34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1" h="471">
                  <a:moveTo>
                    <a:pt x="372" y="76"/>
                  </a:moveTo>
                  <a:cubicBezTo>
                    <a:pt x="284" y="0"/>
                    <a:pt x="151" y="11"/>
                    <a:pt x="76" y="99"/>
                  </a:cubicBezTo>
                  <a:cubicBezTo>
                    <a:pt x="0" y="188"/>
                    <a:pt x="11" y="320"/>
                    <a:pt x="99" y="396"/>
                  </a:cubicBezTo>
                  <a:cubicBezTo>
                    <a:pt x="188" y="471"/>
                    <a:pt x="320" y="461"/>
                    <a:pt x="396" y="372"/>
                  </a:cubicBezTo>
                  <a:cubicBezTo>
                    <a:pt x="471" y="284"/>
                    <a:pt x="461" y="151"/>
                    <a:pt x="372" y="76"/>
                  </a:cubicBezTo>
                  <a:moveTo>
                    <a:pt x="358" y="340"/>
                  </a:moveTo>
                  <a:cubicBezTo>
                    <a:pt x="300" y="407"/>
                    <a:pt x="199" y="415"/>
                    <a:pt x="132" y="358"/>
                  </a:cubicBezTo>
                  <a:cubicBezTo>
                    <a:pt x="64" y="300"/>
                    <a:pt x="56" y="199"/>
                    <a:pt x="114" y="132"/>
                  </a:cubicBezTo>
                  <a:cubicBezTo>
                    <a:pt x="171" y="64"/>
                    <a:pt x="273" y="56"/>
                    <a:pt x="340" y="114"/>
                  </a:cubicBezTo>
                  <a:cubicBezTo>
                    <a:pt x="408" y="171"/>
                    <a:pt x="416" y="273"/>
                    <a:pt x="358" y="34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39" name="Shape 2435"/>
            <p:cNvSpPr/>
            <p:nvPr/>
          </p:nvSpPr>
          <p:spPr>
            <a:xfrm>
              <a:off x="7158783" y="2664957"/>
              <a:ext cx="355603" cy="3555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2012"/>
                  </a:moveTo>
                  <a:cubicBezTo>
                    <a:pt x="20614" y="12014"/>
                    <a:pt x="20611" y="12016"/>
                    <a:pt x="20607" y="12016"/>
                  </a:cubicBezTo>
                  <a:lnTo>
                    <a:pt x="19602" y="12268"/>
                  </a:lnTo>
                  <a:cubicBezTo>
                    <a:pt x="19256" y="12354"/>
                    <a:pt x="18984" y="12622"/>
                    <a:pt x="18892" y="12966"/>
                  </a:cubicBezTo>
                  <a:cubicBezTo>
                    <a:pt x="18703" y="13672"/>
                    <a:pt x="18421" y="14352"/>
                    <a:pt x="18053" y="14986"/>
                  </a:cubicBezTo>
                  <a:cubicBezTo>
                    <a:pt x="17873" y="15295"/>
                    <a:pt x="17876" y="15677"/>
                    <a:pt x="18060" y="15984"/>
                  </a:cubicBezTo>
                  <a:lnTo>
                    <a:pt x="18601" y="16885"/>
                  </a:lnTo>
                  <a:lnTo>
                    <a:pt x="16886" y="18600"/>
                  </a:lnTo>
                  <a:cubicBezTo>
                    <a:pt x="16882" y="18598"/>
                    <a:pt x="16878" y="18597"/>
                    <a:pt x="16875" y="18595"/>
                  </a:cubicBezTo>
                  <a:lnTo>
                    <a:pt x="15978" y="18057"/>
                  </a:lnTo>
                  <a:cubicBezTo>
                    <a:pt x="15822" y="17964"/>
                    <a:pt x="15648" y="17917"/>
                    <a:pt x="15473" y="17917"/>
                  </a:cubicBezTo>
                  <a:cubicBezTo>
                    <a:pt x="15304" y="17917"/>
                    <a:pt x="15134" y="17961"/>
                    <a:pt x="14982" y="18049"/>
                  </a:cubicBezTo>
                  <a:cubicBezTo>
                    <a:pt x="14348" y="18415"/>
                    <a:pt x="13671" y="18696"/>
                    <a:pt x="12968" y="18884"/>
                  </a:cubicBezTo>
                  <a:cubicBezTo>
                    <a:pt x="12624" y="18976"/>
                    <a:pt x="12356" y="19248"/>
                    <a:pt x="12269" y="19594"/>
                  </a:cubicBezTo>
                  <a:lnTo>
                    <a:pt x="12016" y="20607"/>
                  </a:lnTo>
                  <a:cubicBezTo>
                    <a:pt x="12015" y="20611"/>
                    <a:pt x="12014" y="20614"/>
                    <a:pt x="12012" y="20619"/>
                  </a:cubicBezTo>
                  <a:lnTo>
                    <a:pt x="9587" y="20619"/>
                  </a:lnTo>
                  <a:lnTo>
                    <a:pt x="9331" y="19594"/>
                  </a:lnTo>
                  <a:cubicBezTo>
                    <a:pt x="9244" y="19248"/>
                    <a:pt x="8976" y="18976"/>
                    <a:pt x="8632" y="18884"/>
                  </a:cubicBezTo>
                  <a:cubicBezTo>
                    <a:pt x="7929" y="18696"/>
                    <a:pt x="7252" y="18415"/>
                    <a:pt x="6617" y="18049"/>
                  </a:cubicBezTo>
                  <a:cubicBezTo>
                    <a:pt x="6465" y="17961"/>
                    <a:pt x="6296" y="17917"/>
                    <a:pt x="6127" y="17917"/>
                  </a:cubicBezTo>
                  <a:cubicBezTo>
                    <a:pt x="5951" y="17917"/>
                    <a:pt x="5777" y="17964"/>
                    <a:pt x="5621" y="18057"/>
                  </a:cubicBezTo>
                  <a:lnTo>
                    <a:pt x="4725" y="18595"/>
                  </a:lnTo>
                  <a:cubicBezTo>
                    <a:pt x="4722" y="18597"/>
                    <a:pt x="4718" y="18598"/>
                    <a:pt x="4714" y="18600"/>
                  </a:cubicBezTo>
                  <a:lnTo>
                    <a:pt x="3000" y="16885"/>
                  </a:lnTo>
                  <a:lnTo>
                    <a:pt x="3540" y="15984"/>
                  </a:lnTo>
                  <a:cubicBezTo>
                    <a:pt x="3724" y="15677"/>
                    <a:pt x="3727" y="15295"/>
                    <a:pt x="3548" y="14986"/>
                  </a:cubicBezTo>
                  <a:cubicBezTo>
                    <a:pt x="3179" y="14351"/>
                    <a:pt x="2897" y="13672"/>
                    <a:pt x="2708" y="12966"/>
                  </a:cubicBezTo>
                  <a:cubicBezTo>
                    <a:pt x="2616" y="12622"/>
                    <a:pt x="2343" y="12354"/>
                    <a:pt x="1998" y="12268"/>
                  </a:cubicBezTo>
                  <a:lnTo>
                    <a:pt x="993" y="12016"/>
                  </a:lnTo>
                  <a:cubicBezTo>
                    <a:pt x="989" y="12016"/>
                    <a:pt x="986" y="12014"/>
                    <a:pt x="982" y="12012"/>
                  </a:cubicBezTo>
                  <a:lnTo>
                    <a:pt x="982" y="9587"/>
                  </a:lnTo>
                  <a:lnTo>
                    <a:pt x="1998" y="9333"/>
                  </a:lnTo>
                  <a:cubicBezTo>
                    <a:pt x="2343" y="9246"/>
                    <a:pt x="2616" y="8979"/>
                    <a:pt x="2708" y="8634"/>
                  </a:cubicBezTo>
                  <a:cubicBezTo>
                    <a:pt x="2897" y="7929"/>
                    <a:pt x="3179" y="7249"/>
                    <a:pt x="3548" y="6615"/>
                  </a:cubicBezTo>
                  <a:cubicBezTo>
                    <a:pt x="3727" y="6305"/>
                    <a:pt x="3724" y="5923"/>
                    <a:pt x="3540" y="5617"/>
                  </a:cubicBezTo>
                  <a:lnTo>
                    <a:pt x="3005" y="4725"/>
                  </a:lnTo>
                  <a:cubicBezTo>
                    <a:pt x="3004" y="4722"/>
                    <a:pt x="3002" y="4719"/>
                    <a:pt x="3000" y="4715"/>
                  </a:cubicBezTo>
                  <a:lnTo>
                    <a:pt x="4715" y="3000"/>
                  </a:lnTo>
                  <a:lnTo>
                    <a:pt x="5621" y="3543"/>
                  </a:lnTo>
                  <a:cubicBezTo>
                    <a:pt x="5777" y="3637"/>
                    <a:pt x="5951" y="3683"/>
                    <a:pt x="6127" y="3683"/>
                  </a:cubicBezTo>
                  <a:cubicBezTo>
                    <a:pt x="6296" y="3683"/>
                    <a:pt x="6465" y="3639"/>
                    <a:pt x="6618" y="3552"/>
                  </a:cubicBezTo>
                  <a:cubicBezTo>
                    <a:pt x="7251" y="3185"/>
                    <a:pt x="7929" y="2904"/>
                    <a:pt x="8632" y="2717"/>
                  </a:cubicBezTo>
                  <a:cubicBezTo>
                    <a:pt x="8976" y="2624"/>
                    <a:pt x="9244" y="2352"/>
                    <a:pt x="9331" y="2006"/>
                  </a:cubicBezTo>
                  <a:lnTo>
                    <a:pt x="9587" y="982"/>
                  </a:lnTo>
                  <a:lnTo>
                    <a:pt x="12012" y="982"/>
                  </a:lnTo>
                  <a:cubicBezTo>
                    <a:pt x="12014" y="986"/>
                    <a:pt x="12015" y="989"/>
                    <a:pt x="12016" y="993"/>
                  </a:cubicBezTo>
                  <a:lnTo>
                    <a:pt x="12269" y="2006"/>
                  </a:lnTo>
                  <a:cubicBezTo>
                    <a:pt x="12356" y="2352"/>
                    <a:pt x="12624" y="2624"/>
                    <a:pt x="12968" y="2717"/>
                  </a:cubicBezTo>
                  <a:cubicBezTo>
                    <a:pt x="13671" y="2904"/>
                    <a:pt x="14348" y="3185"/>
                    <a:pt x="14982" y="3552"/>
                  </a:cubicBezTo>
                  <a:cubicBezTo>
                    <a:pt x="15134" y="3639"/>
                    <a:pt x="15304" y="3683"/>
                    <a:pt x="15473" y="3683"/>
                  </a:cubicBezTo>
                  <a:cubicBezTo>
                    <a:pt x="15648" y="3683"/>
                    <a:pt x="15822" y="3637"/>
                    <a:pt x="15978" y="3543"/>
                  </a:cubicBezTo>
                  <a:lnTo>
                    <a:pt x="16884" y="3000"/>
                  </a:lnTo>
                  <a:lnTo>
                    <a:pt x="18600" y="4715"/>
                  </a:lnTo>
                  <a:cubicBezTo>
                    <a:pt x="18598" y="4719"/>
                    <a:pt x="18597" y="4722"/>
                    <a:pt x="18595" y="4725"/>
                  </a:cubicBezTo>
                  <a:lnTo>
                    <a:pt x="18060" y="5616"/>
                  </a:lnTo>
                  <a:cubicBezTo>
                    <a:pt x="17876" y="5923"/>
                    <a:pt x="17873" y="6305"/>
                    <a:pt x="18053" y="6615"/>
                  </a:cubicBezTo>
                  <a:cubicBezTo>
                    <a:pt x="18421" y="7249"/>
                    <a:pt x="18703" y="7928"/>
                    <a:pt x="18892" y="8634"/>
                  </a:cubicBezTo>
                  <a:cubicBezTo>
                    <a:pt x="18984" y="8979"/>
                    <a:pt x="19256" y="9246"/>
                    <a:pt x="19602" y="9333"/>
                  </a:cubicBezTo>
                  <a:lnTo>
                    <a:pt x="20618" y="9587"/>
                  </a:lnTo>
                  <a:cubicBezTo>
                    <a:pt x="20618" y="9587"/>
                    <a:pt x="20618" y="12012"/>
                    <a:pt x="20618" y="12012"/>
                  </a:cubicBezTo>
                  <a:close/>
                  <a:moveTo>
                    <a:pt x="20880" y="8641"/>
                  </a:moveTo>
                  <a:lnTo>
                    <a:pt x="19841" y="8380"/>
                  </a:lnTo>
                  <a:cubicBezTo>
                    <a:pt x="19626" y="7580"/>
                    <a:pt x="19308" y="6822"/>
                    <a:pt x="18902" y="6122"/>
                  </a:cubicBezTo>
                  <a:lnTo>
                    <a:pt x="19455" y="5200"/>
                  </a:lnTo>
                  <a:cubicBezTo>
                    <a:pt x="19625" y="4871"/>
                    <a:pt x="19736" y="4463"/>
                    <a:pt x="19455" y="4182"/>
                  </a:cubicBezTo>
                  <a:lnTo>
                    <a:pt x="17419" y="2145"/>
                  </a:lnTo>
                  <a:cubicBezTo>
                    <a:pt x="17292" y="2019"/>
                    <a:pt x="17136" y="1968"/>
                    <a:pt x="16975" y="1968"/>
                  </a:cubicBezTo>
                  <a:cubicBezTo>
                    <a:pt x="16778" y="1968"/>
                    <a:pt x="16572" y="2043"/>
                    <a:pt x="16400" y="2145"/>
                  </a:cubicBezTo>
                  <a:lnTo>
                    <a:pt x="15473" y="2701"/>
                  </a:lnTo>
                  <a:cubicBezTo>
                    <a:pt x="14775" y="2298"/>
                    <a:pt x="14020" y="1982"/>
                    <a:pt x="13222" y="1768"/>
                  </a:cubicBezTo>
                  <a:lnTo>
                    <a:pt x="12960" y="720"/>
                  </a:lnTo>
                  <a:cubicBezTo>
                    <a:pt x="12848" y="367"/>
                    <a:pt x="12638" y="0"/>
                    <a:pt x="12240" y="0"/>
                  </a:cubicBezTo>
                  <a:lnTo>
                    <a:pt x="9360" y="0"/>
                  </a:lnTo>
                  <a:cubicBezTo>
                    <a:pt x="8962" y="0"/>
                    <a:pt x="8730" y="367"/>
                    <a:pt x="8640" y="720"/>
                  </a:cubicBezTo>
                  <a:lnTo>
                    <a:pt x="8378" y="1768"/>
                  </a:lnTo>
                  <a:cubicBezTo>
                    <a:pt x="7580" y="1982"/>
                    <a:pt x="6825" y="2298"/>
                    <a:pt x="6127" y="2701"/>
                  </a:cubicBezTo>
                  <a:lnTo>
                    <a:pt x="5200" y="2145"/>
                  </a:lnTo>
                  <a:cubicBezTo>
                    <a:pt x="5028" y="2043"/>
                    <a:pt x="4822" y="1968"/>
                    <a:pt x="4625" y="1968"/>
                  </a:cubicBezTo>
                  <a:cubicBezTo>
                    <a:pt x="4464" y="1968"/>
                    <a:pt x="4308" y="2019"/>
                    <a:pt x="4181" y="2145"/>
                  </a:cubicBezTo>
                  <a:lnTo>
                    <a:pt x="2145" y="4182"/>
                  </a:lnTo>
                  <a:cubicBezTo>
                    <a:pt x="1864" y="4463"/>
                    <a:pt x="1975" y="4871"/>
                    <a:pt x="2145" y="5200"/>
                  </a:cubicBezTo>
                  <a:lnTo>
                    <a:pt x="2698" y="6122"/>
                  </a:lnTo>
                  <a:cubicBezTo>
                    <a:pt x="2292" y="6822"/>
                    <a:pt x="1973" y="7580"/>
                    <a:pt x="1759" y="8380"/>
                  </a:cubicBezTo>
                  <a:lnTo>
                    <a:pt x="720" y="8641"/>
                  </a:lnTo>
                  <a:cubicBezTo>
                    <a:pt x="367" y="8730"/>
                    <a:pt x="0" y="8962"/>
                    <a:pt x="0" y="9361"/>
                  </a:cubicBezTo>
                  <a:lnTo>
                    <a:pt x="0" y="12240"/>
                  </a:lnTo>
                  <a:cubicBezTo>
                    <a:pt x="0" y="12638"/>
                    <a:pt x="367" y="12848"/>
                    <a:pt x="720" y="12960"/>
                  </a:cubicBezTo>
                  <a:lnTo>
                    <a:pt x="1759" y="13220"/>
                  </a:lnTo>
                  <a:cubicBezTo>
                    <a:pt x="1973" y="14021"/>
                    <a:pt x="2292" y="14778"/>
                    <a:pt x="2698" y="15479"/>
                  </a:cubicBezTo>
                  <a:lnTo>
                    <a:pt x="2145" y="16400"/>
                  </a:lnTo>
                  <a:cubicBezTo>
                    <a:pt x="1959" y="16713"/>
                    <a:pt x="1864" y="17137"/>
                    <a:pt x="2145" y="17419"/>
                  </a:cubicBezTo>
                  <a:lnTo>
                    <a:pt x="4181" y="19455"/>
                  </a:lnTo>
                  <a:cubicBezTo>
                    <a:pt x="4305" y="19579"/>
                    <a:pt x="4454" y="19627"/>
                    <a:pt x="4610" y="19627"/>
                  </a:cubicBezTo>
                  <a:cubicBezTo>
                    <a:pt x="4807" y="19627"/>
                    <a:pt x="5016" y="19550"/>
                    <a:pt x="5200" y="19455"/>
                  </a:cubicBezTo>
                  <a:lnTo>
                    <a:pt x="6127" y="18899"/>
                  </a:lnTo>
                  <a:cubicBezTo>
                    <a:pt x="6825" y="19302"/>
                    <a:pt x="7580" y="19619"/>
                    <a:pt x="8378" y="19832"/>
                  </a:cubicBezTo>
                  <a:lnTo>
                    <a:pt x="8640" y="20880"/>
                  </a:lnTo>
                  <a:cubicBezTo>
                    <a:pt x="8730" y="21233"/>
                    <a:pt x="8962" y="21600"/>
                    <a:pt x="9360" y="21600"/>
                  </a:cubicBezTo>
                  <a:lnTo>
                    <a:pt x="12240" y="21600"/>
                  </a:lnTo>
                  <a:cubicBezTo>
                    <a:pt x="12638" y="21600"/>
                    <a:pt x="12848" y="21233"/>
                    <a:pt x="12960" y="20880"/>
                  </a:cubicBezTo>
                  <a:lnTo>
                    <a:pt x="13222" y="19832"/>
                  </a:lnTo>
                  <a:cubicBezTo>
                    <a:pt x="14020" y="19619"/>
                    <a:pt x="14775" y="19302"/>
                    <a:pt x="15473" y="18899"/>
                  </a:cubicBezTo>
                  <a:lnTo>
                    <a:pt x="16400" y="19455"/>
                  </a:lnTo>
                  <a:cubicBezTo>
                    <a:pt x="16584" y="19550"/>
                    <a:pt x="16793" y="19627"/>
                    <a:pt x="16990" y="19627"/>
                  </a:cubicBezTo>
                  <a:cubicBezTo>
                    <a:pt x="17146" y="19627"/>
                    <a:pt x="17294" y="19579"/>
                    <a:pt x="17419" y="19455"/>
                  </a:cubicBezTo>
                  <a:lnTo>
                    <a:pt x="19455" y="17419"/>
                  </a:lnTo>
                  <a:cubicBezTo>
                    <a:pt x="19736" y="17137"/>
                    <a:pt x="19641" y="16713"/>
                    <a:pt x="19455" y="16400"/>
                  </a:cubicBezTo>
                  <a:lnTo>
                    <a:pt x="18902" y="15479"/>
                  </a:lnTo>
                  <a:cubicBezTo>
                    <a:pt x="19308" y="14778"/>
                    <a:pt x="19626" y="14021"/>
                    <a:pt x="19841" y="13220"/>
                  </a:cubicBezTo>
                  <a:lnTo>
                    <a:pt x="20880" y="12960"/>
                  </a:lnTo>
                  <a:cubicBezTo>
                    <a:pt x="21233" y="12848"/>
                    <a:pt x="21600" y="12638"/>
                    <a:pt x="21600" y="12240"/>
                  </a:cubicBezTo>
                  <a:lnTo>
                    <a:pt x="21600" y="9361"/>
                  </a:lnTo>
                  <a:cubicBezTo>
                    <a:pt x="21600" y="8962"/>
                    <a:pt x="21233" y="8730"/>
                    <a:pt x="20880" y="8641"/>
                  </a:cubicBezTo>
                  <a:moveTo>
                    <a:pt x="15709" y="10800"/>
                  </a:moveTo>
                  <a:cubicBezTo>
                    <a:pt x="15709" y="13346"/>
                    <a:pt x="13771" y="15438"/>
                    <a:pt x="11291" y="15685"/>
                  </a:cubicBezTo>
                  <a:lnTo>
                    <a:pt x="11291" y="12694"/>
                  </a:lnTo>
                  <a:cubicBezTo>
                    <a:pt x="12137" y="12476"/>
                    <a:pt x="12764" y="11714"/>
                    <a:pt x="12764" y="10800"/>
                  </a:cubicBezTo>
                  <a:cubicBezTo>
                    <a:pt x="12764" y="10630"/>
                    <a:pt x="12735" y="10468"/>
                    <a:pt x="12694" y="10310"/>
                  </a:cubicBezTo>
                  <a:lnTo>
                    <a:pt x="15308" y="8857"/>
                  </a:lnTo>
                  <a:cubicBezTo>
                    <a:pt x="15565" y="9453"/>
                    <a:pt x="15709" y="10110"/>
                    <a:pt x="15709" y="10800"/>
                  </a:cubicBezTo>
                  <a:moveTo>
                    <a:pt x="9818" y="10800"/>
                  </a:moveTo>
                  <a:cubicBezTo>
                    <a:pt x="9818" y="10258"/>
                    <a:pt x="10258" y="9818"/>
                    <a:pt x="10800" y="9818"/>
                  </a:cubicBezTo>
                  <a:cubicBezTo>
                    <a:pt x="11342" y="9818"/>
                    <a:pt x="11782" y="10258"/>
                    <a:pt x="11782" y="10800"/>
                  </a:cubicBezTo>
                  <a:cubicBezTo>
                    <a:pt x="11782" y="11342"/>
                    <a:pt x="11342" y="11782"/>
                    <a:pt x="10800" y="11782"/>
                  </a:cubicBezTo>
                  <a:cubicBezTo>
                    <a:pt x="10258" y="11782"/>
                    <a:pt x="9818" y="11342"/>
                    <a:pt x="9818" y="10800"/>
                  </a:cubicBezTo>
                  <a:moveTo>
                    <a:pt x="10309" y="15685"/>
                  </a:moveTo>
                  <a:cubicBezTo>
                    <a:pt x="7829" y="15438"/>
                    <a:pt x="5891" y="13346"/>
                    <a:pt x="5891" y="10800"/>
                  </a:cubicBezTo>
                  <a:cubicBezTo>
                    <a:pt x="5891" y="10110"/>
                    <a:pt x="6035" y="9453"/>
                    <a:pt x="6292" y="8857"/>
                  </a:cubicBezTo>
                  <a:lnTo>
                    <a:pt x="8906" y="10310"/>
                  </a:lnTo>
                  <a:cubicBezTo>
                    <a:pt x="8865" y="10468"/>
                    <a:pt x="8836" y="10630"/>
                    <a:pt x="8836" y="10800"/>
                  </a:cubicBezTo>
                  <a:cubicBezTo>
                    <a:pt x="8836" y="11714"/>
                    <a:pt x="9463" y="12476"/>
                    <a:pt x="10309" y="12694"/>
                  </a:cubicBezTo>
                  <a:cubicBezTo>
                    <a:pt x="10309" y="12694"/>
                    <a:pt x="10309" y="15685"/>
                    <a:pt x="10309" y="15685"/>
                  </a:cubicBezTo>
                  <a:close/>
                  <a:moveTo>
                    <a:pt x="10800" y="5891"/>
                  </a:moveTo>
                  <a:cubicBezTo>
                    <a:pt x="12470" y="5891"/>
                    <a:pt x="13942" y="6727"/>
                    <a:pt x="14829" y="8000"/>
                  </a:cubicBezTo>
                  <a:lnTo>
                    <a:pt x="12220" y="9450"/>
                  </a:lnTo>
                  <a:cubicBezTo>
                    <a:pt x="11862" y="9074"/>
                    <a:pt x="11360" y="8836"/>
                    <a:pt x="10800" y="8836"/>
                  </a:cubicBezTo>
                  <a:cubicBezTo>
                    <a:pt x="10240" y="8836"/>
                    <a:pt x="9738" y="9074"/>
                    <a:pt x="9380" y="9450"/>
                  </a:cubicBezTo>
                  <a:lnTo>
                    <a:pt x="6771" y="8000"/>
                  </a:lnTo>
                  <a:cubicBezTo>
                    <a:pt x="7658" y="6727"/>
                    <a:pt x="9130" y="5891"/>
                    <a:pt x="10800" y="5891"/>
                  </a:cubicBezTo>
                  <a:moveTo>
                    <a:pt x="10800" y="4909"/>
                  </a:moveTo>
                  <a:cubicBezTo>
                    <a:pt x="7547" y="4909"/>
                    <a:pt x="4909" y="7547"/>
                    <a:pt x="4909" y="10800"/>
                  </a:cubicBezTo>
                  <a:cubicBezTo>
                    <a:pt x="4909" y="14054"/>
                    <a:pt x="7547" y="16691"/>
                    <a:pt x="10800" y="16691"/>
                  </a:cubicBezTo>
                  <a:cubicBezTo>
                    <a:pt x="14053" y="16691"/>
                    <a:pt x="16691" y="14054"/>
                    <a:pt x="16691" y="10800"/>
                  </a:cubicBezTo>
                  <a:cubicBezTo>
                    <a:pt x="16691" y="7547"/>
                    <a:pt x="14053" y="4909"/>
                    <a:pt x="10800" y="4909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Arial"/>
                <a:cs typeface="Arial"/>
                <a:sym typeface="Gill San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0294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71816" y="4241853"/>
            <a:ext cx="1609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Element 01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20343" y="4611944"/>
            <a:ext cx="2312335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roin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cursus ligula. 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260043" y="2386942"/>
            <a:ext cx="1632935" cy="1632935"/>
            <a:chOff x="1260043" y="2386942"/>
            <a:chExt cx="1632935" cy="1632935"/>
          </a:xfrm>
        </p:grpSpPr>
        <p:grpSp>
          <p:nvGrpSpPr>
            <p:cNvPr id="6" name="Group 5"/>
            <p:cNvGrpSpPr/>
            <p:nvPr/>
          </p:nvGrpSpPr>
          <p:grpSpPr>
            <a:xfrm>
              <a:off x="1260043" y="2386942"/>
              <a:ext cx="1632935" cy="1632935"/>
              <a:chOff x="4069862" y="2247004"/>
              <a:chExt cx="1705284" cy="1705284"/>
            </a:xfrm>
          </p:grpSpPr>
          <p:sp>
            <p:nvSpPr>
              <p:cNvPr id="9" name="Oval 8"/>
              <p:cNvSpPr/>
              <p:nvPr/>
            </p:nvSpPr>
            <p:spPr>
              <a:xfrm>
                <a:off x="4069862" y="2247004"/>
                <a:ext cx="1705283" cy="1705283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0" name="Partial Circle 10"/>
              <p:cNvSpPr/>
              <p:nvPr/>
            </p:nvSpPr>
            <p:spPr>
              <a:xfrm rot="16200000">
                <a:off x="4069863" y="2247005"/>
                <a:ext cx="1705283" cy="1705283"/>
              </a:xfrm>
              <a:prstGeom prst="pie">
                <a:avLst>
                  <a:gd name="adj1" fmla="val 0"/>
                  <a:gd name="adj2" fmla="val 14257523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7" name="Oval 6"/>
            <p:cNvSpPr/>
            <p:nvPr/>
          </p:nvSpPr>
          <p:spPr>
            <a:xfrm>
              <a:off x="1352637" y="2479536"/>
              <a:ext cx="1447747" cy="144774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667423" y="2941799"/>
              <a:ext cx="81817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spc="3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 bold" panose="020B0806030504020204" pitchFamily="34" charset="0"/>
                  <a:cs typeface="Open Sans bold" panose="020B0806030504020204" pitchFamily="34" charset="0"/>
                </a:rPr>
                <a:t>70%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932607" y="4241853"/>
            <a:ext cx="16290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>
                <a:solidFill>
                  <a:schemeClr val="tx1">
                    <a:lumMod val="75000"/>
                    <a:lumOff val="25000"/>
                  </a:schemeClr>
                </a:solidFill>
              </a:rPr>
              <a:t>Element 02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590945" y="4611944"/>
            <a:ext cx="2312335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amet consectetur adipiscing elit roin cursus ligula. 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3930645" y="2386942"/>
            <a:ext cx="1632935" cy="1632935"/>
            <a:chOff x="3930645" y="2386942"/>
            <a:chExt cx="1632935" cy="1632935"/>
          </a:xfrm>
        </p:grpSpPr>
        <p:grpSp>
          <p:nvGrpSpPr>
            <p:cNvPr id="14" name="Group 13"/>
            <p:cNvGrpSpPr/>
            <p:nvPr/>
          </p:nvGrpSpPr>
          <p:grpSpPr>
            <a:xfrm>
              <a:off x="3930645" y="2386942"/>
              <a:ext cx="1632935" cy="1632935"/>
              <a:chOff x="4069862" y="2247004"/>
              <a:chExt cx="1705284" cy="1705284"/>
            </a:xfrm>
          </p:grpSpPr>
          <p:sp>
            <p:nvSpPr>
              <p:cNvPr id="17" name="Oval 16"/>
              <p:cNvSpPr/>
              <p:nvPr/>
            </p:nvSpPr>
            <p:spPr>
              <a:xfrm>
                <a:off x="4069862" y="2247004"/>
                <a:ext cx="1705283" cy="1705283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8" name="Partial Circle 20"/>
              <p:cNvSpPr/>
              <p:nvPr/>
            </p:nvSpPr>
            <p:spPr>
              <a:xfrm rot="16200000">
                <a:off x="4069863" y="2247005"/>
                <a:ext cx="1705283" cy="1705283"/>
              </a:xfrm>
              <a:prstGeom prst="pie">
                <a:avLst>
                  <a:gd name="adj1" fmla="val 0"/>
                  <a:gd name="adj2" fmla="val 10782682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15" name="Oval 14"/>
            <p:cNvSpPr/>
            <p:nvPr/>
          </p:nvSpPr>
          <p:spPr>
            <a:xfrm>
              <a:off x="4023239" y="2479536"/>
              <a:ext cx="1447747" cy="144774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338025" y="2941799"/>
              <a:ext cx="81817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spc="3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 bold" panose="020B0806030504020204" pitchFamily="34" charset="0"/>
                  <a:cs typeface="Open Sans bold" panose="020B0806030504020204" pitchFamily="34" charset="0"/>
                </a:rPr>
                <a:t>50%</a:t>
              </a: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6526292" y="4241853"/>
            <a:ext cx="17828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>
                <a:solidFill>
                  <a:schemeClr val="tx1">
                    <a:lumMod val="75000"/>
                    <a:lumOff val="25000"/>
                  </a:schemeClr>
                </a:solidFill>
              </a:rPr>
              <a:t>Elenment 03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261547" y="4611944"/>
            <a:ext cx="2312335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amet consectetur adipiscing elit roin cursus ligula. 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6601247" y="2386942"/>
            <a:ext cx="1632935" cy="1632935"/>
            <a:chOff x="6601247" y="2386942"/>
            <a:chExt cx="1632935" cy="1632935"/>
          </a:xfrm>
        </p:grpSpPr>
        <p:grpSp>
          <p:nvGrpSpPr>
            <p:cNvPr id="22" name="Group 21"/>
            <p:cNvGrpSpPr/>
            <p:nvPr/>
          </p:nvGrpSpPr>
          <p:grpSpPr>
            <a:xfrm>
              <a:off x="6601247" y="2386942"/>
              <a:ext cx="1632935" cy="1632935"/>
              <a:chOff x="4069862" y="2247004"/>
              <a:chExt cx="1705284" cy="1705284"/>
            </a:xfrm>
          </p:grpSpPr>
          <p:sp>
            <p:nvSpPr>
              <p:cNvPr id="25" name="Oval 24"/>
              <p:cNvSpPr/>
              <p:nvPr/>
            </p:nvSpPr>
            <p:spPr>
              <a:xfrm>
                <a:off x="4069862" y="2247004"/>
                <a:ext cx="1705283" cy="1705283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6" name="Partial Circle 30"/>
              <p:cNvSpPr/>
              <p:nvPr/>
            </p:nvSpPr>
            <p:spPr>
              <a:xfrm rot="16200000">
                <a:off x="4069863" y="2247005"/>
                <a:ext cx="1705283" cy="1705283"/>
              </a:xfrm>
              <a:prstGeom prst="pie">
                <a:avLst>
                  <a:gd name="adj1" fmla="val 0"/>
                  <a:gd name="adj2" fmla="val 13049977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23" name="Oval 22"/>
            <p:cNvSpPr/>
            <p:nvPr/>
          </p:nvSpPr>
          <p:spPr>
            <a:xfrm>
              <a:off x="6693841" y="2479536"/>
              <a:ext cx="1447747" cy="144774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008628" y="2941799"/>
              <a:ext cx="81817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spc="3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 bold" panose="020B0806030504020204" pitchFamily="34" charset="0"/>
                  <a:cs typeface="Open Sans bold" panose="020B0806030504020204" pitchFamily="34" charset="0"/>
                </a:rPr>
                <a:t>65%</a:t>
              </a: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9271849" y="4241853"/>
            <a:ext cx="16329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>
                <a:solidFill>
                  <a:schemeClr val="tx1">
                    <a:lumMod val="75000"/>
                    <a:lumOff val="25000"/>
                  </a:schemeClr>
                </a:solidFill>
              </a:rPr>
              <a:t>Element 04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8932149" y="4611944"/>
            <a:ext cx="2312335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amet consectetur adipiscing elit roin cursus ligula. 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9271849" y="2386942"/>
            <a:ext cx="1632935" cy="1632935"/>
            <a:chOff x="9271849" y="2386942"/>
            <a:chExt cx="1632935" cy="1632935"/>
          </a:xfrm>
        </p:grpSpPr>
        <p:grpSp>
          <p:nvGrpSpPr>
            <p:cNvPr id="30" name="Group 29"/>
            <p:cNvGrpSpPr/>
            <p:nvPr/>
          </p:nvGrpSpPr>
          <p:grpSpPr>
            <a:xfrm>
              <a:off x="9271849" y="2386942"/>
              <a:ext cx="1632935" cy="1632935"/>
              <a:chOff x="4069862" y="2247004"/>
              <a:chExt cx="1705284" cy="1705284"/>
            </a:xfrm>
          </p:grpSpPr>
          <p:sp>
            <p:nvSpPr>
              <p:cNvPr id="33" name="Oval 32"/>
              <p:cNvSpPr/>
              <p:nvPr/>
            </p:nvSpPr>
            <p:spPr>
              <a:xfrm>
                <a:off x="4069862" y="2247004"/>
                <a:ext cx="1705283" cy="1705283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4" name="Partial Circle 40"/>
              <p:cNvSpPr/>
              <p:nvPr/>
            </p:nvSpPr>
            <p:spPr>
              <a:xfrm rot="16200000">
                <a:off x="4069863" y="2247005"/>
                <a:ext cx="1705283" cy="1705283"/>
              </a:xfrm>
              <a:prstGeom prst="pie">
                <a:avLst>
                  <a:gd name="adj1" fmla="val 0"/>
                  <a:gd name="adj2" fmla="val 8692806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31" name="Oval 30"/>
            <p:cNvSpPr/>
            <p:nvPr/>
          </p:nvSpPr>
          <p:spPr>
            <a:xfrm>
              <a:off x="9364443" y="2479536"/>
              <a:ext cx="1447747" cy="144774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9679229" y="2941799"/>
              <a:ext cx="81817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spc="3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 bold" panose="020B0806030504020204" pitchFamily="34" charset="0"/>
                  <a:cs typeface="Open Sans bold" panose="020B0806030504020204" pitchFamily="34" charset="0"/>
                </a:rPr>
                <a:t>40%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66671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561535" y="4506055"/>
            <a:ext cx="1512941" cy="1678875"/>
            <a:chOff x="7089387" y="3817895"/>
            <a:chExt cx="2004405" cy="2224241"/>
          </a:xfrm>
        </p:grpSpPr>
        <p:grpSp>
          <p:nvGrpSpPr>
            <p:cNvPr id="4" name="Group 3"/>
            <p:cNvGrpSpPr/>
            <p:nvPr/>
          </p:nvGrpSpPr>
          <p:grpSpPr>
            <a:xfrm>
              <a:off x="7089387" y="3991606"/>
              <a:ext cx="1870735" cy="1876818"/>
              <a:chOff x="3198882" y="2861549"/>
              <a:chExt cx="1870735" cy="1876818"/>
            </a:xfrm>
          </p:grpSpPr>
          <p:sp>
            <p:nvSpPr>
              <p:cNvPr id="6" name="Freeform 51"/>
              <p:cNvSpPr>
                <a:spLocks noEditPoints="1"/>
              </p:cNvSpPr>
              <p:nvPr/>
            </p:nvSpPr>
            <p:spPr bwMode="auto">
              <a:xfrm>
                <a:off x="3198882" y="2861549"/>
                <a:ext cx="1870735" cy="1876818"/>
              </a:xfrm>
              <a:custGeom>
                <a:avLst/>
                <a:gdLst>
                  <a:gd name="T0" fmla="*/ 491 w 491"/>
                  <a:gd name="T1" fmla="*/ 209 h 493"/>
                  <a:gd name="T2" fmla="*/ 473 w 491"/>
                  <a:gd name="T3" fmla="*/ 147 h 493"/>
                  <a:gd name="T4" fmla="*/ 425 w 491"/>
                  <a:gd name="T5" fmla="*/ 153 h 493"/>
                  <a:gd name="T6" fmla="*/ 389 w 491"/>
                  <a:gd name="T7" fmla="*/ 104 h 493"/>
                  <a:gd name="T8" fmla="*/ 409 w 491"/>
                  <a:gd name="T9" fmla="*/ 61 h 493"/>
                  <a:gd name="T10" fmla="*/ 356 w 491"/>
                  <a:gd name="T11" fmla="*/ 25 h 493"/>
                  <a:gd name="T12" fmla="*/ 323 w 491"/>
                  <a:gd name="T13" fmla="*/ 61 h 493"/>
                  <a:gd name="T14" fmla="*/ 264 w 491"/>
                  <a:gd name="T15" fmla="*/ 47 h 493"/>
                  <a:gd name="T16" fmla="*/ 252 w 491"/>
                  <a:gd name="T17" fmla="*/ 0 h 493"/>
                  <a:gd name="T18" fmla="*/ 188 w 491"/>
                  <a:gd name="T19" fmla="*/ 6 h 493"/>
                  <a:gd name="T20" fmla="*/ 185 w 491"/>
                  <a:gd name="T21" fmla="*/ 56 h 493"/>
                  <a:gd name="T22" fmla="*/ 132 w 491"/>
                  <a:gd name="T23" fmla="*/ 83 h 493"/>
                  <a:gd name="T24" fmla="*/ 92 w 491"/>
                  <a:gd name="T25" fmla="*/ 54 h 493"/>
                  <a:gd name="T26" fmla="*/ 47 w 491"/>
                  <a:gd name="T27" fmla="*/ 101 h 493"/>
                  <a:gd name="T28" fmla="*/ 78 w 491"/>
                  <a:gd name="T29" fmla="*/ 141 h 493"/>
                  <a:gd name="T30" fmla="*/ 55 w 491"/>
                  <a:gd name="T31" fmla="*/ 195 h 493"/>
                  <a:gd name="T32" fmla="*/ 4 w 491"/>
                  <a:gd name="T33" fmla="*/ 199 h 493"/>
                  <a:gd name="T34" fmla="*/ 0 w 491"/>
                  <a:gd name="T35" fmla="*/ 263 h 493"/>
                  <a:gd name="T36" fmla="*/ 50 w 491"/>
                  <a:gd name="T37" fmla="*/ 275 h 493"/>
                  <a:gd name="T38" fmla="*/ 56 w 491"/>
                  <a:gd name="T39" fmla="*/ 301 h 493"/>
                  <a:gd name="T40" fmla="*/ 67 w 491"/>
                  <a:gd name="T41" fmla="*/ 330 h 493"/>
                  <a:gd name="T42" fmla="*/ 30 w 491"/>
                  <a:gd name="T43" fmla="*/ 366 h 493"/>
                  <a:gd name="T44" fmla="*/ 68 w 491"/>
                  <a:gd name="T45" fmla="*/ 418 h 493"/>
                  <a:gd name="T46" fmla="*/ 114 w 491"/>
                  <a:gd name="T47" fmla="*/ 394 h 493"/>
                  <a:gd name="T48" fmla="*/ 162 w 491"/>
                  <a:gd name="T49" fmla="*/ 427 h 493"/>
                  <a:gd name="T50" fmla="*/ 157 w 491"/>
                  <a:gd name="T51" fmla="*/ 477 h 493"/>
                  <a:gd name="T52" fmla="*/ 220 w 491"/>
                  <a:gd name="T53" fmla="*/ 493 h 493"/>
                  <a:gd name="T54" fmla="*/ 240 w 491"/>
                  <a:gd name="T55" fmla="*/ 446 h 493"/>
                  <a:gd name="T56" fmla="*/ 298 w 491"/>
                  <a:gd name="T57" fmla="*/ 440 h 493"/>
                  <a:gd name="T58" fmla="*/ 327 w 491"/>
                  <a:gd name="T59" fmla="*/ 481 h 493"/>
                  <a:gd name="T60" fmla="*/ 384 w 491"/>
                  <a:gd name="T61" fmla="*/ 453 h 493"/>
                  <a:gd name="T62" fmla="*/ 370 w 491"/>
                  <a:gd name="T63" fmla="*/ 405 h 493"/>
                  <a:gd name="T64" fmla="*/ 411 w 491"/>
                  <a:gd name="T65" fmla="*/ 362 h 493"/>
                  <a:gd name="T66" fmla="*/ 458 w 491"/>
                  <a:gd name="T67" fmla="*/ 375 h 493"/>
                  <a:gd name="T68" fmla="*/ 485 w 491"/>
                  <a:gd name="T69" fmla="*/ 316 h 493"/>
                  <a:gd name="T70" fmla="*/ 443 w 491"/>
                  <a:gd name="T71" fmla="*/ 290 h 493"/>
                  <a:gd name="T72" fmla="*/ 447 w 491"/>
                  <a:gd name="T73" fmla="*/ 229 h 493"/>
                  <a:gd name="T74" fmla="*/ 491 w 491"/>
                  <a:gd name="T75" fmla="*/ 209 h 493"/>
                  <a:gd name="T76" fmla="*/ 288 w 491"/>
                  <a:gd name="T77" fmla="*/ 387 h 493"/>
                  <a:gd name="T78" fmla="*/ 107 w 491"/>
                  <a:gd name="T79" fmla="*/ 286 h 493"/>
                  <a:gd name="T80" fmla="*/ 208 w 491"/>
                  <a:gd name="T81" fmla="*/ 105 h 493"/>
                  <a:gd name="T82" fmla="*/ 389 w 491"/>
                  <a:gd name="T83" fmla="*/ 206 h 493"/>
                  <a:gd name="T84" fmla="*/ 288 w 491"/>
                  <a:gd name="T85" fmla="*/ 387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91" h="493">
                    <a:moveTo>
                      <a:pt x="491" y="209"/>
                    </a:moveTo>
                    <a:cubicBezTo>
                      <a:pt x="473" y="147"/>
                      <a:pt x="473" y="147"/>
                      <a:pt x="473" y="147"/>
                    </a:cubicBezTo>
                    <a:cubicBezTo>
                      <a:pt x="425" y="153"/>
                      <a:pt x="425" y="153"/>
                      <a:pt x="425" y="153"/>
                    </a:cubicBezTo>
                    <a:cubicBezTo>
                      <a:pt x="416" y="135"/>
                      <a:pt x="403" y="118"/>
                      <a:pt x="389" y="104"/>
                    </a:cubicBezTo>
                    <a:cubicBezTo>
                      <a:pt x="409" y="61"/>
                      <a:pt x="409" y="61"/>
                      <a:pt x="409" y="61"/>
                    </a:cubicBezTo>
                    <a:cubicBezTo>
                      <a:pt x="356" y="25"/>
                      <a:pt x="356" y="25"/>
                      <a:pt x="356" y="25"/>
                    </a:cubicBezTo>
                    <a:cubicBezTo>
                      <a:pt x="323" y="61"/>
                      <a:pt x="323" y="61"/>
                      <a:pt x="323" y="61"/>
                    </a:cubicBezTo>
                    <a:cubicBezTo>
                      <a:pt x="304" y="53"/>
                      <a:pt x="284" y="48"/>
                      <a:pt x="264" y="47"/>
                    </a:cubicBezTo>
                    <a:cubicBezTo>
                      <a:pt x="252" y="0"/>
                      <a:pt x="252" y="0"/>
                      <a:pt x="252" y="0"/>
                    </a:cubicBezTo>
                    <a:cubicBezTo>
                      <a:pt x="188" y="6"/>
                      <a:pt x="188" y="6"/>
                      <a:pt x="188" y="6"/>
                    </a:cubicBezTo>
                    <a:cubicBezTo>
                      <a:pt x="185" y="56"/>
                      <a:pt x="185" y="56"/>
                      <a:pt x="185" y="56"/>
                    </a:cubicBezTo>
                    <a:cubicBezTo>
                      <a:pt x="166" y="63"/>
                      <a:pt x="148" y="72"/>
                      <a:pt x="132" y="83"/>
                    </a:cubicBezTo>
                    <a:cubicBezTo>
                      <a:pt x="92" y="54"/>
                      <a:pt x="92" y="54"/>
                      <a:pt x="92" y="54"/>
                    </a:cubicBezTo>
                    <a:cubicBezTo>
                      <a:pt x="47" y="101"/>
                      <a:pt x="47" y="101"/>
                      <a:pt x="47" y="101"/>
                    </a:cubicBezTo>
                    <a:cubicBezTo>
                      <a:pt x="78" y="141"/>
                      <a:pt x="78" y="141"/>
                      <a:pt x="78" y="141"/>
                    </a:cubicBezTo>
                    <a:cubicBezTo>
                      <a:pt x="68" y="158"/>
                      <a:pt x="60" y="176"/>
                      <a:pt x="55" y="195"/>
                    </a:cubicBezTo>
                    <a:cubicBezTo>
                      <a:pt x="4" y="199"/>
                      <a:pt x="4" y="199"/>
                      <a:pt x="4" y="199"/>
                    </a:cubicBezTo>
                    <a:cubicBezTo>
                      <a:pt x="0" y="263"/>
                      <a:pt x="0" y="263"/>
                      <a:pt x="0" y="263"/>
                    </a:cubicBezTo>
                    <a:cubicBezTo>
                      <a:pt x="50" y="275"/>
                      <a:pt x="50" y="275"/>
                      <a:pt x="50" y="275"/>
                    </a:cubicBezTo>
                    <a:cubicBezTo>
                      <a:pt x="51" y="283"/>
                      <a:pt x="53" y="292"/>
                      <a:pt x="56" y="301"/>
                    </a:cubicBezTo>
                    <a:cubicBezTo>
                      <a:pt x="59" y="311"/>
                      <a:pt x="62" y="321"/>
                      <a:pt x="67" y="330"/>
                    </a:cubicBezTo>
                    <a:cubicBezTo>
                      <a:pt x="30" y="366"/>
                      <a:pt x="30" y="366"/>
                      <a:pt x="30" y="366"/>
                    </a:cubicBezTo>
                    <a:cubicBezTo>
                      <a:pt x="68" y="418"/>
                      <a:pt x="68" y="418"/>
                      <a:pt x="68" y="418"/>
                    </a:cubicBezTo>
                    <a:cubicBezTo>
                      <a:pt x="114" y="394"/>
                      <a:pt x="114" y="394"/>
                      <a:pt x="114" y="394"/>
                    </a:cubicBezTo>
                    <a:cubicBezTo>
                      <a:pt x="128" y="408"/>
                      <a:pt x="145" y="418"/>
                      <a:pt x="162" y="427"/>
                    </a:cubicBezTo>
                    <a:cubicBezTo>
                      <a:pt x="157" y="477"/>
                      <a:pt x="157" y="477"/>
                      <a:pt x="157" y="477"/>
                    </a:cubicBezTo>
                    <a:cubicBezTo>
                      <a:pt x="220" y="493"/>
                      <a:pt x="220" y="493"/>
                      <a:pt x="220" y="493"/>
                    </a:cubicBezTo>
                    <a:cubicBezTo>
                      <a:pt x="240" y="446"/>
                      <a:pt x="240" y="446"/>
                      <a:pt x="240" y="446"/>
                    </a:cubicBezTo>
                    <a:cubicBezTo>
                      <a:pt x="259" y="447"/>
                      <a:pt x="279" y="445"/>
                      <a:pt x="298" y="440"/>
                    </a:cubicBezTo>
                    <a:cubicBezTo>
                      <a:pt x="327" y="481"/>
                      <a:pt x="327" y="481"/>
                      <a:pt x="327" y="481"/>
                    </a:cubicBezTo>
                    <a:cubicBezTo>
                      <a:pt x="384" y="453"/>
                      <a:pt x="384" y="453"/>
                      <a:pt x="384" y="453"/>
                    </a:cubicBezTo>
                    <a:cubicBezTo>
                      <a:pt x="370" y="405"/>
                      <a:pt x="370" y="405"/>
                      <a:pt x="370" y="405"/>
                    </a:cubicBezTo>
                    <a:cubicBezTo>
                      <a:pt x="386" y="393"/>
                      <a:pt x="400" y="378"/>
                      <a:pt x="411" y="362"/>
                    </a:cubicBezTo>
                    <a:cubicBezTo>
                      <a:pt x="458" y="375"/>
                      <a:pt x="458" y="375"/>
                      <a:pt x="458" y="375"/>
                    </a:cubicBezTo>
                    <a:cubicBezTo>
                      <a:pt x="485" y="316"/>
                      <a:pt x="485" y="316"/>
                      <a:pt x="485" y="316"/>
                    </a:cubicBezTo>
                    <a:cubicBezTo>
                      <a:pt x="443" y="290"/>
                      <a:pt x="443" y="290"/>
                      <a:pt x="443" y="290"/>
                    </a:cubicBezTo>
                    <a:cubicBezTo>
                      <a:pt x="448" y="270"/>
                      <a:pt x="449" y="249"/>
                      <a:pt x="447" y="229"/>
                    </a:cubicBezTo>
                    <a:lnTo>
                      <a:pt x="491" y="209"/>
                    </a:lnTo>
                    <a:close/>
                    <a:moveTo>
                      <a:pt x="288" y="387"/>
                    </a:moveTo>
                    <a:cubicBezTo>
                      <a:pt x="210" y="409"/>
                      <a:pt x="129" y="364"/>
                      <a:pt x="107" y="286"/>
                    </a:cubicBezTo>
                    <a:cubicBezTo>
                      <a:pt x="85" y="208"/>
                      <a:pt x="130" y="127"/>
                      <a:pt x="208" y="105"/>
                    </a:cubicBezTo>
                    <a:cubicBezTo>
                      <a:pt x="286" y="83"/>
                      <a:pt x="367" y="128"/>
                      <a:pt x="389" y="206"/>
                    </a:cubicBezTo>
                    <a:cubicBezTo>
                      <a:pt x="411" y="284"/>
                      <a:pt x="366" y="365"/>
                      <a:pt x="288" y="38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3691457" y="3357166"/>
                <a:ext cx="885583" cy="88558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  <p:sp>
          <p:nvSpPr>
            <p:cNvPr id="5" name="Freeform: Shape 118"/>
            <p:cNvSpPr/>
            <p:nvPr/>
          </p:nvSpPr>
          <p:spPr>
            <a:xfrm>
              <a:off x="7346392" y="3817895"/>
              <a:ext cx="1747400" cy="2224241"/>
            </a:xfrm>
            <a:custGeom>
              <a:avLst/>
              <a:gdLst>
                <a:gd name="connsiteX0" fmla="*/ 554707 w 1708016"/>
                <a:gd name="connsiteY0" fmla="*/ 0 h 2088819"/>
                <a:gd name="connsiteX1" fmla="*/ 1698791 w 1708016"/>
                <a:gd name="connsiteY1" fmla="*/ 1408436 h 2088819"/>
                <a:gd name="connsiteX2" fmla="*/ 0 w 1708016"/>
                <a:gd name="connsiteY2" fmla="*/ 2088819 h 2088819"/>
                <a:gd name="connsiteX0" fmla="*/ 554707 w 1745148"/>
                <a:gd name="connsiteY0" fmla="*/ 0 h 2088819"/>
                <a:gd name="connsiteX1" fmla="*/ 1698791 w 1745148"/>
                <a:gd name="connsiteY1" fmla="*/ 1408436 h 2088819"/>
                <a:gd name="connsiteX2" fmla="*/ 0 w 1745148"/>
                <a:gd name="connsiteY2" fmla="*/ 2088819 h 2088819"/>
                <a:gd name="connsiteX0" fmla="*/ 554707 w 1700086"/>
                <a:gd name="connsiteY0" fmla="*/ 0 h 2088819"/>
                <a:gd name="connsiteX1" fmla="*/ 1698791 w 1700086"/>
                <a:gd name="connsiteY1" fmla="*/ 1408436 h 2088819"/>
                <a:gd name="connsiteX2" fmla="*/ 0 w 1700086"/>
                <a:gd name="connsiteY2" fmla="*/ 2088819 h 2088819"/>
                <a:gd name="connsiteX0" fmla="*/ 567708 w 1708577"/>
                <a:gd name="connsiteY0" fmla="*/ 0 h 2032482"/>
                <a:gd name="connsiteX1" fmla="*/ 1698791 w 1708577"/>
                <a:gd name="connsiteY1" fmla="*/ 1352099 h 2032482"/>
                <a:gd name="connsiteX2" fmla="*/ 0 w 1708577"/>
                <a:gd name="connsiteY2" fmla="*/ 2032482 h 2032482"/>
                <a:gd name="connsiteX0" fmla="*/ 567708 w 1717673"/>
                <a:gd name="connsiteY0" fmla="*/ 1212 h 2033694"/>
                <a:gd name="connsiteX1" fmla="*/ 1698791 w 1717673"/>
                <a:gd name="connsiteY1" fmla="*/ 1353311 h 2033694"/>
                <a:gd name="connsiteX2" fmla="*/ 0 w 1717673"/>
                <a:gd name="connsiteY2" fmla="*/ 2033694 h 2033694"/>
                <a:gd name="connsiteX0" fmla="*/ 567708 w 1757197"/>
                <a:gd name="connsiteY0" fmla="*/ 1222 h 2033704"/>
                <a:gd name="connsiteX1" fmla="*/ 1698791 w 1757197"/>
                <a:gd name="connsiteY1" fmla="*/ 1353321 h 2033704"/>
                <a:gd name="connsiteX2" fmla="*/ 0 w 1757197"/>
                <a:gd name="connsiteY2" fmla="*/ 2033704 h 2033704"/>
                <a:gd name="connsiteX0" fmla="*/ 567708 w 1757197"/>
                <a:gd name="connsiteY0" fmla="*/ 1222 h 2223790"/>
                <a:gd name="connsiteX1" fmla="*/ 1698791 w 1757197"/>
                <a:gd name="connsiteY1" fmla="*/ 1353321 h 2223790"/>
                <a:gd name="connsiteX2" fmla="*/ 0 w 1757197"/>
                <a:gd name="connsiteY2" fmla="*/ 2033704 h 2223790"/>
                <a:gd name="connsiteX0" fmla="*/ 567708 w 1699513"/>
                <a:gd name="connsiteY0" fmla="*/ 1232 h 2224876"/>
                <a:gd name="connsiteX1" fmla="*/ 1698791 w 1699513"/>
                <a:gd name="connsiteY1" fmla="*/ 1353331 h 2224876"/>
                <a:gd name="connsiteX2" fmla="*/ 0 w 1699513"/>
                <a:gd name="connsiteY2" fmla="*/ 2033714 h 2224876"/>
                <a:gd name="connsiteX0" fmla="*/ 567708 w 1716405"/>
                <a:gd name="connsiteY0" fmla="*/ 1218 h 2223252"/>
                <a:gd name="connsiteX1" fmla="*/ 1698791 w 1716405"/>
                <a:gd name="connsiteY1" fmla="*/ 1353317 h 2223252"/>
                <a:gd name="connsiteX2" fmla="*/ 0 w 1716405"/>
                <a:gd name="connsiteY2" fmla="*/ 2033700 h 2223252"/>
                <a:gd name="connsiteX0" fmla="*/ 567708 w 1702436"/>
                <a:gd name="connsiteY0" fmla="*/ 1188 h 2219851"/>
                <a:gd name="connsiteX1" fmla="*/ 1698791 w 1702436"/>
                <a:gd name="connsiteY1" fmla="*/ 1353287 h 2219851"/>
                <a:gd name="connsiteX2" fmla="*/ 0 w 1702436"/>
                <a:gd name="connsiteY2" fmla="*/ 2033670 h 2219851"/>
                <a:gd name="connsiteX0" fmla="*/ 567708 w 1702436"/>
                <a:gd name="connsiteY0" fmla="*/ 681 h 2219344"/>
                <a:gd name="connsiteX1" fmla="*/ 1698791 w 1702436"/>
                <a:gd name="connsiteY1" fmla="*/ 1352780 h 2219344"/>
                <a:gd name="connsiteX2" fmla="*/ 0 w 1702436"/>
                <a:gd name="connsiteY2" fmla="*/ 2033163 h 2219344"/>
                <a:gd name="connsiteX0" fmla="*/ 567708 w 1750192"/>
                <a:gd name="connsiteY0" fmla="*/ 736 h 2229824"/>
                <a:gd name="connsiteX1" fmla="*/ 1698791 w 1750192"/>
                <a:gd name="connsiteY1" fmla="*/ 1352835 h 2229824"/>
                <a:gd name="connsiteX2" fmla="*/ 0 w 1750192"/>
                <a:gd name="connsiteY2" fmla="*/ 2033218 h 2229824"/>
                <a:gd name="connsiteX0" fmla="*/ 571184 w 1720867"/>
                <a:gd name="connsiteY0" fmla="*/ 694 h 2203748"/>
                <a:gd name="connsiteX1" fmla="*/ 1702267 w 1720867"/>
                <a:gd name="connsiteY1" fmla="*/ 1352793 h 2203748"/>
                <a:gd name="connsiteX2" fmla="*/ 0 w 1720867"/>
                <a:gd name="connsiteY2" fmla="*/ 2012315 h 2203748"/>
                <a:gd name="connsiteX0" fmla="*/ 571184 w 1720867"/>
                <a:gd name="connsiteY0" fmla="*/ 694 h 2203748"/>
                <a:gd name="connsiteX1" fmla="*/ 1702267 w 1720867"/>
                <a:gd name="connsiteY1" fmla="*/ 1352793 h 2203748"/>
                <a:gd name="connsiteX2" fmla="*/ 0 w 1720867"/>
                <a:gd name="connsiteY2" fmla="*/ 2012315 h 2203748"/>
                <a:gd name="connsiteX0" fmla="*/ 571184 w 1744381"/>
                <a:gd name="connsiteY0" fmla="*/ 869 h 2234933"/>
                <a:gd name="connsiteX1" fmla="*/ 1702267 w 1744381"/>
                <a:gd name="connsiteY1" fmla="*/ 1352968 h 2234933"/>
                <a:gd name="connsiteX2" fmla="*/ 0 w 1744381"/>
                <a:gd name="connsiteY2" fmla="*/ 2012490 h 2234933"/>
                <a:gd name="connsiteX0" fmla="*/ 571184 w 1740416"/>
                <a:gd name="connsiteY0" fmla="*/ 13 h 2234077"/>
                <a:gd name="connsiteX1" fmla="*/ 1702267 w 1740416"/>
                <a:gd name="connsiteY1" fmla="*/ 1352112 h 2234077"/>
                <a:gd name="connsiteX2" fmla="*/ 0 w 1740416"/>
                <a:gd name="connsiteY2" fmla="*/ 2011634 h 2234077"/>
                <a:gd name="connsiteX0" fmla="*/ 571184 w 1740416"/>
                <a:gd name="connsiteY0" fmla="*/ 13 h 2213117"/>
                <a:gd name="connsiteX1" fmla="*/ 1702267 w 1740416"/>
                <a:gd name="connsiteY1" fmla="*/ 1352112 h 2213117"/>
                <a:gd name="connsiteX2" fmla="*/ 0 w 1740416"/>
                <a:gd name="connsiteY2" fmla="*/ 2011634 h 2213117"/>
                <a:gd name="connsiteX0" fmla="*/ 571184 w 1753480"/>
                <a:gd name="connsiteY0" fmla="*/ 13 h 2213723"/>
                <a:gd name="connsiteX1" fmla="*/ 1716174 w 1753480"/>
                <a:gd name="connsiteY1" fmla="*/ 1355588 h 2213723"/>
                <a:gd name="connsiteX2" fmla="*/ 0 w 1753480"/>
                <a:gd name="connsiteY2" fmla="*/ 2011634 h 2213723"/>
                <a:gd name="connsiteX0" fmla="*/ 571184 w 1743701"/>
                <a:gd name="connsiteY0" fmla="*/ 13 h 2211570"/>
                <a:gd name="connsiteX1" fmla="*/ 1716174 w 1743701"/>
                <a:gd name="connsiteY1" fmla="*/ 1355588 h 2211570"/>
                <a:gd name="connsiteX2" fmla="*/ 0 w 1743701"/>
                <a:gd name="connsiteY2" fmla="*/ 2011634 h 2211570"/>
                <a:gd name="connsiteX0" fmla="*/ 571184 w 1750318"/>
                <a:gd name="connsiteY0" fmla="*/ 13 h 2211570"/>
                <a:gd name="connsiteX1" fmla="*/ 1723128 w 1750318"/>
                <a:gd name="connsiteY1" fmla="*/ 1355588 h 2211570"/>
                <a:gd name="connsiteX2" fmla="*/ 0 w 1750318"/>
                <a:gd name="connsiteY2" fmla="*/ 2011634 h 2211570"/>
                <a:gd name="connsiteX0" fmla="*/ 571184 w 1744268"/>
                <a:gd name="connsiteY0" fmla="*/ 13 h 2217019"/>
                <a:gd name="connsiteX1" fmla="*/ 1723128 w 1744268"/>
                <a:gd name="connsiteY1" fmla="*/ 1355588 h 2217019"/>
                <a:gd name="connsiteX2" fmla="*/ 0 w 1744268"/>
                <a:gd name="connsiteY2" fmla="*/ 2011634 h 2217019"/>
                <a:gd name="connsiteX0" fmla="*/ 571184 w 1744268"/>
                <a:gd name="connsiteY0" fmla="*/ 13 h 2230546"/>
                <a:gd name="connsiteX1" fmla="*/ 1723128 w 1744268"/>
                <a:gd name="connsiteY1" fmla="*/ 1355588 h 2230546"/>
                <a:gd name="connsiteX2" fmla="*/ 0 w 1744268"/>
                <a:gd name="connsiteY2" fmla="*/ 2011634 h 2230546"/>
                <a:gd name="connsiteX0" fmla="*/ 571184 w 1744268"/>
                <a:gd name="connsiteY0" fmla="*/ 13 h 2218520"/>
                <a:gd name="connsiteX1" fmla="*/ 1723128 w 1744268"/>
                <a:gd name="connsiteY1" fmla="*/ 1355588 h 2218520"/>
                <a:gd name="connsiteX2" fmla="*/ 0 w 1744268"/>
                <a:gd name="connsiteY2" fmla="*/ 2011634 h 2218520"/>
                <a:gd name="connsiteX0" fmla="*/ 571184 w 1749284"/>
                <a:gd name="connsiteY0" fmla="*/ 13 h 2224204"/>
                <a:gd name="connsiteX1" fmla="*/ 1723128 w 1749284"/>
                <a:gd name="connsiteY1" fmla="*/ 1355588 h 2224204"/>
                <a:gd name="connsiteX2" fmla="*/ 0 w 1749284"/>
                <a:gd name="connsiteY2" fmla="*/ 2011634 h 2224204"/>
                <a:gd name="connsiteX0" fmla="*/ 571184 w 1747400"/>
                <a:gd name="connsiteY0" fmla="*/ 50 h 2224241"/>
                <a:gd name="connsiteX1" fmla="*/ 1723128 w 1747400"/>
                <a:gd name="connsiteY1" fmla="*/ 1355625 h 2224241"/>
                <a:gd name="connsiteX2" fmla="*/ 0 w 1747400"/>
                <a:gd name="connsiteY2" fmla="*/ 2011671 h 2224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47400" h="2224241">
                  <a:moveTo>
                    <a:pt x="571184" y="50"/>
                  </a:moveTo>
                  <a:cubicBezTo>
                    <a:pt x="1435265" y="-7074"/>
                    <a:pt x="1856569" y="745687"/>
                    <a:pt x="1723128" y="1355625"/>
                  </a:cubicBezTo>
                  <a:cubicBezTo>
                    <a:pt x="1589687" y="1965563"/>
                    <a:pt x="827501" y="2550792"/>
                    <a:pt x="0" y="2011671"/>
                  </a:cubicBezTo>
                </a:path>
              </a:pathLst>
            </a:custGeom>
            <a:noFill/>
            <a:ln>
              <a:solidFill>
                <a:schemeClr val="accent3"/>
              </a:solidFill>
              <a:prstDash val="sysDash"/>
              <a:headEnd type="oval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010337" y="2474446"/>
            <a:ext cx="1511454" cy="1678875"/>
            <a:chOff x="3709456" y="1126337"/>
            <a:chExt cx="2002435" cy="2224241"/>
          </a:xfrm>
        </p:grpSpPr>
        <p:grpSp>
          <p:nvGrpSpPr>
            <p:cNvPr id="9" name="Group 8"/>
            <p:cNvGrpSpPr/>
            <p:nvPr/>
          </p:nvGrpSpPr>
          <p:grpSpPr>
            <a:xfrm rot="10311337">
              <a:off x="3841156" y="1272376"/>
              <a:ext cx="1870735" cy="1876818"/>
              <a:chOff x="3198882" y="2861549"/>
              <a:chExt cx="1870735" cy="1876818"/>
            </a:xfrm>
          </p:grpSpPr>
          <p:sp>
            <p:nvSpPr>
              <p:cNvPr id="11" name="Freeform 51"/>
              <p:cNvSpPr>
                <a:spLocks noEditPoints="1"/>
              </p:cNvSpPr>
              <p:nvPr/>
            </p:nvSpPr>
            <p:spPr bwMode="auto">
              <a:xfrm>
                <a:off x="3198882" y="2861549"/>
                <a:ext cx="1870735" cy="1876818"/>
              </a:xfrm>
              <a:custGeom>
                <a:avLst/>
                <a:gdLst>
                  <a:gd name="T0" fmla="*/ 491 w 491"/>
                  <a:gd name="T1" fmla="*/ 209 h 493"/>
                  <a:gd name="T2" fmla="*/ 473 w 491"/>
                  <a:gd name="T3" fmla="*/ 147 h 493"/>
                  <a:gd name="T4" fmla="*/ 425 w 491"/>
                  <a:gd name="T5" fmla="*/ 153 h 493"/>
                  <a:gd name="T6" fmla="*/ 389 w 491"/>
                  <a:gd name="T7" fmla="*/ 104 h 493"/>
                  <a:gd name="T8" fmla="*/ 409 w 491"/>
                  <a:gd name="T9" fmla="*/ 61 h 493"/>
                  <a:gd name="T10" fmla="*/ 356 w 491"/>
                  <a:gd name="T11" fmla="*/ 25 h 493"/>
                  <a:gd name="T12" fmla="*/ 323 w 491"/>
                  <a:gd name="T13" fmla="*/ 61 h 493"/>
                  <a:gd name="T14" fmla="*/ 264 w 491"/>
                  <a:gd name="T15" fmla="*/ 47 h 493"/>
                  <a:gd name="T16" fmla="*/ 252 w 491"/>
                  <a:gd name="T17" fmla="*/ 0 h 493"/>
                  <a:gd name="T18" fmla="*/ 188 w 491"/>
                  <a:gd name="T19" fmla="*/ 6 h 493"/>
                  <a:gd name="T20" fmla="*/ 185 w 491"/>
                  <a:gd name="T21" fmla="*/ 56 h 493"/>
                  <a:gd name="T22" fmla="*/ 132 w 491"/>
                  <a:gd name="T23" fmla="*/ 83 h 493"/>
                  <a:gd name="T24" fmla="*/ 92 w 491"/>
                  <a:gd name="T25" fmla="*/ 54 h 493"/>
                  <a:gd name="T26" fmla="*/ 47 w 491"/>
                  <a:gd name="T27" fmla="*/ 101 h 493"/>
                  <a:gd name="T28" fmla="*/ 78 w 491"/>
                  <a:gd name="T29" fmla="*/ 141 h 493"/>
                  <a:gd name="T30" fmla="*/ 55 w 491"/>
                  <a:gd name="T31" fmla="*/ 195 h 493"/>
                  <a:gd name="T32" fmla="*/ 4 w 491"/>
                  <a:gd name="T33" fmla="*/ 199 h 493"/>
                  <a:gd name="T34" fmla="*/ 0 w 491"/>
                  <a:gd name="T35" fmla="*/ 263 h 493"/>
                  <a:gd name="T36" fmla="*/ 50 w 491"/>
                  <a:gd name="T37" fmla="*/ 275 h 493"/>
                  <a:gd name="T38" fmla="*/ 56 w 491"/>
                  <a:gd name="T39" fmla="*/ 301 h 493"/>
                  <a:gd name="T40" fmla="*/ 67 w 491"/>
                  <a:gd name="T41" fmla="*/ 330 h 493"/>
                  <a:gd name="T42" fmla="*/ 30 w 491"/>
                  <a:gd name="T43" fmla="*/ 366 h 493"/>
                  <a:gd name="T44" fmla="*/ 68 w 491"/>
                  <a:gd name="T45" fmla="*/ 418 h 493"/>
                  <a:gd name="T46" fmla="*/ 114 w 491"/>
                  <a:gd name="T47" fmla="*/ 394 h 493"/>
                  <a:gd name="T48" fmla="*/ 162 w 491"/>
                  <a:gd name="T49" fmla="*/ 427 h 493"/>
                  <a:gd name="T50" fmla="*/ 157 w 491"/>
                  <a:gd name="T51" fmla="*/ 477 h 493"/>
                  <a:gd name="T52" fmla="*/ 220 w 491"/>
                  <a:gd name="T53" fmla="*/ 493 h 493"/>
                  <a:gd name="T54" fmla="*/ 240 w 491"/>
                  <a:gd name="T55" fmla="*/ 446 h 493"/>
                  <a:gd name="T56" fmla="*/ 298 w 491"/>
                  <a:gd name="T57" fmla="*/ 440 h 493"/>
                  <a:gd name="T58" fmla="*/ 327 w 491"/>
                  <a:gd name="T59" fmla="*/ 481 h 493"/>
                  <a:gd name="T60" fmla="*/ 384 w 491"/>
                  <a:gd name="T61" fmla="*/ 453 h 493"/>
                  <a:gd name="T62" fmla="*/ 370 w 491"/>
                  <a:gd name="T63" fmla="*/ 405 h 493"/>
                  <a:gd name="T64" fmla="*/ 411 w 491"/>
                  <a:gd name="T65" fmla="*/ 362 h 493"/>
                  <a:gd name="T66" fmla="*/ 458 w 491"/>
                  <a:gd name="T67" fmla="*/ 375 h 493"/>
                  <a:gd name="T68" fmla="*/ 485 w 491"/>
                  <a:gd name="T69" fmla="*/ 316 h 493"/>
                  <a:gd name="T70" fmla="*/ 443 w 491"/>
                  <a:gd name="T71" fmla="*/ 290 h 493"/>
                  <a:gd name="T72" fmla="*/ 447 w 491"/>
                  <a:gd name="T73" fmla="*/ 229 h 493"/>
                  <a:gd name="T74" fmla="*/ 491 w 491"/>
                  <a:gd name="T75" fmla="*/ 209 h 493"/>
                  <a:gd name="T76" fmla="*/ 288 w 491"/>
                  <a:gd name="T77" fmla="*/ 387 h 493"/>
                  <a:gd name="T78" fmla="*/ 107 w 491"/>
                  <a:gd name="T79" fmla="*/ 286 h 493"/>
                  <a:gd name="T80" fmla="*/ 208 w 491"/>
                  <a:gd name="T81" fmla="*/ 105 h 493"/>
                  <a:gd name="T82" fmla="*/ 389 w 491"/>
                  <a:gd name="T83" fmla="*/ 206 h 493"/>
                  <a:gd name="T84" fmla="*/ 288 w 491"/>
                  <a:gd name="T85" fmla="*/ 387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91" h="493">
                    <a:moveTo>
                      <a:pt x="491" y="209"/>
                    </a:moveTo>
                    <a:cubicBezTo>
                      <a:pt x="473" y="147"/>
                      <a:pt x="473" y="147"/>
                      <a:pt x="473" y="147"/>
                    </a:cubicBezTo>
                    <a:cubicBezTo>
                      <a:pt x="425" y="153"/>
                      <a:pt x="425" y="153"/>
                      <a:pt x="425" y="153"/>
                    </a:cubicBezTo>
                    <a:cubicBezTo>
                      <a:pt x="416" y="135"/>
                      <a:pt x="403" y="118"/>
                      <a:pt x="389" y="104"/>
                    </a:cubicBezTo>
                    <a:cubicBezTo>
                      <a:pt x="409" y="61"/>
                      <a:pt x="409" y="61"/>
                      <a:pt x="409" y="61"/>
                    </a:cubicBezTo>
                    <a:cubicBezTo>
                      <a:pt x="356" y="25"/>
                      <a:pt x="356" y="25"/>
                      <a:pt x="356" y="25"/>
                    </a:cubicBezTo>
                    <a:cubicBezTo>
                      <a:pt x="323" y="61"/>
                      <a:pt x="323" y="61"/>
                      <a:pt x="323" y="61"/>
                    </a:cubicBezTo>
                    <a:cubicBezTo>
                      <a:pt x="304" y="53"/>
                      <a:pt x="284" y="48"/>
                      <a:pt x="264" y="47"/>
                    </a:cubicBezTo>
                    <a:cubicBezTo>
                      <a:pt x="252" y="0"/>
                      <a:pt x="252" y="0"/>
                      <a:pt x="252" y="0"/>
                    </a:cubicBezTo>
                    <a:cubicBezTo>
                      <a:pt x="188" y="6"/>
                      <a:pt x="188" y="6"/>
                      <a:pt x="188" y="6"/>
                    </a:cubicBezTo>
                    <a:cubicBezTo>
                      <a:pt x="185" y="56"/>
                      <a:pt x="185" y="56"/>
                      <a:pt x="185" y="56"/>
                    </a:cubicBezTo>
                    <a:cubicBezTo>
                      <a:pt x="166" y="63"/>
                      <a:pt x="148" y="72"/>
                      <a:pt x="132" y="83"/>
                    </a:cubicBezTo>
                    <a:cubicBezTo>
                      <a:pt x="92" y="54"/>
                      <a:pt x="92" y="54"/>
                      <a:pt x="92" y="54"/>
                    </a:cubicBezTo>
                    <a:cubicBezTo>
                      <a:pt x="47" y="101"/>
                      <a:pt x="47" y="101"/>
                      <a:pt x="47" y="101"/>
                    </a:cubicBezTo>
                    <a:cubicBezTo>
                      <a:pt x="78" y="141"/>
                      <a:pt x="78" y="141"/>
                      <a:pt x="78" y="141"/>
                    </a:cubicBezTo>
                    <a:cubicBezTo>
                      <a:pt x="68" y="158"/>
                      <a:pt x="60" y="176"/>
                      <a:pt x="55" y="195"/>
                    </a:cubicBezTo>
                    <a:cubicBezTo>
                      <a:pt x="4" y="199"/>
                      <a:pt x="4" y="199"/>
                      <a:pt x="4" y="199"/>
                    </a:cubicBezTo>
                    <a:cubicBezTo>
                      <a:pt x="0" y="263"/>
                      <a:pt x="0" y="263"/>
                      <a:pt x="0" y="263"/>
                    </a:cubicBezTo>
                    <a:cubicBezTo>
                      <a:pt x="50" y="275"/>
                      <a:pt x="50" y="275"/>
                      <a:pt x="50" y="275"/>
                    </a:cubicBezTo>
                    <a:cubicBezTo>
                      <a:pt x="51" y="283"/>
                      <a:pt x="53" y="292"/>
                      <a:pt x="56" y="301"/>
                    </a:cubicBezTo>
                    <a:cubicBezTo>
                      <a:pt x="59" y="311"/>
                      <a:pt x="62" y="321"/>
                      <a:pt x="67" y="330"/>
                    </a:cubicBezTo>
                    <a:cubicBezTo>
                      <a:pt x="30" y="366"/>
                      <a:pt x="30" y="366"/>
                      <a:pt x="30" y="366"/>
                    </a:cubicBezTo>
                    <a:cubicBezTo>
                      <a:pt x="68" y="418"/>
                      <a:pt x="68" y="418"/>
                      <a:pt x="68" y="418"/>
                    </a:cubicBezTo>
                    <a:cubicBezTo>
                      <a:pt x="114" y="394"/>
                      <a:pt x="114" y="394"/>
                      <a:pt x="114" y="394"/>
                    </a:cubicBezTo>
                    <a:cubicBezTo>
                      <a:pt x="128" y="408"/>
                      <a:pt x="145" y="418"/>
                      <a:pt x="162" y="427"/>
                    </a:cubicBezTo>
                    <a:cubicBezTo>
                      <a:pt x="157" y="477"/>
                      <a:pt x="157" y="477"/>
                      <a:pt x="157" y="477"/>
                    </a:cubicBezTo>
                    <a:cubicBezTo>
                      <a:pt x="220" y="493"/>
                      <a:pt x="220" y="493"/>
                      <a:pt x="220" y="493"/>
                    </a:cubicBezTo>
                    <a:cubicBezTo>
                      <a:pt x="240" y="446"/>
                      <a:pt x="240" y="446"/>
                      <a:pt x="240" y="446"/>
                    </a:cubicBezTo>
                    <a:cubicBezTo>
                      <a:pt x="259" y="447"/>
                      <a:pt x="279" y="445"/>
                      <a:pt x="298" y="440"/>
                    </a:cubicBezTo>
                    <a:cubicBezTo>
                      <a:pt x="327" y="481"/>
                      <a:pt x="327" y="481"/>
                      <a:pt x="327" y="481"/>
                    </a:cubicBezTo>
                    <a:cubicBezTo>
                      <a:pt x="384" y="453"/>
                      <a:pt x="384" y="453"/>
                      <a:pt x="384" y="453"/>
                    </a:cubicBezTo>
                    <a:cubicBezTo>
                      <a:pt x="370" y="405"/>
                      <a:pt x="370" y="405"/>
                      <a:pt x="370" y="405"/>
                    </a:cubicBezTo>
                    <a:cubicBezTo>
                      <a:pt x="386" y="393"/>
                      <a:pt x="400" y="378"/>
                      <a:pt x="411" y="362"/>
                    </a:cubicBezTo>
                    <a:cubicBezTo>
                      <a:pt x="458" y="375"/>
                      <a:pt x="458" y="375"/>
                      <a:pt x="458" y="375"/>
                    </a:cubicBezTo>
                    <a:cubicBezTo>
                      <a:pt x="485" y="316"/>
                      <a:pt x="485" y="316"/>
                      <a:pt x="485" y="316"/>
                    </a:cubicBezTo>
                    <a:cubicBezTo>
                      <a:pt x="443" y="290"/>
                      <a:pt x="443" y="290"/>
                      <a:pt x="443" y="290"/>
                    </a:cubicBezTo>
                    <a:cubicBezTo>
                      <a:pt x="448" y="270"/>
                      <a:pt x="449" y="249"/>
                      <a:pt x="447" y="229"/>
                    </a:cubicBezTo>
                    <a:lnTo>
                      <a:pt x="491" y="209"/>
                    </a:lnTo>
                    <a:close/>
                    <a:moveTo>
                      <a:pt x="288" y="387"/>
                    </a:moveTo>
                    <a:cubicBezTo>
                      <a:pt x="210" y="409"/>
                      <a:pt x="129" y="364"/>
                      <a:pt x="107" y="286"/>
                    </a:cubicBezTo>
                    <a:cubicBezTo>
                      <a:pt x="85" y="208"/>
                      <a:pt x="130" y="127"/>
                      <a:pt x="208" y="105"/>
                    </a:cubicBezTo>
                    <a:cubicBezTo>
                      <a:pt x="286" y="83"/>
                      <a:pt x="367" y="128"/>
                      <a:pt x="389" y="206"/>
                    </a:cubicBezTo>
                    <a:cubicBezTo>
                      <a:pt x="411" y="284"/>
                      <a:pt x="366" y="365"/>
                      <a:pt x="288" y="38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3691457" y="3357166"/>
                <a:ext cx="885583" cy="88558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  <p:sp>
          <p:nvSpPr>
            <p:cNvPr id="10" name="Freeform: Shape 114"/>
            <p:cNvSpPr/>
            <p:nvPr/>
          </p:nvSpPr>
          <p:spPr>
            <a:xfrm rot="10311337">
              <a:off x="3709456" y="1126337"/>
              <a:ext cx="1747400" cy="2224241"/>
            </a:xfrm>
            <a:custGeom>
              <a:avLst/>
              <a:gdLst>
                <a:gd name="connsiteX0" fmla="*/ 554707 w 1708016"/>
                <a:gd name="connsiteY0" fmla="*/ 0 h 2088819"/>
                <a:gd name="connsiteX1" fmla="*/ 1698791 w 1708016"/>
                <a:gd name="connsiteY1" fmla="*/ 1408436 h 2088819"/>
                <a:gd name="connsiteX2" fmla="*/ 0 w 1708016"/>
                <a:gd name="connsiteY2" fmla="*/ 2088819 h 2088819"/>
                <a:gd name="connsiteX0" fmla="*/ 554707 w 1745148"/>
                <a:gd name="connsiteY0" fmla="*/ 0 h 2088819"/>
                <a:gd name="connsiteX1" fmla="*/ 1698791 w 1745148"/>
                <a:gd name="connsiteY1" fmla="*/ 1408436 h 2088819"/>
                <a:gd name="connsiteX2" fmla="*/ 0 w 1745148"/>
                <a:gd name="connsiteY2" fmla="*/ 2088819 h 2088819"/>
                <a:gd name="connsiteX0" fmla="*/ 554707 w 1700086"/>
                <a:gd name="connsiteY0" fmla="*/ 0 h 2088819"/>
                <a:gd name="connsiteX1" fmla="*/ 1698791 w 1700086"/>
                <a:gd name="connsiteY1" fmla="*/ 1408436 h 2088819"/>
                <a:gd name="connsiteX2" fmla="*/ 0 w 1700086"/>
                <a:gd name="connsiteY2" fmla="*/ 2088819 h 2088819"/>
                <a:gd name="connsiteX0" fmla="*/ 567708 w 1708577"/>
                <a:gd name="connsiteY0" fmla="*/ 0 h 2032482"/>
                <a:gd name="connsiteX1" fmla="*/ 1698791 w 1708577"/>
                <a:gd name="connsiteY1" fmla="*/ 1352099 h 2032482"/>
                <a:gd name="connsiteX2" fmla="*/ 0 w 1708577"/>
                <a:gd name="connsiteY2" fmla="*/ 2032482 h 2032482"/>
                <a:gd name="connsiteX0" fmla="*/ 567708 w 1717673"/>
                <a:gd name="connsiteY0" fmla="*/ 1212 h 2033694"/>
                <a:gd name="connsiteX1" fmla="*/ 1698791 w 1717673"/>
                <a:gd name="connsiteY1" fmla="*/ 1353311 h 2033694"/>
                <a:gd name="connsiteX2" fmla="*/ 0 w 1717673"/>
                <a:gd name="connsiteY2" fmla="*/ 2033694 h 2033694"/>
                <a:gd name="connsiteX0" fmla="*/ 567708 w 1757197"/>
                <a:gd name="connsiteY0" fmla="*/ 1222 h 2033704"/>
                <a:gd name="connsiteX1" fmla="*/ 1698791 w 1757197"/>
                <a:gd name="connsiteY1" fmla="*/ 1353321 h 2033704"/>
                <a:gd name="connsiteX2" fmla="*/ 0 w 1757197"/>
                <a:gd name="connsiteY2" fmla="*/ 2033704 h 2033704"/>
                <a:gd name="connsiteX0" fmla="*/ 567708 w 1757197"/>
                <a:gd name="connsiteY0" fmla="*/ 1222 h 2223790"/>
                <a:gd name="connsiteX1" fmla="*/ 1698791 w 1757197"/>
                <a:gd name="connsiteY1" fmla="*/ 1353321 h 2223790"/>
                <a:gd name="connsiteX2" fmla="*/ 0 w 1757197"/>
                <a:gd name="connsiteY2" fmla="*/ 2033704 h 2223790"/>
                <a:gd name="connsiteX0" fmla="*/ 567708 w 1699513"/>
                <a:gd name="connsiteY0" fmla="*/ 1232 h 2224876"/>
                <a:gd name="connsiteX1" fmla="*/ 1698791 w 1699513"/>
                <a:gd name="connsiteY1" fmla="*/ 1353331 h 2224876"/>
                <a:gd name="connsiteX2" fmla="*/ 0 w 1699513"/>
                <a:gd name="connsiteY2" fmla="*/ 2033714 h 2224876"/>
                <a:gd name="connsiteX0" fmla="*/ 567708 w 1716405"/>
                <a:gd name="connsiteY0" fmla="*/ 1218 h 2223252"/>
                <a:gd name="connsiteX1" fmla="*/ 1698791 w 1716405"/>
                <a:gd name="connsiteY1" fmla="*/ 1353317 h 2223252"/>
                <a:gd name="connsiteX2" fmla="*/ 0 w 1716405"/>
                <a:gd name="connsiteY2" fmla="*/ 2033700 h 2223252"/>
                <a:gd name="connsiteX0" fmla="*/ 567708 w 1702436"/>
                <a:gd name="connsiteY0" fmla="*/ 1188 h 2219851"/>
                <a:gd name="connsiteX1" fmla="*/ 1698791 w 1702436"/>
                <a:gd name="connsiteY1" fmla="*/ 1353287 h 2219851"/>
                <a:gd name="connsiteX2" fmla="*/ 0 w 1702436"/>
                <a:gd name="connsiteY2" fmla="*/ 2033670 h 2219851"/>
                <a:gd name="connsiteX0" fmla="*/ 567708 w 1702436"/>
                <a:gd name="connsiteY0" fmla="*/ 681 h 2219344"/>
                <a:gd name="connsiteX1" fmla="*/ 1698791 w 1702436"/>
                <a:gd name="connsiteY1" fmla="*/ 1352780 h 2219344"/>
                <a:gd name="connsiteX2" fmla="*/ 0 w 1702436"/>
                <a:gd name="connsiteY2" fmla="*/ 2033163 h 2219344"/>
                <a:gd name="connsiteX0" fmla="*/ 567708 w 1750192"/>
                <a:gd name="connsiteY0" fmla="*/ 736 h 2229824"/>
                <a:gd name="connsiteX1" fmla="*/ 1698791 w 1750192"/>
                <a:gd name="connsiteY1" fmla="*/ 1352835 h 2229824"/>
                <a:gd name="connsiteX2" fmla="*/ 0 w 1750192"/>
                <a:gd name="connsiteY2" fmla="*/ 2033218 h 2229824"/>
                <a:gd name="connsiteX0" fmla="*/ 571184 w 1720867"/>
                <a:gd name="connsiteY0" fmla="*/ 694 h 2203748"/>
                <a:gd name="connsiteX1" fmla="*/ 1702267 w 1720867"/>
                <a:gd name="connsiteY1" fmla="*/ 1352793 h 2203748"/>
                <a:gd name="connsiteX2" fmla="*/ 0 w 1720867"/>
                <a:gd name="connsiteY2" fmla="*/ 2012315 h 2203748"/>
                <a:gd name="connsiteX0" fmla="*/ 571184 w 1720867"/>
                <a:gd name="connsiteY0" fmla="*/ 694 h 2203748"/>
                <a:gd name="connsiteX1" fmla="*/ 1702267 w 1720867"/>
                <a:gd name="connsiteY1" fmla="*/ 1352793 h 2203748"/>
                <a:gd name="connsiteX2" fmla="*/ 0 w 1720867"/>
                <a:gd name="connsiteY2" fmla="*/ 2012315 h 2203748"/>
                <a:gd name="connsiteX0" fmla="*/ 571184 w 1744381"/>
                <a:gd name="connsiteY0" fmla="*/ 869 h 2234933"/>
                <a:gd name="connsiteX1" fmla="*/ 1702267 w 1744381"/>
                <a:gd name="connsiteY1" fmla="*/ 1352968 h 2234933"/>
                <a:gd name="connsiteX2" fmla="*/ 0 w 1744381"/>
                <a:gd name="connsiteY2" fmla="*/ 2012490 h 2234933"/>
                <a:gd name="connsiteX0" fmla="*/ 571184 w 1740416"/>
                <a:gd name="connsiteY0" fmla="*/ 13 h 2234077"/>
                <a:gd name="connsiteX1" fmla="*/ 1702267 w 1740416"/>
                <a:gd name="connsiteY1" fmla="*/ 1352112 h 2234077"/>
                <a:gd name="connsiteX2" fmla="*/ 0 w 1740416"/>
                <a:gd name="connsiteY2" fmla="*/ 2011634 h 2234077"/>
                <a:gd name="connsiteX0" fmla="*/ 571184 w 1740416"/>
                <a:gd name="connsiteY0" fmla="*/ 13 h 2213117"/>
                <a:gd name="connsiteX1" fmla="*/ 1702267 w 1740416"/>
                <a:gd name="connsiteY1" fmla="*/ 1352112 h 2213117"/>
                <a:gd name="connsiteX2" fmla="*/ 0 w 1740416"/>
                <a:gd name="connsiteY2" fmla="*/ 2011634 h 2213117"/>
                <a:gd name="connsiteX0" fmla="*/ 571184 w 1753480"/>
                <a:gd name="connsiteY0" fmla="*/ 13 h 2213723"/>
                <a:gd name="connsiteX1" fmla="*/ 1716174 w 1753480"/>
                <a:gd name="connsiteY1" fmla="*/ 1355588 h 2213723"/>
                <a:gd name="connsiteX2" fmla="*/ 0 w 1753480"/>
                <a:gd name="connsiteY2" fmla="*/ 2011634 h 2213723"/>
                <a:gd name="connsiteX0" fmla="*/ 571184 w 1743701"/>
                <a:gd name="connsiteY0" fmla="*/ 13 h 2211570"/>
                <a:gd name="connsiteX1" fmla="*/ 1716174 w 1743701"/>
                <a:gd name="connsiteY1" fmla="*/ 1355588 h 2211570"/>
                <a:gd name="connsiteX2" fmla="*/ 0 w 1743701"/>
                <a:gd name="connsiteY2" fmla="*/ 2011634 h 2211570"/>
                <a:gd name="connsiteX0" fmla="*/ 571184 w 1750318"/>
                <a:gd name="connsiteY0" fmla="*/ 13 h 2211570"/>
                <a:gd name="connsiteX1" fmla="*/ 1723128 w 1750318"/>
                <a:gd name="connsiteY1" fmla="*/ 1355588 h 2211570"/>
                <a:gd name="connsiteX2" fmla="*/ 0 w 1750318"/>
                <a:gd name="connsiteY2" fmla="*/ 2011634 h 2211570"/>
                <a:gd name="connsiteX0" fmla="*/ 571184 w 1744268"/>
                <a:gd name="connsiteY0" fmla="*/ 13 h 2217019"/>
                <a:gd name="connsiteX1" fmla="*/ 1723128 w 1744268"/>
                <a:gd name="connsiteY1" fmla="*/ 1355588 h 2217019"/>
                <a:gd name="connsiteX2" fmla="*/ 0 w 1744268"/>
                <a:gd name="connsiteY2" fmla="*/ 2011634 h 2217019"/>
                <a:gd name="connsiteX0" fmla="*/ 571184 w 1744268"/>
                <a:gd name="connsiteY0" fmla="*/ 13 h 2230546"/>
                <a:gd name="connsiteX1" fmla="*/ 1723128 w 1744268"/>
                <a:gd name="connsiteY1" fmla="*/ 1355588 h 2230546"/>
                <a:gd name="connsiteX2" fmla="*/ 0 w 1744268"/>
                <a:gd name="connsiteY2" fmla="*/ 2011634 h 2230546"/>
                <a:gd name="connsiteX0" fmla="*/ 571184 w 1744268"/>
                <a:gd name="connsiteY0" fmla="*/ 13 h 2218520"/>
                <a:gd name="connsiteX1" fmla="*/ 1723128 w 1744268"/>
                <a:gd name="connsiteY1" fmla="*/ 1355588 h 2218520"/>
                <a:gd name="connsiteX2" fmla="*/ 0 w 1744268"/>
                <a:gd name="connsiteY2" fmla="*/ 2011634 h 2218520"/>
                <a:gd name="connsiteX0" fmla="*/ 571184 w 1749284"/>
                <a:gd name="connsiteY0" fmla="*/ 13 h 2224204"/>
                <a:gd name="connsiteX1" fmla="*/ 1723128 w 1749284"/>
                <a:gd name="connsiteY1" fmla="*/ 1355588 h 2224204"/>
                <a:gd name="connsiteX2" fmla="*/ 0 w 1749284"/>
                <a:gd name="connsiteY2" fmla="*/ 2011634 h 2224204"/>
                <a:gd name="connsiteX0" fmla="*/ 571184 w 1747400"/>
                <a:gd name="connsiteY0" fmla="*/ 50 h 2224241"/>
                <a:gd name="connsiteX1" fmla="*/ 1723128 w 1747400"/>
                <a:gd name="connsiteY1" fmla="*/ 1355625 h 2224241"/>
                <a:gd name="connsiteX2" fmla="*/ 0 w 1747400"/>
                <a:gd name="connsiteY2" fmla="*/ 2011671 h 2224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47400" h="2224241">
                  <a:moveTo>
                    <a:pt x="571184" y="50"/>
                  </a:moveTo>
                  <a:cubicBezTo>
                    <a:pt x="1435265" y="-7074"/>
                    <a:pt x="1856569" y="745687"/>
                    <a:pt x="1723128" y="1355625"/>
                  </a:cubicBezTo>
                  <a:cubicBezTo>
                    <a:pt x="1589687" y="1965563"/>
                    <a:pt x="827501" y="2550792"/>
                    <a:pt x="0" y="2011671"/>
                  </a:cubicBezTo>
                </a:path>
              </a:pathLst>
            </a:custGeom>
            <a:noFill/>
            <a:ln>
              <a:solidFill>
                <a:schemeClr val="accent1"/>
              </a:solidFill>
              <a:prstDash val="sysDash"/>
              <a:headEnd type="oval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225093" y="3513118"/>
            <a:ext cx="1633141" cy="1633141"/>
            <a:chOff x="5300526" y="2482160"/>
            <a:chExt cx="2163651" cy="2163651"/>
          </a:xfrm>
        </p:grpSpPr>
        <p:grpSp>
          <p:nvGrpSpPr>
            <p:cNvPr id="14" name="Group 13"/>
            <p:cNvGrpSpPr/>
            <p:nvPr/>
          </p:nvGrpSpPr>
          <p:grpSpPr>
            <a:xfrm>
              <a:off x="5446984" y="2625576"/>
              <a:ext cx="1870735" cy="1876818"/>
              <a:chOff x="3198882" y="2861549"/>
              <a:chExt cx="1870735" cy="1876818"/>
            </a:xfrm>
          </p:grpSpPr>
          <p:sp>
            <p:nvSpPr>
              <p:cNvPr id="16" name="Freeform 51"/>
              <p:cNvSpPr>
                <a:spLocks noEditPoints="1"/>
              </p:cNvSpPr>
              <p:nvPr/>
            </p:nvSpPr>
            <p:spPr bwMode="auto">
              <a:xfrm>
                <a:off x="3198882" y="2861549"/>
                <a:ext cx="1870735" cy="1876818"/>
              </a:xfrm>
              <a:custGeom>
                <a:avLst/>
                <a:gdLst>
                  <a:gd name="T0" fmla="*/ 491 w 491"/>
                  <a:gd name="T1" fmla="*/ 209 h 493"/>
                  <a:gd name="T2" fmla="*/ 473 w 491"/>
                  <a:gd name="T3" fmla="*/ 147 h 493"/>
                  <a:gd name="T4" fmla="*/ 425 w 491"/>
                  <a:gd name="T5" fmla="*/ 153 h 493"/>
                  <a:gd name="T6" fmla="*/ 389 w 491"/>
                  <a:gd name="T7" fmla="*/ 104 h 493"/>
                  <a:gd name="T8" fmla="*/ 409 w 491"/>
                  <a:gd name="T9" fmla="*/ 61 h 493"/>
                  <a:gd name="T10" fmla="*/ 356 w 491"/>
                  <a:gd name="T11" fmla="*/ 25 h 493"/>
                  <a:gd name="T12" fmla="*/ 323 w 491"/>
                  <a:gd name="T13" fmla="*/ 61 h 493"/>
                  <a:gd name="T14" fmla="*/ 264 w 491"/>
                  <a:gd name="T15" fmla="*/ 47 h 493"/>
                  <a:gd name="T16" fmla="*/ 252 w 491"/>
                  <a:gd name="T17" fmla="*/ 0 h 493"/>
                  <a:gd name="T18" fmla="*/ 188 w 491"/>
                  <a:gd name="T19" fmla="*/ 6 h 493"/>
                  <a:gd name="T20" fmla="*/ 185 w 491"/>
                  <a:gd name="T21" fmla="*/ 56 h 493"/>
                  <a:gd name="T22" fmla="*/ 132 w 491"/>
                  <a:gd name="T23" fmla="*/ 83 h 493"/>
                  <a:gd name="T24" fmla="*/ 92 w 491"/>
                  <a:gd name="T25" fmla="*/ 54 h 493"/>
                  <a:gd name="T26" fmla="*/ 47 w 491"/>
                  <a:gd name="T27" fmla="*/ 101 h 493"/>
                  <a:gd name="T28" fmla="*/ 78 w 491"/>
                  <a:gd name="T29" fmla="*/ 141 h 493"/>
                  <a:gd name="T30" fmla="*/ 55 w 491"/>
                  <a:gd name="T31" fmla="*/ 195 h 493"/>
                  <a:gd name="T32" fmla="*/ 4 w 491"/>
                  <a:gd name="T33" fmla="*/ 199 h 493"/>
                  <a:gd name="T34" fmla="*/ 0 w 491"/>
                  <a:gd name="T35" fmla="*/ 263 h 493"/>
                  <a:gd name="T36" fmla="*/ 50 w 491"/>
                  <a:gd name="T37" fmla="*/ 275 h 493"/>
                  <a:gd name="T38" fmla="*/ 56 w 491"/>
                  <a:gd name="T39" fmla="*/ 301 h 493"/>
                  <a:gd name="T40" fmla="*/ 67 w 491"/>
                  <a:gd name="T41" fmla="*/ 330 h 493"/>
                  <a:gd name="T42" fmla="*/ 30 w 491"/>
                  <a:gd name="T43" fmla="*/ 366 h 493"/>
                  <a:gd name="T44" fmla="*/ 68 w 491"/>
                  <a:gd name="T45" fmla="*/ 418 h 493"/>
                  <a:gd name="T46" fmla="*/ 114 w 491"/>
                  <a:gd name="T47" fmla="*/ 394 h 493"/>
                  <a:gd name="T48" fmla="*/ 162 w 491"/>
                  <a:gd name="T49" fmla="*/ 427 h 493"/>
                  <a:gd name="T50" fmla="*/ 157 w 491"/>
                  <a:gd name="T51" fmla="*/ 477 h 493"/>
                  <a:gd name="T52" fmla="*/ 220 w 491"/>
                  <a:gd name="T53" fmla="*/ 493 h 493"/>
                  <a:gd name="T54" fmla="*/ 240 w 491"/>
                  <a:gd name="T55" fmla="*/ 446 h 493"/>
                  <a:gd name="T56" fmla="*/ 298 w 491"/>
                  <a:gd name="T57" fmla="*/ 440 h 493"/>
                  <a:gd name="T58" fmla="*/ 327 w 491"/>
                  <a:gd name="T59" fmla="*/ 481 h 493"/>
                  <a:gd name="T60" fmla="*/ 384 w 491"/>
                  <a:gd name="T61" fmla="*/ 453 h 493"/>
                  <a:gd name="T62" fmla="*/ 370 w 491"/>
                  <a:gd name="T63" fmla="*/ 405 h 493"/>
                  <a:gd name="T64" fmla="*/ 411 w 491"/>
                  <a:gd name="T65" fmla="*/ 362 h 493"/>
                  <a:gd name="T66" fmla="*/ 458 w 491"/>
                  <a:gd name="T67" fmla="*/ 375 h 493"/>
                  <a:gd name="T68" fmla="*/ 485 w 491"/>
                  <a:gd name="T69" fmla="*/ 316 h 493"/>
                  <a:gd name="T70" fmla="*/ 443 w 491"/>
                  <a:gd name="T71" fmla="*/ 290 h 493"/>
                  <a:gd name="T72" fmla="*/ 447 w 491"/>
                  <a:gd name="T73" fmla="*/ 229 h 493"/>
                  <a:gd name="T74" fmla="*/ 491 w 491"/>
                  <a:gd name="T75" fmla="*/ 209 h 493"/>
                  <a:gd name="T76" fmla="*/ 288 w 491"/>
                  <a:gd name="T77" fmla="*/ 387 h 493"/>
                  <a:gd name="T78" fmla="*/ 107 w 491"/>
                  <a:gd name="T79" fmla="*/ 286 h 493"/>
                  <a:gd name="T80" fmla="*/ 208 w 491"/>
                  <a:gd name="T81" fmla="*/ 105 h 493"/>
                  <a:gd name="T82" fmla="*/ 389 w 491"/>
                  <a:gd name="T83" fmla="*/ 206 h 493"/>
                  <a:gd name="T84" fmla="*/ 288 w 491"/>
                  <a:gd name="T85" fmla="*/ 387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91" h="493">
                    <a:moveTo>
                      <a:pt x="491" y="209"/>
                    </a:moveTo>
                    <a:cubicBezTo>
                      <a:pt x="473" y="147"/>
                      <a:pt x="473" y="147"/>
                      <a:pt x="473" y="147"/>
                    </a:cubicBezTo>
                    <a:cubicBezTo>
                      <a:pt x="425" y="153"/>
                      <a:pt x="425" y="153"/>
                      <a:pt x="425" y="153"/>
                    </a:cubicBezTo>
                    <a:cubicBezTo>
                      <a:pt x="416" y="135"/>
                      <a:pt x="403" y="118"/>
                      <a:pt x="389" y="104"/>
                    </a:cubicBezTo>
                    <a:cubicBezTo>
                      <a:pt x="409" y="61"/>
                      <a:pt x="409" y="61"/>
                      <a:pt x="409" y="61"/>
                    </a:cubicBezTo>
                    <a:cubicBezTo>
                      <a:pt x="356" y="25"/>
                      <a:pt x="356" y="25"/>
                      <a:pt x="356" y="25"/>
                    </a:cubicBezTo>
                    <a:cubicBezTo>
                      <a:pt x="323" y="61"/>
                      <a:pt x="323" y="61"/>
                      <a:pt x="323" y="61"/>
                    </a:cubicBezTo>
                    <a:cubicBezTo>
                      <a:pt x="304" y="53"/>
                      <a:pt x="284" y="48"/>
                      <a:pt x="264" y="47"/>
                    </a:cubicBezTo>
                    <a:cubicBezTo>
                      <a:pt x="252" y="0"/>
                      <a:pt x="252" y="0"/>
                      <a:pt x="252" y="0"/>
                    </a:cubicBezTo>
                    <a:cubicBezTo>
                      <a:pt x="188" y="6"/>
                      <a:pt x="188" y="6"/>
                      <a:pt x="188" y="6"/>
                    </a:cubicBezTo>
                    <a:cubicBezTo>
                      <a:pt x="185" y="56"/>
                      <a:pt x="185" y="56"/>
                      <a:pt x="185" y="56"/>
                    </a:cubicBezTo>
                    <a:cubicBezTo>
                      <a:pt x="166" y="63"/>
                      <a:pt x="148" y="72"/>
                      <a:pt x="132" y="83"/>
                    </a:cubicBezTo>
                    <a:cubicBezTo>
                      <a:pt x="92" y="54"/>
                      <a:pt x="92" y="54"/>
                      <a:pt x="92" y="54"/>
                    </a:cubicBezTo>
                    <a:cubicBezTo>
                      <a:pt x="47" y="101"/>
                      <a:pt x="47" y="101"/>
                      <a:pt x="47" y="101"/>
                    </a:cubicBezTo>
                    <a:cubicBezTo>
                      <a:pt x="78" y="141"/>
                      <a:pt x="78" y="141"/>
                      <a:pt x="78" y="141"/>
                    </a:cubicBezTo>
                    <a:cubicBezTo>
                      <a:pt x="68" y="158"/>
                      <a:pt x="60" y="176"/>
                      <a:pt x="55" y="195"/>
                    </a:cubicBezTo>
                    <a:cubicBezTo>
                      <a:pt x="4" y="199"/>
                      <a:pt x="4" y="199"/>
                      <a:pt x="4" y="199"/>
                    </a:cubicBezTo>
                    <a:cubicBezTo>
                      <a:pt x="0" y="263"/>
                      <a:pt x="0" y="263"/>
                      <a:pt x="0" y="263"/>
                    </a:cubicBezTo>
                    <a:cubicBezTo>
                      <a:pt x="50" y="275"/>
                      <a:pt x="50" y="275"/>
                      <a:pt x="50" y="275"/>
                    </a:cubicBezTo>
                    <a:cubicBezTo>
                      <a:pt x="51" y="283"/>
                      <a:pt x="53" y="292"/>
                      <a:pt x="56" y="301"/>
                    </a:cubicBezTo>
                    <a:cubicBezTo>
                      <a:pt x="59" y="311"/>
                      <a:pt x="62" y="321"/>
                      <a:pt x="67" y="330"/>
                    </a:cubicBezTo>
                    <a:cubicBezTo>
                      <a:pt x="30" y="366"/>
                      <a:pt x="30" y="366"/>
                      <a:pt x="30" y="366"/>
                    </a:cubicBezTo>
                    <a:cubicBezTo>
                      <a:pt x="68" y="418"/>
                      <a:pt x="68" y="418"/>
                      <a:pt x="68" y="418"/>
                    </a:cubicBezTo>
                    <a:cubicBezTo>
                      <a:pt x="114" y="394"/>
                      <a:pt x="114" y="394"/>
                      <a:pt x="114" y="394"/>
                    </a:cubicBezTo>
                    <a:cubicBezTo>
                      <a:pt x="128" y="408"/>
                      <a:pt x="145" y="418"/>
                      <a:pt x="162" y="427"/>
                    </a:cubicBezTo>
                    <a:cubicBezTo>
                      <a:pt x="157" y="477"/>
                      <a:pt x="157" y="477"/>
                      <a:pt x="157" y="477"/>
                    </a:cubicBezTo>
                    <a:cubicBezTo>
                      <a:pt x="220" y="493"/>
                      <a:pt x="220" y="493"/>
                      <a:pt x="220" y="493"/>
                    </a:cubicBezTo>
                    <a:cubicBezTo>
                      <a:pt x="240" y="446"/>
                      <a:pt x="240" y="446"/>
                      <a:pt x="240" y="446"/>
                    </a:cubicBezTo>
                    <a:cubicBezTo>
                      <a:pt x="259" y="447"/>
                      <a:pt x="279" y="445"/>
                      <a:pt x="298" y="440"/>
                    </a:cubicBezTo>
                    <a:cubicBezTo>
                      <a:pt x="327" y="481"/>
                      <a:pt x="327" y="481"/>
                      <a:pt x="327" y="481"/>
                    </a:cubicBezTo>
                    <a:cubicBezTo>
                      <a:pt x="384" y="453"/>
                      <a:pt x="384" y="453"/>
                      <a:pt x="384" y="453"/>
                    </a:cubicBezTo>
                    <a:cubicBezTo>
                      <a:pt x="370" y="405"/>
                      <a:pt x="370" y="405"/>
                      <a:pt x="370" y="405"/>
                    </a:cubicBezTo>
                    <a:cubicBezTo>
                      <a:pt x="386" y="393"/>
                      <a:pt x="400" y="378"/>
                      <a:pt x="411" y="362"/>
                    </a:cubicBezTo>
                    <a:cubicBezTo>
                      <a:pt x="458" y="375"/>
                      <a:pt x="458" y="375"/>
                      <a:pt x="458" y="375"/>
                    </a:cubicBezTo>
                    <a:cubicBezTo>
                      <a:pt x="485" y="316"/>
                      <a:pt x="485" y="316"/>
                      <a:pt x="485" y="316"/>
                    </a:cubicBezTo>
                    <a:cubicBezTo>
                      <a:pt x="443" y="290"/>
                      <a:pt x="443" y="290"/>
                      <a:pt x="443" y="290"/>
                    </a:cubicBezTo>
                    <a:cubicBezTo>
                      <a:pt x="448" y="270"/>
                      <a:pt x="449" y="249"/>
                      <a:pt x="447" y="229"/>
                    </a:cubicBezTo>
                    <a:lnTo>
                      <a:pt x="491" y="209"/>
                    </a:lnTo>
                    <a:close/>
                    <a:moveTo>
                      <a:pt x="288" y="387"/>
                    </a:moveTo>
                    <a:cubicBezTo>
                      <a:pt x="210" y="409"/>
                      <a:pt x="129" y="364"/>
                      <a:pt x="107" y="286"/>
                    </a:cubicBezTo>
                    <a:cubicBezTo>
                      <a:pt x="85" y="208"/>
                      <a:pt x="130" y="127"/>
                      <a:pt x="208" y="105"/>
                    </a:cubicBezTo>
                    <a:cubicBezTo>
                      <a:pt x="286" y="83"/>
                      <a:pt x="367" y="128"/>
                      <a:pt x="389" y="206"/>
                    </a:cubicBezTo>
                    <a:cubicBezTo>
                      <a:pt x="411" y="284"/>
                      <a:pt x="366" y="365"/>
                      <a:pt x="288" y="387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3691457" y="3357166"/>
                <a:ext cx="885583" cy="88558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  <p:sp>
          <p:nvSpPr>
            <p:cNvPr id="15" name="Oval 14"/>
            <p:cNvSpPr/>
            <p:nvPr/>
          </p:nvSpPr>
          <p:spPr>
            <a:xfrm>
              <a:off x="5300526" y="2482160"/>
              <a:ext cx="2163651" cy="2163651"/>
            </a:xfrm>
            <a:prstGeom prst="ellipse">
              <a:avLst/>
            </a:prstGeom>
            <a:noFill/>
            <a:ln>
              <a:solidFill>
                <a:schemeClr val="accent2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293473" y="2231625"/>
            <a:ext cx="4305539" cy="849986"/>
            <a:chOff x="3293473" y="2231625"/>
            <a:chExt cx="4305539" cy="849986"/>
          </a:xfrm>
        </p:grpSpPr>
        <p:cxnSp>
          <p:nvCxnSpPr>
            <p:cNvPr id="19" name="Straight Connector 18"/>
            <p:cNvCxnSpPr>
              <a:cxnSpLocks/>
            </p:cNvCxnSpPr>
            <p:nvPr/>
          </p:nvCxnSpPr>
          <p:spPr>
            <a:xfrm flipV="1">
              <a:off x="3293473" y="2456468"/>
              <a:ext cx="469632" cy="373477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>
              <a:cxnSpLocks/>
            </p:cNvCxnSpPr>
            <p:nvPr/>
          </p:nvCxnSpPr>
          <p:spPr>
            <a:xfrm>
              <a:off x="3763105" y="2456468"/>
              <a:ext cx="1666439" cy="0"/>
            </a:xfrm>
            <a:prstGeom prst="line">
              <a:avLst/>
            </a:prstGeom>
            <a:ln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oup 20"/>
            <p:cNvGrpSpPr/>
            <p:nvPr/>
          </p:nvGrpSpPr>
          <p:grpSpPr>
            <a:xfrm>
              <a:off x="5294428" y="2231625"/>
              <a:ext cx="2304584" cy="849986"/>
              <a:chOff x="9048201" y="2757374"/>
              <a:chExt cx="2304584" cy="849986"/>
            </a:xfrm>
          </p:grpSpPr>
          <p:sp>
            <p:nvSpPr>
              <p:cNvPr id="22" name="TextBox 21"/>
              <p:cNvSpPr txBox="1"/>
              <p:nvPr/>
            </p:nvSpPr>
            <p:spPr>
              <a:xfrm>
                <a:off x="9552292" y="2757374"/>
                <a:ext cx="13609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spc="30">
                    <a:ea typeface="Lato" panose="020F0502020204030203" pitchFamily="34" charset="0"/>
                    <a:cs typeface="Lato" panose="020F0502020204030203" pitchFamily="34" charset="0"/>
                  </a:rPr>
                  <a:t>Write your title</a:t>
                </a: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9552292" y="3063044"/>
                <a:ext cx="1800493" cy="5443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40000"/>
                  </a:lnSpc>
                </a:pPr>
                <a:r>
                  <a:rPr lang="en-US" sz="1100">
                    <a:solidFill>
                      <a:schemeClr val="tx2"/>
                    </a:solidFill>
                    <a:ea typeface="Lato" panose="020F0502020204030203" pitchFamily="34" charset="0"/>
                    <a:cs typeface="Lato" panose="020F0502020204030203" pitchFamily="34" charset="0"/>
                  </a:rPr>
                  <a:t>Lorem ipsum dolor, consect </a:t>
                </a:r>
              </a:p>
              <a:p>
                <a:pPr>
                  <a:lnSpc>
                    <a:spcPct val="140000"/>
                  </a:lnSpc>
                </a:pPr>
                <a:r>
                  <a:rPr lang="en-US" sz="1100">
                    <a:solidFill>
                      <a:schemeClr val="tx2"/>
                    </a:solidFill>
                    <a:ea typeface="Lato" panose="020F0502020204030203" pitchFamily="34" charset="0"/>
                    <a:cs typeface="Lato" panose="020F0502020204030203" pitchFamily="34" charset="0"/>
                  </a:rPr>
                  <a:t>adipiscing elit roin cursu.</a:t>
                </a:r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9048201" y="2815469"/>
                <a:ext cx="418376" cy="41837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>
                    <a:ea typeface="Lato" panose="020F0502020204030203" pitchFamily="34" charset="0"/>
                    <a:cs typeface="Lato" panose="020F0502020204030203" pitchFamily="34" charset="0"/>
                  </a:rPr>
                  <a:t>1</a:t>
                </a:r>
              </a:p>
            </p:txBody>
          </p:sp>
        </p:grpSp>
      </p:grpSp>
      <p:grpSp>
        <p:nvGrpSpPr>
          <p:cNvPr id="25" name="Group 24"/>
          <p:cNvGrpSpPr/>
          <p:nvPr/>
        </p:nvGrpSpPr>
        <p:grpSpPr>
          <a:xfrm>
            <a:off x="4612425" y="3610410"/>
            <a:ext cx="4186347" cy="849986"/>
            <a:chOff x="4612425" y="3610410"/>
            <a:chExt cx="4186347" cy="849986"/>
          </a:xfrm>
        </p:grpSpPr>
        <p:cxnSp>
          <p:nvCxnSpPr>
            <p:cNvPr id="26" name="Straight Connector 25"/>
            <p:cNvCxnSpPr>
              <a:cxnSpLocks/>
            </p:cNvCxnSpPr>
            <p:nvPr/>
          </p:nvCxnSpPr>
          <p:spPr>
            <a:xfrm flipV="1">
              <a:off x="4612425" y="3891058"/>
              <a:ext cx="469632" cy="373477"/>
            </a:xfrm>
            <a:prstGeom prst="line">
              <a:avLst/>
            </a:prstGeom>
            <a:ln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>
              <a:cxnSpLocks/>
            </p:cNvCxnSpPr>
            <p:nvPr/>
          </p:nvCxnSpPr>
          <p:spPr>
            <a:xfrm>
              <a:off x="5082057" y="3892733"/>
              <a:ext cx="1666439" cy="0"/>
            </a:xfrm>
            <a:prstGeom prst="line">
              <a:avLst/>
            </a:prstGeom>
            <a:ln>
              <a:solidFill>
                <a:schemeClr val="accent2"/>
              </a:soli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Group 27"/>
            <p:cNvGrpSpPr/>
            <p:nvPr/>
          </p:nvGrpSpPr>
          <p:grpSpPr>
            <a:xfrm>
              <a:off x="6494188" y="3610410"/>
              <a:ext cx="2304584" cy="849986"/>
              <a:chOff x="9031266" y="3879087"/>
              <a:chExt cx="2304584" cy="849986"/>
            </a:xfrm>
          </p:grpSpPr>
          <p:sp>
            <p:nvSpPr>
              <p:cNvPr id="29" name="TextBox 28"/>
              <p:cNvSpPr txBox="1"/>
              <p:nvPr/>
            </p:nvSpPr>
            <p:spPr>
              <a:xfrm>
                <a:off x="9535357" y="3879087"/>
                <a:ext cx="13609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spc="30">
                    <a:ea typeface="Lato" panose="020F0502020204030203" pitchFamily="34" charset="0"/>
                    <a:cs typeface="Lato" panose="020F0502020204030203" pitchFamily="34" charset="0"/>
                  </a:rPr>
                  <a:t>Write your title</a:t>
                </a: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9535357" y="4184757"/>
                <a:ext cx="1800493" cy="5443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40000"/>
                  </a:lnSpc>
                </a:pPr>
                <a:r>
                  <a:rPr lang="en-US" sz="1100">
                    <a:solidFill>
                      <a:schemeClr val="tx2"/>
                    </a:solidFill>
                    <a:ea typeface="Lato" panose="020F0502020204030203" pitchFamily="34" charset="0"/>
                    <a:cs typeface="Lato" panose="020F0502020204030203" pitchFamily="34" charset="0"/>
                  </a:rPr>
                  <a:t>Lorem ipsum dolor, consect </a:t>
                </a:r>
              </a:p>
              <a:p>
                <a:pPr>
                  <a:lnSpc>
                    <a:spcPct val="140000"/>
                  </a:lnSpc>
                </a:pPr>
                <a:r>
                  <a:rPr lang="en-US" sz="1100">
                    <a:solidFill>
                      <a:schemeClr val="tx2"/>
                    </a:solidFill>
                    <a:ea typeface="Lato" panose="020F0502020204030203" pitchFamily="34" charset="0"/>
                    <a:cs typeface="Lato" panose="020F0502020204030203" pitchFamily="34" charset="0"/>
                  </a:rPr>
                  <a:t>adipiscing elit roin cursu.</a:t>
                </a:r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9031266" y="3964869"/>
                <a:ext cx="418376" cy="41837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>
                    <a:ea typeface="Lato" panose="020F0502020204030203" pitchFamily="34" charset="0"/>
                    <a:cs typeface="Lato" panose="020F0502020204030203" pitchFamily="34" charset="0"/>
                  </a:rPr>
                  <a:t>2</a:t>
                </a:r>
              </a:p>
            </p:txBody>
          </p:sp>
        </p:grpSp>
      </p:grpSp>
      <p:grpSp>
        <p:nvGrpSpPr>
          <p:cNvPr id="32" name="Group 31"/>
          <p:cNvGrpSpPr/>
          <p:nvPr/>
        </p:nvGrpSpPr>
        <p:grpSpPr>
          <a:xfrm>
            <a:off x="5712804" y="5038007"/>
            <a:ext cx="4360027" cy="849986"/>
            <a:chOff x="5712804" y="5038007"/>
            <a:chExt cx="4360027" cy="849986"/>
          </a:xfrm>
        </p:grpSpPr>
        <p:cxnSp>
          <p:nvCxnSpPr>
            <p:cNvPr id="33" name="Straight Connector 32"/>
            <p:cNvCxnSpPr>
              <a:cxnSpLocks/>
            </p:cNvCxnSpPr>
            <p:nvPr/>
          </p:nvCxnSpPr>
          <p:spPr>
            <a:xfrm>
              <a:off x="5712804" y="5328997"/>
              <a:ext cx="2220608" cy="0"/>
            </a:xfrm>
            <a:prstGeom prst="line">
              <a:avLst/>
            </a:prstGeom>
            <a:ln>
              <a:solidFill>
                <a:schemeClr val="accent3"/>
              </a:soli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4" name="Group 33"/>
            <p:cNvGrpSpPr/>
            <p:nvPr/>
          </p:nvGrpSpPr>
          <p:grpSpPr>
            <a:xfrm>
              <a:off x="7768247" y="5038007"/>
              <a:ext cx="2304584" cy="849986"/>
              <a:chOff x="9014331" y="5049612"/>
              <a:chExt cx="2304584" cy="849986"/>
            </a:xfrm>
          </p:grpSpPr>
          <p:sp>
            <p:nvSpPr>
              <p:cNvPr id="35" name="TextBox 34"/>
              <p:cNvSpPr txBox="1"/>
              <p:nvPr/>
            </p:nvSpPr>
            <p:spPr>
              <a:xfrm>
                <a:off x="9518422" y="5049612"/>
                <a:ext cx="13609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spc="30">
                    <a:ea typeface="Lato" panose="020F0502020204030203" pitchFamily="34" charset="0"/>
                    <a:cs typeface="Lato" panose="020F0502020204030203" pitchFamily="34" charset="0"/>
                  </a:rPr>
                  <a:t>Write your title</a:t>
                </a: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9518422" y="5355282"/>
                <a:ext cx="1800493" cy="5443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40000"/>
                  </a:lnSpc>
                </a:pPr>
                <a:r>
                  <a:rPr lang="en-US" sz="1100">
                    <a:solidFill>
                      <a:schemeClr val="tx2"/>
                    </a:solidFill>
                    <a:ea typeface="Lato" panose="020F0502020204030203" pitchFamily="34" charset="0"/>
                    <a:cs typeface="Lato" panose="020F0502020204030203" pitchFamily="34" charset="0"/>
                  </a:rPr>
                  <a:t>Lorem ipsum dolor, consect </a:t>
                </a:r>
              </a:p>
              <a:p>
                <a:pPr>
                  <a:lnSpc>
                    <a:spcPct val="140000"/>
                  </a:lnSpc>
                </a:pPr>
                <a:r>
                  <a:rPr lang="en-US" sz="1100">
                    <a:solidFill>
                      <a:schemeClr val="tx2"/>
                    </a:solidFill>
                    <a:ea typeface="Lato" panose="020F0502020204030203" pitchFamily="34" charset="0"/>
                    <a:cs typeface="Lato" panose="020F0502020204030203" pitchFamily="34" charset="0"/>
                  </a:rPr>
                  <a:t>adipiscing elit roin cursu.</a:t>
                </a:r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9014331" y="5114269"/>
                <a:ext cx="418376" cy="418376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>
                    <a:ea typeface="Lato" panose="020F0502020204030203" pitchFamily="34" charset="0"/>
                    <a:cs typeface="Lato" panose="020F0502020204030203" pitchFamily="34" charset="0"/>
                  </a:rPr>
                  <a:t>3</a:t>
                </a:r>
              </a:p>
            </p:txBody>
          </p:sp>
        </p:grpSp>
      </p:grpSp>
      <p:sp>
        <p:nvSpPr>
          <p:cNvPr id="38" name="Shape 2368"/>
          <p:cNvSpPr/>
          <p:nvPr/>
        </p:nvSpPr>
        <p:spPr>
          <a:xfrm>
            <a:off x="2660603" y="3136826"/>
            <a:ext cx="310330" cy="3103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562" y="17673"/>
                  <a:pt x="11782" y="17453"/>
                  <a:pt x="11782" y="17182"/>
                </a:cubicBezTo>
                <a:cubicBezTo>
                  <a:pt x="11782" y="16911"/>
                  <a:pt x="11562" y="16691"/>
                  <a:pt x="11291" y="16691"/>
                </a:cubicBezTo>
                <a:cubicBezTo>
                  <a:pt x="11020" y="16691"/>
                  <a:pt x="10800" y="16911"/>
                  <a:pt x="10800" y="17182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17673" y="18655"/>
                </a:moveTo>
                <a:lnTo>
                  <a:pt x="13745" y="18655"/>
                </a:lnTo>
                <a:lnTo>
                  <a:pt x="13745" y="12273"/>
                </a:lnTo>
                <a:cubicBezTo>
                  <a:pt x="13745" y="12002"/>
                  <a:pt x="13525" y="11782"/>
                  <a:pt x="13255" y="11782"/>
                </a:cubicBezTo>
                <a:lnTo>
                  <a:pt x="8345" y="11782"/>
                </a:lnTo>
                <a:cubicBezTo>
                  <a:pt x="8075" y="11782"/>
                  <a:pt x="7855" y="12002"/>
                  <a:pt x="7855" y="12273"/>
                </a:cubicBezTo>
                <a:lnTo>
                  <a:pt x="7855" y="18655"/>
                </a:lnTo>
                <a:lnTo>
                  <a:pt x="3927" y="18655"/>
                </a:lnTo>
                <a:lnTo>
                  <a:pt x="3927" y="8058"/>
                </a:lnTo>
                <a:lnTo>
                  <a:pt x="10800" y="1185"/>
                </a:lnTo>
                <a:lnTo>
                  <a:pt x="17673" y="8058"/>
                </a:lnTo>
                <a:cubicBezTo>
                  <a:pt x="17673" y="8058"/>
                  <a:pt x="17673" y="18655"/>
                  <a:pt x="17673" y="18655"/>
                </a:cubicBezTo>
                <a:close/>
                <a:moveTo>
                  <a:pt x="17673" y="20618"/>
                </a:moveTo>
                <a:lnTo>
                  <a:pt x="13745" y="20618"/>
                </a:lnTo>
                <a:lnTo>
                  <a:pt x="13745" y="19636"/>
                </a:lnTo>
                <a:lnTo>
                  <a:pt x="17673" y="19636"/>
                </a:lnTo>
                <a:cubicBezTo>
                  <a:pt x="17673" y="19636"/>
                  <a:pt x="17673" y="20618"/>
                  <a:pt x="17673" y="20618"/>
                </a:cubicBezTo>
                <a:close/>
                <a:moveTo>
                  <a:pt x="12764" y="20618"/>
                </a:moveTo>
                <a:lnTo>
                  <a:pt x="8836" y="20618"/>
                </a:lnTo>
                <a:lnTo>
                  <a:pt x="8836" y="12764"/>
                </a:lnTo>
                <a:lnTo>
                  <a:pt x="12764" y="12764"/>
                </a:lnTo>
                <a:cubicBezTo>
                  <a:pt x="12764" y="12764"/>
                  <a:pt x="12764" y="20618"/>
                  <a:pt x="12764" y="20618"/>
                </a:cubicBezTo>
                <a:close/>
                <a:moveTo>
                  <a:pt x="7855" y="20618"/>
                </a:moveTo>
                <a:lnTo>
                  <a:pt x="3927" y="20618"/>
                </a:lnTo>
                <a:lnTo>
                  <a:pt x="3927" y="19636"/>
                </a:lnTo>
                <a:lnTo>
                  <a:pt x="7855" y="19636"/>
                </a:lnTo>
                <a:cubicBezTo>
                  <a:pt x="7855" y="19636"/>
                  <a:pt x="7855" y="20618"/>
                  <a:pt x="7855" y="20618"/>
                </a:cubicBezTo>
                <a:close/>
                <a:moveTo>
                  <a:pt x="14727" y="1964"/>
                </a:moveTo>
                <a:lnTo>
                  <a:pt x="16691" y="1964"/>
                </a:lnTo>
                <a:lnTo>
                  <a:pt x="16691" y="5688"/>
                </a:lnTo>
                <a:lnTo>
                  <a:pt x="14727" y="3724"/>
                </a:lnTo>
                <a:cubicBezTo>
                  <a:pt x="14727" y="3724"/>
                  <a:pt x="14727" y="1964"/>
                  <a:pt x="14727" y="1964"/>
                </a:cubicBezTo>
                <a:close/>
                <a:moveTo>
                  <a:pt x="21456" y="10453"/>
                </a:moveTo>
                <a:lnTo>
                  <a:pt x="17673" y="6670"/>
                </a:lnTo>
                <a:lnTo>
                  <a:pt x="17673" y="1473"/>
                </a:lnTo>
                <a:cubicBezTo>
                  <a:pt x="17673" y="1202"/>
                  <a:pt x="17453" y="982"/>
                  <a:pt x="17182" y="982"/>
                </a:cubicBezTo>
                <a:lnTo>
                  <a:pt x="14236" y="982"/>
                </a:lnTo>
                <a:cubicBezTo>
                  <a:pt x="13966" y="982"/>
                  <a:pt x="13745" y="1202"/>
                  <a:pt x="13745" y="1473"/>
                </a:cubicBezTo>
                <a:lnTo>
                  <a:pt x="13745" y="2742"/>
                </a:ln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144" y="10453"/>
                </a:lnTo>
                <a:cubicBezTo>
                  <a:pt x="55" y="10542"/>
                  <a:pt x="0" y="10665"/>
                  <a:pt x="0" y="10800"/>
                </a:cubicBezTo>
                <a:cubicBezTo>
                  <a:pt x="0" y="11072"/>
                  <a:pt x="220" y="11291"/>
                  <a:pt x="491" y="11291"/>
                </a:cubicBezTo>
                <a:cubicBezTo>
                  <a:pt x="626" y="11291"/>
                  <a:pt x="749" y="11236"/>
                  <a:pt x="838" y="11147"/>
                </a:cubicBezTo>
                <a:lnTo>
                  <a:pt x="2945" y="9040"/>
                </a:lnTo>
                <a:lnTo>
                  <a:pt x="2945" y="21109"/>
                </a:lnTo>
                <a:cubicBezTo>
                  <a:pt x="2945" y="21381"/>
                  <a:pt x="3166" y="21600"/>
                  <a:pt x="3436" y="21600"/>
                </a:cubicBezTo>
                <a:lnTo>
                  <a:pt x="18164" y="21600"/>
                </a:lnTo>
                <a:cubicBezTo>
                  <a:pt x="18434" y="21600"/>
                  <a:pt x="18655" y="21381"/>
                  <a:pt x="18655" y="21109"/>
                </a:cubicBezTo>
                <a:lnTo>
                  <a:pt x="18655" y="9040"/>
                </a:lnTo>
                <a:lnTo>
                  <a:pt x="20762" y="11147"/>
                </a:lnTo>
                <a:cubicBezTo>
                  <a:pt x="20851" y="11236"/>
                  <a:pt x="20974" y="11291"/>
                  <a:pt x="21109" y="11291"/>
                </a:cubicBezTo>
                <a:cubicBezTo>
                  <a:pt x="21380" y="11291"/>
                  <a:pt x="21600" y="11072"/>
                  <a:pt x="21600" y="10800"/>
                </a:cubicBezTo>
                <a:cubicBezTo>
                  <a:pt x="21600" y="10665"/>
                  <a:pt x="21545" y="10542"/>
                  <a:pt x="21456" y="10453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9" tIns="19049" rIns="19049" bIns="19049" anchor="ctr"/>
          <a:lstStyle/>
          <a:p>
            <a:pPr marL="0" marR="0" lvl="0" indent="0" algn="ctr" defTabSz="22858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ea typeface="Lato" panose="020F0502020204030203" pitchFamily="34" charset="0"/>
              <a:cs typeface="Lato" panose="020F0502020204030203" pitchFamily="34" charset="0"/>
              <a:sym typeface="Gill Sans"/>
            </a:endParaRPr>
          </a:p>
        </p:txBody>
      </p:sp>
      <p:sp>
        <p:nvSpPr>
          <p:cNvPr id="39" name="Shape 2430"/>
          <p:cNvSpPr/>
          <p:nvPr/>
        </p:nvSpPr>
        <p:spPr>
          <a:xfrm>
            <a:off x="3884755" y="4174534"/>
            <a:ext cx="310330" cy="3103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9" tIns="19049" rIns="19049" bIns="19049" anchor="ctr"/>
          <a:lstStyle/>
          <a:p>
            <a:pPr marL="0" marR="0" lvl="0" indent="0" algn="ctr" defTabSz="22858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ea typeface="Lato" panose="020F0502020204030203" pitchFamily="34" charset="0"/>
              <a:cs typeface="Lato" panose="020F0502020204030203" pitchFamily="34" charset="0"/>
              <a:sym typeface="Gill Sans"/>
            </a:endParaRPr>
          </a:p>
        </p:txBody>
      </p:sp>
      <p:sp>
        <p:nvSpPr>
          <p:cNvPr id="40" name="Shape 2434"/>
          <p:cNvSpPr/>
          <p:nvPr/>
        </p:nvSpPr>
        <p:spPr>
          <a:xfrm>
            <a:off x="5112392" y="5173843"/>
            <a:ext cx="310330" cy="3103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4727"/>
                </a:moveTo>
                <a:cubicBezTo>
                  <a:pt x="8631" y="14727"/>
                  <a:pt x="6873" y="12969"/>
                  <a:pt x="6873" y="10800"/>
                </a:cubicBezTo>
                <a:cubicBezTo>
                  <a:pt x="6873" y="8631"/>
                  <a:pt x="8631" y="6873"/>
                  <a:pt x="10800" y="6873"/>
                </a:cubicBezTo>
                <a:cubicBezTo>
                  <a:pt x="12969" y="6873"/>
                  <a:pt x="14727" y="8631"/>
                  <a:pt x="14727" y="10800"/>
                </a:cubicBezTo>
                <a:cubicBezTo>
                  <a:pt x="14727" y="12969"/>
                  <a:pt x="12969" y="14727"/>
                  <a:pt x="10800" y="14727"/>
                </a:cubicBezTo>
                <a:moveTo>
                  <a:pt x="10800" y="5891"/>
                </a:moveTo>
                <a:cubicBezTo>
                  <a:pt x="8088" y="5891"/>
                  <a:pt x="5891" y="8089"/>
                  <a:pt x="5891" y="10800"/>
                </a:cubicBezTo>
                <a:cubicBezTo>
                  <a:pt x="5891" y="13512"/>
                  <a:pt x="8088" y="15709"/>
                  <a:pt x="10800" y="15709"/>
                </a:cubicBezTo>
                <a:cubicBezTo>
                  <a:pt x="13512" y="15709"/>
                  <a:pt x="15709" y="13512"/>
                  <a:pt x="15709" y="10800"/>
                </a:cubicBezTo>
                <a:cubicBezTo>
                  <a:pt x="15709" y="8089"/>
                  <a:pt x="13512" y="5891"/>
                  <a:pt x="10800" y="5891"/>
                </a:cubicBezTo>
                <a:moveTo>
                  <a:pt x="20618" y="12013"/>
                </a:moveTo>
                <a:cubicBezTo>
                  <a:pt x="20614" y="12014"/>
                  <a:pt x="20611" y="12016"/>
                  <a:pt x="20607" y="12016"/>
                </a:cubicBezTo>
                <a:lnTo>
                  <a:pt x="19602" y="12268"/>
                </a:lnTo>
                <a:cubicBezTo>
                  <a:pt x="19256" y="12354"/>
                  <a:pt x="18984" y="12622"/>
                  <a:pt x="18892" y="12966"/>
                </a:cubicBezTo>
                <a:cubicBezTo>
                  <a:pt x="18703" y="13672"/>
                  <a:pt x="18421" y="14351"/>
                  <a:pt x="18053" y="14986"/>
                </a:cubicBezTo>
                <a:cubicBezTo>
                  <a:pt x="17873" y="15295"/>
                  <a:pt x="17876" y="15677"/>
                  <a:pt x="18060" y="15984"/>
                </a:cubicBezTo>
                <a:lnTo>
                  <a:pt x="18601" y="16885"/>
                </a:lnTo>
                <a:lnTo>
                  <a:pt x="16886" y="18600"/>
                </a:lnTo>
                <a:cubicBezTo>
                  <a:pt x="16882" y="18599"/>
                  <a:pt x="16878" y="18597"/>
                  <a:pt x="16875" y="18595"/>
                </a:cubicBezTo>
                <a:lnTo>
                  <a:pt x="15978" y="18057"/>
                </a:lnTo>
                <a:cubicBezTo>
                  <a:pt x="15822" y="17964"/>
                  <a:pt x="15648" y="17917"/>
                  <a:pt x="15473" y="17917"/>
                </a:cubicBezTo>
                <a:cubicBezTo>
                  <a:pt x="15304" y="17917"/>
                  <a:pt x="15134" y="17961"/>
                  <a:pt x="14982" y="18049"/>
                </a:cubicBezTo>
                <a:cubicBezTo>
                  <a:pt x="14348" y="18415"/>
                  <a:pt x="13671" y="18696"/>
                  <a:pt x="12968" y="18884"/>
                </a:cubicBezTo>
                <a:cubicBezTo>
                  <a:pt x="12624" y="18976"/>
                  <a:pt x="12356" y="19248"/>
                  <a:pt x="12269" y="19594"/>
                </a:cubicBezTo>
                <a:lnTo>
                  <a:pt x="12016" y="20607"/>
                </a:lnTo>
                <a:cubicBezTo>
                  <a:pt x="12015" y="20611"/>
                  <a:pt x="12014" y="20614"/>
                  <a:pt x="12012" y="20619"/>
                </a:cubicBezTo>
                <a:lnTo>
                  <a:pt x="9587" y="20619"/>
                </a:lnTo>
                <a:lnTo>
                  <a:pt x="9331" y="19594"/>
                </a:lnTo>
                <a:cubicBezTo>
                  <a:pt x="9244" y="19248"/>
                  <a:pt x="8976" y="18976"/>
                  <a:pt x="8632" y="18884"/>
                </a:cubicBezTo>
                <a:cubicBezTo>
                  <a:pt x="7929" y="18696"/>
                  <a:pt x="7251" y="18415"/>
                  <a:pt x="6617" y="18049"/>
                </a:cubicBezTo>
                <a:cubicBezTo>
                  <a:pt x="6465" y="17961"/>
                  <a:pt x="6296" y="17917"/>
                  <a:pt x="6127" y="17917"/>
                </a:cubicBezTo>
                <a:cubicBezTo>
                  <a:pt x="5951" y="17917"/>
                  <a:pt x="5777" y="17964"/>
                  <a:pt x="5621" y="18057"/>
                </a:cubicBezTo>
                <a:lnTo>
                  <a:pt x="4725" y="18595"/>
                </a:lnTo>
                <a:cubicBezTo>
                  <a:pt x="4722" y="18597"/>
                  <a:pt x="4718" y="18599"/>
                  <a:pt x="4714" y="18600"/>
                </a:cubicBezTo>
                <a:lnTo>
                  <a:pt x="3000" y="16885"/>
                </a:lnTo>
                <a:lnTo>
                  <a:pt x="3540" y="15984"/>
                </a:lnTo>
                <a:cubicBezTo>
                  <a:pt x="3724" y="15677"/>
                  <a:pt x="3727" y="15295"/>
                  <a:pt x="3548" y="14986"/>
                </a:cubicBezTo>
                <a:cubicBezTo>
                  <a:pt x="3179" y="14351"/>
                  <a:pt x="2897" y="13672"/>
                  <a:pt x="2708" y="12966"/>
                </a:cubicBezTo>
                <a:cubicBezTo>
                  <a:pt x="2616" y="12622"/>
                  <a:pt x="2343" y="12354"/>
                  <a:pt x="1998" y="12268"/>
                </a:cubicBezTo>
                <a:lnTo>
                  <a:pt x="993" y="12016"/>
                </a:lnTo>
                <a:cubicBezTo>
                  <a:pt x="989" y="12016"/>
                  <a:pt x="986" y="12014"/>
                  <a:pt x="982" y="12013"/>
                </a:cubicBezTo>
                <a:lnTo>
                  <a:pt x="982" y="9587"/>
                </a:lnTo>
                <a:lnTo>
                  <a:pt x="1998" y="9333"/>
                </a:lnTo>
                <a:cubicBezTo>
                  <a:pt x="2343" y="9246"/>
                  <a:pt x="2616" y="8979"/>
                  <a:pt x="2708" y="8634"/>
                </a:cubicBezTo>
                <a:cubicBezTo>
                  <a:pt x="2897" y="7928"/>
                  <a:pt x="3179" y="7249"/>
                  <a:pt x="3548" y="6615"/>
                </a:cubicBezTo>
                <a:cubicBezTo>
                  <a:pt x="3727" y="6305"/>
                  <a:pt x="3724" y="5923"/>
                  <a:pt x="3540" y="5617"/>
                </a:cubicBezTo>
                <a:lnTo>
                  <a:pt x="3005" y="4725"/>
                </a:lnTo>
                <a:cubicBezTo>
                  <a:pt x="3004" y="4722"/>
                  <a:pt x="3002" y="4718"/>
                  <a:pt x="3000" y="4715"/>
                </a:cubicBezTo>
                <a:lnTo>
                  <a:pt x="4715" y="3000"/>
                </a:lnTo>
                <a:lnTo>
                  <a:pt x="5621" y="3544"/>
                </a:lnTo>
                <a:cubicBezTo>
                  <a:pt x="5777" y="3636"/>
                  <a:pt x="5951" y="3683"/>
                  <a:pt x="6127" y="3683"/>
                </a:cubicBezTo>
                <a:cubicBezTo>
                  <a:pt x="6296" y="3683"/>
                  <a:pt x="6465" y="3639"/>
                  <a:pt x="6618" y="3551"/>
                </a:cubicBezTo>
                <a:cubicBezTo>
                  <a:pt x="7251" y="3185"/>
                  <a:pt x="7929" y="2904"/>
                  <a:pt x="8632" y="2717"/>
                </a:cubicBezTo>
                <a:cubicBezTo>
                  <a:pt x="8976" y="2624"/>
                  <a:pt x="9244" y="2353"/>
                  <a:pt x="9331" y="2007"/>
                </a:cubicBezTo>
                <a:lnTo>
                  <a:pt x="9587" y="982"/>
                </a:lnTo>
                <a:lnTo>
                  <a:pt x="12012" y="982"/>
                </a:lnTo>
                <a:cubicBezTo>
                  <a:pt x="12014" y="986"/>
                  <a:pt x="12015" y="989"/>
                  <a:pt x="12016" y="993"/>
                </a:cubicBezTo>
                <a:lnTo>
                  <a:pt x="12269" y="2007"/>
                </a:lnTo>
                <a:cubicBezTo>
                  <a:pt x="12356" y="2353"/>
                  <a:pt x="12624" y="2624"/>
                  <a:pt x="12968" y="2717"/>
                </a:cubicBezTo>
                <a:cubicBezTo>
                  <a:pt x="13671" y="2904"/>
                  <a:pt x="14348" y="3185"/>
                  <a:pt x="14982" y="3551"/>
                </a:cubicBezTo>
                <a:cubicBezTo>
                  <a:pt x="15134" y="3639"/>
                  <a:pt x="15304" y="3683"/>
                  <a:pt x="15473" y="3683"/>
                </a:cubicBezTo>
                <a:cubicBezTo>
                  <a:pt x="15648" y="3683"/>
                  <a:pt x="15822" y="3636"/>
                  <a:pt x="15978" y="3544"/>
                </a:cubicBezTo>
                <a:lnTo>
                  <a:pt x="16884" y="3000"/>
                </a:lnTo>
                <a:lnTo>
                  <a:pt x="18600" y="4715"/>
                </a:lnTo>
                <a:cubicBezTo>
                  <a:pt x="18598" y="4718"/>
                  <a:pt x="18597" y="4722"/>
                  <a:pt x="18595" y="4726"/>
                </a:cubicBezTo>
                <a:lnTo>
                  <a:pt x="18060" y="5616"/>
                </a:lnTo>
                <a:cubicBezTo>
                  <a:pt x="17876" y="5923"/>
                  <a:pt x="17873" y="6305"/>
                  <a:pt x="18053" y="6615"/>
                </a:cubicBezTo>
                <a:cubicBezTo>
                  <a:pt x="18421" y="7249"/>
                  <a:pt x="18703" y="7928"/>
                  <a:pt x="18892" y="8634"/>
                </a:cubicBezTo>
                <a:cubicBezTo>
                  <a:pt x="18984" y="8979"/>
                  <a:pt x="19256" y="9246"/>
                  <a:pt x="19602" y="9333"/>
                </a:cubicBezTo>
                <a:lnTo>
                  <a:pt x="20618" y="9587"/>
                </a:lnTo>
                <a:cubicBezTo>
                  <a:pt x="20618" y="9587"/>
                  <a:pt x="20618" y="12013"/>
                  <a:pt x="20618" y="12013"/>
                </a:cubicBezTo>
                <a:close/>
                <a:moveTo>
                  <a:pt x="20880" y="8641"/>
                </a:moveTo>
                <a:lnTo>
                  <a:pt x="19841" y="8380"/>
                </a:lnTo>
                <a:cubicBezTo>
                  <a:pt x="19626" y="7580"/>
                  <a:pt x="19308" y="6822"/>
                  <a:pt x="18902" y="6122"/>
                </a:cubicBezTo>
                <a:lnTo>
                  <a:pt x="19455" y="5200"/>
                </a:lnTo>
                <a:cubicBezTo>
                  <a:pt x="19625" y="4871"/>
                  <a:pt x="19736" y="4463"/>
                  <a:pt x="19455" y="4182"/>
                </a:cubicBezTo>
                <a:lnTo>
                  <a:pt x="17419" y="2145"/>
                </a:lnTo>
                <a:cubicBezTo>
                  <a:pt x="17292" y="2018"/>
                  <a:pt x="17136" y="1969"/>
                  <a:pt x="16975" y="1969"/>
                </a:cubicBezTo>
                <a:cubicBezTo>
                  <a:pt x="16778" y="1969"/>
                  <a:pt x="16572" y="2043"/>
                  <a:pt x="16400" y="2145"/>
                </a:cubicBezTo>
                <a:lnTo>
                  <a:pt x="15473" y="2702"/>
                </a:lnTo>
                <a:cubicBezTo>
                  <a:pt x="14775" y="2298"/>
                  <a:pt x="14020" y="1982"/>
                  <a:pt x="13222" y="1768"/>
                </a:cubicBezTo>
                <a:lnTo>
                  <a:pt x="12960" y="720"/>
                </a:lnTo>
                <a:cubicBezTo>
                  <a:pt x="12848" y="367"/>
                  <a:pt x="12638" y="0"/>
                  <a:pt x="12240" y="0"/>
                </a:cubicBezTo>
                <a:lnTo>
                  <a:pt x="9360" y="0"/>
                </a:lnTo>
                <a:cubicBezTo>
                  <a:pt x="8962" y="0"/>
                  <a:pt x="8730" y="367"/>
                  <a:pt x="8640" y="720"/>
                </a:cubicBezTo>
                <a:lnTo>
                  <a:pt x="8378" y="1768"/>
                </a:lnTo>
                <a:cubicBezTo>
                  <a:pt x="7580" y="1982"/>
                  <a:pt x="6825" y="2298"/>
                  <a:pt x="6127" y="2702"/>
                </a:cubicBezTo>
                <a:lnTo>
                  <a:pt x="5200" y="2145"/>
                </a:lnTo>
                <a:cubicBezTo>
                  <a:pt x="5028" y="2043"/>
                  <a:pt x="4822" y="1969"/>
                  <a:pt x="4625" y="1969"/>
                </a:cubicBezTo>
                <a:cubicBezTo>
                  <a:pt x="4464" y="1969"/>
                  <a:pt x="4308" y="2018"/>
                  <a:pt x="4181" y="2145"/>
                </a:cubicBezTo>
                <a:lnTo>
                  <a:pt x="2145" y="4182"/>
                </a:lnTo>
                <a:cubicBezTo>
                  <a:pt x="1864" y="4463"/>
                  <a:pt x="1975" y="4871"/>
                  <a:pt x="2145" y="5200"/>
                </a:cubicBezTo>
                <a:lnTo>
                  <a:pt x="2698" y="6122"/>
                </a:lnTo>
                <a:cubicBezTo>
                  <a:pt x="2292" y="6822"/>
                  <a:pt x="1973" y="7580"/>
                  <a:pt x="1759" y="8380"/>
                </a:cubicBezTo>
                <a:lnTo>
                  <a:pt x="720" y="8641"/>
                </a:lnTo>
                <a:cubicBezTo>
                  <a:pt x="367" y="8730"/>
                  <a:pt x="0" y="8963"/>
                  <a:pt x="0" y="9360"/>
                </a:cubicBezTo>
                <a:lnTo>
                  <a:pt x="0" y="12240"/>
                </a:lnTo>
                <a:cubicBezTo>
                  <a:pt x="0" y="12638"/>
                  <a:pt x="367" y="12848"/>
                  <a:pt x="720" y="12960"/>
                </a:cubicBezTo>
                <a:lnTo>
                  <a:pt x="1759" y="13220"/>
                </a:lnTo>
                <a:cubicBezTo>
                  <a:pt x="1973" y="14021"/>
                  <a:pt x="2292" y="14778"/>
                  <a:pt x="2698" y="15478"/>
                </a:cubicBezTo>
                <a:lnTo>
                  <a:pt x="2145" y="16400"/>
                </a:lnTo>
                <a:cubicBezTo>
                  <a:pt x="1959" y="16714"/>
                  <a:pt x="1864" y="17137"/>
                  <a:pt x="2145" y="17419"/>
                </a:cubicBezTo>
                <a:lnTo>
                  <a:pt x="4181" y="19455"/>
                </a:lnTo>
                <a:cubicBezTo>
                  <a:pt x="4305" y="19579"/>
                  <a:pt x="4454" y="19627"/>
                  <a:pt x="4610" y="19627"/>
                </a:cubicBezTo>
                <a:cubicBezTo>
                  <a:pt x="4807" y="19627"/>
                  <a:pt x="5016" y="19550"/>
                  <a:pt x="5200" y="19455"/>
                </a:cubicBezTo>
                <a:lnTo>
                  <a:pt x="6127" y="18899"/>
                </a:lnTo>
                <a:cubicBezTo>
                  <a:pt x="6825" y="19302"/>
                  <a:pt x="7580" y="19619"/>
                  <a:pt x="8378" y="19832"/>
                </a:cubicBezTo>
                <a:lnTo>
                  <a:pt x="8640" y="20880"/>
                </a:lnTo>
                <a:cubicBezTo>
                  <a:pt x="8730" y="21233"/>
                  <a:pt x="8962" y="21600"/>
                  <a:pt x="9360" y="21600"/>
                </a:cubicBezTo>
                <a:lnTo>
                  <a:pt x="12240" y="21600"/>
                </a:lnTo>
                <a:cubicBezTo>
                  <a:pt x="12638" y="21600"/>
                  <a:pt x="12848" y="21233"/>
                  <a:pt x="12960" y="20880"/>
                </a:cubicBezTo>
                <a:lnTo>
                  <a:pt x="13222" y="19832"/>
                </a:lnTo>
                <a:cubicBezTo>
                  <a:pt x="14020" y="19619"/>
                  <a:pt x="14775" y="19302"/>
                  <a:pt x="15473" y="18899"/>
                </a:cubicBezTo>
                <a:lnTo>
                  <a:pt x="16400" y="19455"/>
                </a:lnTo>
                <a:cubicBezTo>
                  <a:pt x="16584" y="19550"/>
                  <a:pt x="16793" y="19627"/>
                  <a:pt x="16990" y="19627"/>
                </a:cubicBezTo>
                <a:cubicBezTo>
                  <a:pt x="17146" y="19627"/>
                  <a:pt x="17294" y="19579"/>
                  <a:pt x="17419" y="19455"/>
                </a:cubicBezTo>
                <a:lnTo>
                  <a:pt x="19455" y="17419"/>
                </a:lnTo>
                <a:cubicBezTo>
                  <a:pt x="19736" y="17137"/>
                  <a:pt x="19641" y="16714"/>
                  <a:pt x="19455" y="16400"/>
                </a:cubicBezTo>
                <a:lnTo>
                  <a:pt x="18902" y="15478"/>
                </a:lnTo>
                <a:cubicBezTo>
                  <a:pt x="19308" y="14778"/>
                  <a:pt x="19626" y="14021"/>
                  <a:pt x="19841" y="13220"/>
                </a:cubicBezTo>
                <a:lnTo>
                  <a:pt x="20880" y="12960"/>
                </a:lnTo>
                <a:cubicBezTo>
                  <a:pt x="21233" y="12848"/>
                  <a:pt x="21600" y="12638"/>
                  <a:pt x="21600" y="12240"/>
                </a:cubicBezTo>
                <a:lnTo>
                  <a:pt x="21600" y="9360"/>
                </a:lnTo>
                <a:cubicBezTo>
                  <a:pt x="21600" y="8963"/>
                  <a:pt x="21233" y="8730"/>
                  <a:pt x="20880" y="8641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9" tIns="19049" rIns="19049" bIns="19049" anchor="ctr"/>
          <a:lstStyle/>
          <a:p>
            <a:pPr marL="0" marR="0" lvl="0" indent="0" algn="ctr" defTabSz="22858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ea typeface="Lato" panose="020F0502020204030203" pitchFamily="34" charset="0"/>
              <a:cs typeface="Lato" panose="020F0502020204030203" pitchFamily="34" charset="0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1239668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>
            <a:off x="7476098" y="2885549"/>
            <a:ext cx="327012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96B91FD-8A59-41E4-8E33-8242C3D4AF94}"/>
              </a:ext>
            </a:extLst>
          </p:cNvPr>
          <p:cNvSpPr txBox="1"/>
          <p:nvPr/>
        </p:nvSpPr>
        <p:spPr>
          <a:xfrm>
            <a:off x="7476098" y="1298046"/>
            <a:ext cx="39870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i="1" spc="-150" dirty="0" smtClean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About Our</a:t>
            </a:r>
          </a:p>
          <a:p>
            <a:r>
              <a:rPr lang="id-ID" sz="3600" b="1" i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Report Title</a:t>
            </a:r>
            <a:endParaRPr lang="en-US" sz="3600" b="1" i="1" spc="-150" dirty="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476099" y="5240552"/>
            <a:ext cx="355170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 smtClean="0">
                <a:ea typeface="Lato" panose="020F0502020204030203" pitchFamily="34" charset="0"/>
                <a:cs typeface="Lato" panose="020F0502020204030203" pitchFamily="34" charset="0"/>
              </a:rPr>
              <a:t>Your tread must be light and sure, as though your path were upon rice paper. It is said, a Shaolin priest can walk through walls.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476098" y="4750051"/>
            <a:ext cx="21565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000" b="1" dirty="0" smtClean="0">
                <a:solidFill>
                  <a:schemeClr val="accent2"/>
                </a:solidFill>
                <a:ea typeface="Lato" panose="020F0502020204030203" pitchFamily="34" charset="0"/>
                <a:cs typeface="Lato" panose="020F0502020204030203" pitchFamily="34" charset="0"/>
              </a:rPr>
              <a:t>2021</a:t>
            </a:r>
            <a:endParaRPr lang="id-ID" sz="3200" b="1" dirty="0">
              <a:solidFill>
                <a:schemeClr val="accent2"/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779946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59015" y="4898050"/>
            <a:ext cx="2129406" cy="333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ea typeface="Lato" panose="020F0502020204030203" pitchFamily="34" charset="0"/>
                <a:cs typeface="Lato" panose="020F0502020204030203" pitchFamily="34" charset="0"/>
              </a:rPr>
              <a:t>Your Title Here</a:t>
            </a:r>
          </a:p>
        </p:txBody>
      </p:sp>
      <p:sp>
        <p:nvSpPr>
          <p:cNvPr id="4" name="Rectangle 3"/>
          <p:cNvSpPr/>
          <p:nvPr/>
        </p:nvSpPr>
        <p:spPr>
          <a:xfrm>
            <a:off x="978619" y="5176854"/>
            <a:ext cx="2090198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900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Vestibulum neque elit, Class aptent taciti sociosqu ad litora torquent per conubia nostra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.</a:t>
            </a:r>
          </a:p>
        </p:txBody>
      </p:sp>
      <p:sp>
        <p:nvSpPr>
          <p:cNvPr id="5" name="Rectangle 4"/>
          <p:cNvSpPr/>
          <p:nvPr/>
        </p:nvSpPr>
        <p:spPr>
          <a:xfrm>
            <a:off x="3649735" y="4896779"/>
            <a:ext cx="2129406" cy="333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ea typeface="Lato" panose="020F0502020204030203" pitchFamily="34" charset="0"/>
                <a:cs typeface="Lato" panose="020F0502020204030203" pitchFamily="34" charset="0"/>
              </a:rPr>
              <a:t>Your Title Here</a:t>
            </a:r>
          </a:p>
        </p:txBody>
      </p:sp>
      <p:sp>
        <p:nvSpPr>
          <p:cNvPr id="6" name="Rectangle 5"/>
          <p:cNvSpPr/>
          <p:nvPr/>
        </p:nvSpPr>
        <p:spPr>
          <a:xfrm>
            <a:off x="3669339" y="5175582"/>
            <a:ext cx="2090198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900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Vestibulum neque elit, Class aptent taciti sociosqu ad litora torquent per conubia nostra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.</a:t>
            </a:r>
          </a:p>
        </p:txBody>
      </p:sp>
      <p:sp>
        <p:nvSpPr>
          <p:cNvPr id="7" name="Rectangle 6"/>
          <p:cNvSpPr/>
          <p:nvPr/>
        </p:nvSpPr>
        <p:spPr>
          <a:xfrm>
            <a:off x="6409886" y="4895777"/>
            <a:ext cx="2129406" cy="333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ea typeface="Lato" panose="020F0502020204030203" pitchFamily="34" charset="0"/>
                <a:cs typeface="Lato" panose="020F0502020204030203" pitchFamily="34" charset="0"/>
              </a:rPr>
              <a:t>Your Title Here</a:t>
            </a:r>
          </a:p>
        </p:txBody>
      </p:sp>
      <p:sp>
        <p:nvSpPr>
          <p:cNvPr id="8" name="Rectangle 7"/>
          <p:cNvSpPr/>
          <p:nvPr/>
        </p:nvSpPr>
        <p:spPr>
          <a:xfrm>
            <a:off x="6429490" y="5174580"/>
            <a:ext cx="2090198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900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Vestibulum neque elit, Class aptent taciti sociosqu ad litora torquent per conubia nostra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.</a:t>
            </a:r>
          </a:p>
        </p:txBody>
      </p:sp>
      <p:sp>
        <p:nvSpPr>
          <p:cNvPr id="9" name="Rectangle 8"/>
          <p:cNvSpPr/>
          <p:nvPr/>
        </p:nvSpPr>
        <p:spPr>
          <a:xfrm>
            <a:off x="9100606" y="4894505"/>
            <a:ext cx="2129406" cy="333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ea typeface="Lato" panose="020F0502020204030203" pitchFamily="34" charset="0"/>
                <a:cs typeface="Lato" panose="020F0502020204030203" pitchFamily="34" charset="0"/>
              </a:rPr>
              <a:t>Your Title Here</a:t>
            </a:r>
          </a:p>
        </p:txBody>
      </p:sp>
      <p:sp>
        <p:nvSpPr>
          <p:cNvPr id="10" name="Rectangle 9"/>
          <p:cNvSpPr/>
          <p:nvPr/>
        </p:nvSpPr>
        <p:spPr>
          <a:xfrm>
            <a:off x="9120210" y="5173308"/>
            <a:ext cx="2090198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900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Vestibulum neque elit, Class aptent taciti sociosqu ad litora torquent per conubia nostra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20401" y="4357101"/>
            <a:ext cx="806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chemeClr val="accent2"/>
                </a:solidFill>
                <a:ea typeface="Lato" panose="020F0502020204030203" pitchFamily="34" charset="0"/>
                <a:cs typeface="Lato" panose="020F0502020204030203" pitchFamily="34" charset="0"/>
              </a:rPr>
              <a:t>50%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311123" y="4357101"/>
            <a:ext cx="806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chemeClr val="accent3"/>
                </a:solidFill>
                <a:ea typeface="Lato" panose="020F0502020204030203" pitchFamily="34" charset="0"/>
                <a:cs typeface="Lato" panose="020F0502020204030203" pitchFamily="34" charset="0"/>
              </a:rPr>
              <a:t>70%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071273" y="4357101"/>
            <a:ext cx="806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chemeClr val="accent4"/>
                </a:solidFill>
                <a:ea typeface="Lato" panose="020F0502020204030203" pitchFamily="34" charset="0"/>
                <a:cs typeface="Lato" panose="020F0502020204030203" pitchFamily="34" charset="0"/>
              </a:rPr>
              <a:t>30%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761994" y="4357101"/>
            <a:ext cx="806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chemeClr val="accent5"/>
                </a:solidFill>
                <a:ea typeface="Lato" panose="020F0502020204030203" pitchFamily="34" charset="0"/>
                <a:cs typeface="Lato" panose="020F0502020204030203" pitchFamily="34" charset="0"/>
              </a:rPr>
              <a:t>90%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3863156" y="2313139"/>
            <a:ext cx="1702563" cy="1777218"/>
            <a:chOff x="6165968" y="3701022"/>
            <a:chExt cx="2724101" cy="2843549"/>
          </a:xfrm>
        </p:grpSpPr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6333529" y="3928307"/>
              <a:ext cx="2388979" cy="2388978"/>
            </a:xfrm>
            <a:custGeom>
              <a:avLst/>
              <a:gdLst>
                <a:gd name="T0" fmla="*/ 152 w 304"/>
                <a:gd name="T1" fmla="*/ 304 h 304"/>
                <a:gd name="T2" fmla="*/ 0 w 304"/>
                <a:gd name="T3" fmla="*/ 152 h 304"/>
                <a:gd name="T4" fmla="*/ 152 w 304"/>
                <a:gd name="T5" fmla="*/ 0 h 304"/>
                <a:gd name="T6" fmla="*/ 304 w 304"/>
                <a:gd name="T7" fmla="*/ 152 h 304"/>
                <a:gd name="T8" fmla="*/ 152 w 304"/>
                <a:gd name="T9" fmla="*/ 304 h 304"/>
                <a:gd name="T10" fmla="*/ 25 w 304"/>
                <a:gd name="T11" fmla="*/ 152 h 304"/>
                <a:gd name="T12" fmla="*/ 152 w 304"/>
                <a:gd name="T13" fmla="*/ 279 h 304"/>
                <a:gd name="T14" fmla="*/ 278 w 304"/>
                <a:gd name="T15" fmla="*/ 152 h 304"/>
                <a:gd name="T16" fmla="*/ 152 w 304"/>
                <a:gd name="T17" fmla="*/ 26 h 304"/>
                <a:gd name="T18" fmla="*/ 25 w 304"/>
                <a:gd name="T19" fmla="*/ 152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cubicBezTo>
                    <a:pt x="68" y="304"/>
                    <a:pt x="0" y="236"/>
                    <a:pt x="0" y="152"/>
                  </a:cubicBezTo>
                  <a:cubicBezTo>
                    <a:pt x="0" y="68"/>
                    <a:pt x="68" y="0"/>
                    <a:pt x="152" y="0"/>
                  </a:cubicBezTo>
                  <a:cubicBezTo>
                    <a:pt x="236" y="0"/>
                    <a:pt x="304" y="68"/>
                    <a:pt x="304" y="152"/>
                  </a:cubicBezTo>
                  <a:cubicBezTo>
                    <a:pt x="304" y="236"/>
                    <a:pt x="236" y="304"/>
                    <a:pt x="152" y="304"/>
                  </a:cubicBezTo>
                  <a:close/>
                  <a:moveTo>
                    <a:pt x="25" y="152"/>
                  </a:moveTo>
                  <a:cubicBezTo>
                    <a:pt x="25" y="222"/>
                    <a:pt x="82" y="279"/>
                    <a:pt x="152" y="279"/>
                  </a:cubicBezTo>
                  <a:cubicBezTo>
                    <a:pt x="222" y="279"/>
                    <a:pt x="278" y="222"/>
                    <a:pt x="278" y="152"/>
                  </a:cubicBezTo>
                  <a:cubicBezTo>
                    <a:pt x="278" y="82"/>
                    <a:pt x="222" y="26"/>
                    <a:pt x="152" y="26"/>
                  </a:cubicBezTo>
                  <a:cubicBezTo>
                    <a:pt x="82" y="26"/>
                    <a:pt x="25" y="82"/>
                    <a:pt x="25" y="152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57150" tIns="28575" rIns="57150" bIns="28575" numCol="1" anchor="t" anchorCtr="0" compatLnSpc="1">
              <a:prstTxWarp prst="textNoShape">
                <a:avLst/>
              </a:prstTxWarp>
            </a:bodyPr>
            <a:lstStyle/>
            <a:p>
              <a:endParaRPr lang="en-US" sz="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6730032" y="4329788"/>
              <a:ext cx="1595972" cy="1586016"/>
            </a:xfrm>
            <a:custGeom>
              <a:avLst/>
              <a:gdLst>
                <a:gd name="T0" fmla="*/ 102 w 203"/>
                <a:gd name="T1" fmla="*/ 202 h 202"/>
                <a:gd name="T2" fmla="*/ 0 w 203"/>
                <a:gd name="T3" fmla="*/ 101 h 202"/>
                <a:gd name="T4" fmla="*/ 102 w 203"/>
                <a:gd name="T5" fmla="*/ 0 h 202"/>
                <a:gd name="T6" fmla="*/ 203 w 203"/>
                <a:gd name="T7" fmla="*/ 101 h 202"/>
                <a:gd name="T8" fmla="*/ 102 w 203"/>
                <a:gd name="T9" fmla="*/ 202 h 202"/>
                <a:gd name="T10" fmla="*/ 4 w 203"/>
                <a:gd name="T11" fmla="*/ 101 h 202"/>
                <a:gd name="T12" fmla="*/ 102 w 203"/>
                <a:gd name="T13" fmla="*/ 199 h 202"/>
                <a:gd name="T14" fmla="*/ 200 w 203"/>
                <a:gd name="T15" fmla="*/ 101 h 202"/>
                <a:gd name="T16" fmla="*/ 102 w 203"/>
                <a:gd name="T17" fmla="*/ 3 h 202"/>
                <a:gd name="T18" fmla="*/ 4 w 203"/>
                <a:gd name="T19" fmla="*/ 10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02">
                  <a:moveTo>
                    <a:pt x="102" y="202"/>
                  </a:moveTo>
                  <a:cubicBezTo>
                    <a:pt x="46" y="202"/>
                    <a:pt x="0" y="157"/>
                    <a:pt x="0" y="101"/>
                  </a:cubicBezTo>
                  <a:cubicBezTo>
                    <a:pt x="0" y="45"/>
                    <a:pt x="46" y="0"/>
                    <a:pt x="102" y="0"/>
                  </a:cubicBezTo>
                  <a:cubicBezTo>
                    <a:pt x="158" y="0"/>
                    <a:pt x="203" y="45"/>
                    <a:pt x="203" y="101"/>
                  </a:cubicBezTo>
                  <a:cubicBezTo>
                    <a:pt x="203" y="157"/>
                    <a:pt x="158" y="202"/>
                    <a:pt x="102" y="202"/>
                  </a:cubicBezTo>
                  <a:close/>
                  <a:moveTo>
                    <a:pt x="4" y="101"/>
                  </a:moveTo>
                  <a:cubicBezTo>
                    <a:pt x="4" y="155"/>
                    <a:pt x="48" y="199"/>
                    <a:pt x="102" y="199"/>
                  </a:cubicBezTo>
                  <a:cubicBezTo>
                    <a:pt x="156" y="199"/>
                    <a:pt x="200" y="155"/>
                    <a:pt x="200" y="101"/>
                  </a:cubicBezTo>
                  <a:cubicBezTo>
                    <a:pt x="200" y="47"/>
                    <a:pt x="156" y="3"/>
                    <a:pt x="102" y="3"/>
                  </a:cubicBezTo>
                  <a:cubicBezTo>
                    <a:pt x="48" y="3"/>
                    <a:pt x="4" y="47"/>
                    <a:pt x="4" y="101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57150" tIns="28575" rIns="57150" bIns="28575" numCol="1" anchor="t" anchorCtr="0" compatLnSpc="1">
              <a:prstTxWarp prst="textNoShape">
                <a:avLst/>
              </a:prstTxWarp>
            </a:bodyPr>
            <a:lstStyle/>
            <a:p>
              <a:endParaRPr lang="en-US" sz="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8" name="Block Arc 17"/>
            <p:cNvSpPr>
              <a:spLocks/>
            </p:cNvSpPr>
            <p:nvPr/>
          </p:nvSpPr>
          <p:spPr bwMode="auto">
            <a:xfrm>
              <a:off x="6165968" y="3701022"/>
              <a:ext cx="2724101" cy="2843549"/>
            </a:xfrm>
            <a:prstGeom prst="blockArc">
              <a:avLst>
                <a:gd name="adj1" fmla="val 10883888"/>
                <a:gd name="adj2" fmla="val 5369871"/>
                <a:gd name="adj3" fmla="val 26268"/>
              </a:avLst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57150" tIns="28575" rIns="57150" bIns="28575" numCol="1" anchor="t" anchorCtr="0" compatLnSpc="1">
              <a:prstTxWarp prst="textNoShape">
                <a:avLst/>
              </a:prstTxWarp>
            </a:bodyPr>
            <a:lstStyle/>
            <a:p>
              <a:endParaRPr lang="en-US" sz="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7237566" y="4846763"/>
              <a:ext cx="580904" cy="552067"/>
            </a:xfrm>
            <a:custGeom>
              <a:avLst/>
              <a:gdLst>
                <a:gd name="T0" fmla="*/ 479 w 739"/>
                <a:gd name="T1" fmla="*/ 416 h 703"/>
                <a:gd name="T2" fmla="*/ 515 w 739"/>
                <a:gd name="T3" fmla="*/ 591 h 703"/>
                <a:gd name="T4" fmla="*/ 369 w 739"/>
                <a:gd name="T5" fmla="*/ 528 h 703"/>
                <a:gd name="T6" fmla="*/ 220 w 739"/>
                <a:gd name="T7" fmla="*/ 592 h 703"/>
                <a:gd name="T8" fmla="*/ 248 w 739"/>
                <a:gd name="T9" fmla="*/ 416 h 703"/>
                <a:gd name="T10" fmla="*/ 128 w 739"/>
                <a:gd name="T11" fmla="*/ 300 h 703"/>
                <a:gd name="T12" fmla="*/ 289 w 739"/>
                <a:gd name="T13" fmla="*/ 270 h 703"/>
                <a:gd name="T14" fmla="*/ 370 w 739"/>
                <a:gd name="T15" fmla="*/ 122 h 703"/>
                <a:gd name="T16" fmla="*/ 450 w 739"/>
                <a:gd name="T17" fmla="*/ 271 h 703"/>
                <a:gd name="T18" fmla="*/ 607 w 739"/>
                <a:gd name="T19" fmla="*/ 299 h 703"/>
                <a:gd name="T20" fmla="*/ 479 w 739"/>
                <a:gd name="T21" fmla="*/ 416 h 703"/>
                <a:gd name="T22" fmla="*/ 669 w 739"/>
                <a:gd name="T23" fmla="*/ 213 h 703"/>
                <a:gd name="T24" fmla="*/ 513 w 739"/>
                <a:gd name="T25" fmla="*/ 184 h 703"/>
                <a:gd name="T26" fmla="*/ 437 w 739"/>
                <a:gd name="T27" fmla="*/ 44 h 703"/>
                <a:gd name="T28" fmla="*/ 370 w 739"/>
                <a:gd name="T29" fmla="*/ 0 h 703"/>
                <a:gd name="T30" fmla="*/ 302 w 739"/>
                <a:gd name="T31" fmla="*/ 44 h 703"/>
                <a:gd name="T32" fmla="*/ 226 w 739"/>
                <a:gd name="T33" fmla="*/ 184 h 703"/>
                <a:gd name="T34" fmla="*/ 70 w 739"/>
                <a:gd name="T35" fmla="*/ 212 h 703"/>
                <a:gd name="T36" fmla="*/ 8 w 739"/>
                <a:gd name="T37" fmla="*/ 263 h 703"/>
                <a:gd name="T38" fmla="*/ 32 w 739"/>
                <a:gd name="T39" fmla="*/ 340 h 703"/>
                <a:gd name="T40" fmla="*/ 145 w 739"/>
                <a:gd name="T41" fmla="*/ 450 h 703"/>
                <a:gd name="T42" fmla="*/ 119 w 739"/>
                <a:gd name="T43" fmla="*/ 611 h 703"/>
                <a:gd name="T44" fmla="*/ 135 w 739"/>
                <a:gd name="T45" fmla="*/ 678 h 703"/>
                <a:gd name="T46" fmla="*/ 189 w 739"/>
                <a:gd name="T47" fmla="*/ 703 h 703"/>
                <a:gd name="T48" fmla="*/ 189 w 739"/>
                <a:gd name="T49" fmla="*/ 703 h 703"/>
                <a:gd name="T50" fmla="*/ 225 w 739"/>
                <a:gd name="T51" fmla="*/ 695 h 703"/>
                <a:gd name="T52" fmla="*/ 369 w 739"/>
                <a:gd name="T53" fmla="*/ 633 h 703"/>
                <a:gd name="T54" fmla="*/ 513 w 739"/>
                <a:gd name="T55" fmla="*/ 695 h 703"/>
                <a:gd name="T56" fmla="*/ 550 w 739"/>
                <a:gd name="T57" fmla="*/ 703 h 703"/>
                <a:gd name="T58" fmla="*/ 603 w 739"/>
                <a:gd name="T59" fmla="*/ 678 h 703"/>
                <a:gd name="T60" fmla="*/ 617 w 739"/>
                <a:gd name="T61" fmla="*/ 610 h 703"/>
                <a:gd name="T62" fmla="*/ 584 w 739"/>
                <a:gd name="T63" fmla="*/ 451 h 703"/>
                <a:gd name="T64" fmla="*/ 705 w 739"/>
                <a:gd name="T65" fmla="*/ 340 h 703"/>
                <a:gd name="T66" fmla="*/ 731 w 739"/>
                <a:gd name="T67" fmla="*/ 264 h 703"/>
                <a:gd name="T68" fmla="*/ 669 w 739"/>
                <a:gd name="T69" fmla="*/ 213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39" h="703">
                  <a:moveTo>
                    <a:pt x="479" y="416"/>
                  </a:moveTo>
                  <a:lnTo>
                    <a:pt x="515" y="591"/>
                  </a:lnTo>
                  <a:lnTo>
                    <a:pt x="369" y="528"/>
                  </a:lnTo>
                  <a:lnTo>
                    <a:pt x="220" y="592"/>
                  </a:lnTo>
                  <a:lnTo>
                    <a:pt x="248" y="416"/>
                  </a:lnTo>
                  <a:lnTo>
                    <a:pt x="128" y="300"/>
                  </a:lnTo>
                  <a:lnTo>
                    <a:pt x="289" y="270"/>
                  </a:lnTo>
                  <a:lnTo>
                    <a:pt x="370" y="122"/>
                  </a:lnTo>
                  <a:lnTo>
                    <a:pt x="450" y="271"/>
                  </a:lnTo>
                  <a:lnTo>
                    <a:pt x="607" y="299"/>
                  </a:lnTo>
                  <a:lnTo>
                    <a:pt x="479" y="416"/>
                  </a:lnTo>
                  <a:close/>
                  <a:moveTo>
                    <a:pt x="669" y="213"/>
                  </a:moveTo>
                  <a:lnTo>
                    <a:pt x="513" y="184"/>
                  </a:lnTo>
                  <a:lnTo>
                    <a:pt x="437" y="44"/>
                  </a:lnTo>
                  <a:cubicBezTo>
                    <a:pt x="422" y="16"/>
                    <a:pt x="397" y="0"/>
                    <a:pt x="370" y="0"/>
                  </a:cubicBezTo>
                  <a:cubicBezTo>
                    <a:pt x="342" y="0"/>
                    <a:pt x="318" y="16"/>
                    <a:pt x="302" y="44"/>
                  </a:cubicBezTo>
                  <a:lnTo>
                    <a:pt x="226" y="184"/>
                  </a:lnTo>
                  <a:lnTo>
                    <a:pt x="70" y="212"/>
                  </a:lnTo>
                  <a:cubicBezTo>
                    <a:pt x="39" y="218"/>
                    <a:pt x="16" y="236"/>
                    <a:pt x="8" y="263"/>
                  </a:cubicBezTo>
                  <a:cubicBezTo>
                    <a:pt x="0" y="289"/>
                    <a:pt x="8" y="317"/>
                    <a:pt x="32" y="340"/>
                  </a:cubicBezTo>
                  <a:lnTo>
                    <a:pt x="145" y="450"/>
                  </a:lnTo>
                  <a:lnTo>
                    <a:pt x="119" y="611"/>
                  </a:lnTo>
                  <a:cubicBezTo>
                    <a:pt x="114" y="637"/>
                    <a:pt x="120" y="661"/>
                    <a:pt x="135" y="678"/>
                  </a:cubicBezTo>
                  <a:cubicBezTo>
                    <a:pt x="148" y="694"/>
                    <a:pt x="167" y="703"/>
                    <a:pt x="189" y="703"/>
                  </a:cubicBezTo>
                  <a:lnTo>
                    <a:pt x="189" y="703"/>
                  </a:lnTo>
                  <a:cubicBezTo>
                    <a:pt x="201" y="703"/>
                    <a:pt x="213" y="700"/>
                    <a:pt x="225" y="695"/>
                  </a:cubicBezTo>
                  <a:lnTo>
                    <a:pt x="369" y="633"/>
                  </a:lnTo>
                  <a:lnTo>
                    <a:pt x="513" y="695"/>
                  </a:lnTo>
                  <a:cubicBezTo>
                    <a:pt x="526" y="700"/>
                    <a:pt x="538" y="703"/>
                    <a:pt x="550" y="703"/>
                  </a:cubicBezTo>
                  <a:cubicBezTo>
                    <a:pt x="571" y="703"/>
                    <a:pt x="590" y="694"/>
                    <a:pt x="603" y="678"/>
                  </a:cubicBezTo>
                  <a:cubicBezTo>
                    <a:pt x="618" y="661"/>
                    <a:pt x="623" y="636"/>
                    <a:pt x="617" y="610"/>
                  </a:cubicBezTo>
                  <a:lnTo>
                    <a:pt x="584" y="451"/>
                  </a:lnTo>
                  <a:lnTo>
                    <a:pt x="705" y="340"/>
                  </a:lnTo>
                  <a:cubicBezTo>
                    <a:pt x="729" y="318"/>
                    <a:pt x="739" y="290"/>
                    <a:pt x="731" y="264"/>
                  </a:cubicBezTo>
                  <a:cubicBezTo>
                    <a:pt x="724" y="237"/>
                    <a:pt x="701" y="219"/>
                    <a:pt x="669" y="21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172436" y="2313139"/>
            <a:ext cx="1702563" cy="1777218"/>
            <a:chOff x="1860816" y="3701022"/>
            <a:chExt cx="2724101" cy="2843549"/>
          </a:xfrm>
        </p:grpSpPr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2028377" y="3928307"/>
              <a:ext cx="2388979" cy="2388978"/>
            </a:xfrm>
            <a:custGeom>
              <a:avLst/>
              <a:gdLst>
                <a:gd name="T0" fmla="*/ 152 w 304"/>
                <a:gd name="T1" fmla="*/ 304 h 304"/>
                <a:gd name="T2" fmla="*/ 0 w 304"/>
                <a:gd name="T3" fmla="*/ 152 h 304"/>
                <a:gd name="T4" fmla="*/ 152 w 304"/>
                <a:gd name="T5" fmla="*/ 0 h 304"/>
                <a:gd name="T6" fmla="*/ 304 w 304"/>
                <a:gd name="T7" fmla="*/ 152 h 304"/>
                <a:gd name="T8" fmla="*/ 152 w 304"/>
                <a:gd name="T9" fmla="*/ 304 h 304"/>
                <a:gd name="T10" fmla="*/ 25 w 304"/>
                <a:gd name="T11" fmla="*/ 152 h 304"/>
                <a:gd name="T12" fmla="*/ 152 w 304"/>
                <a:gd name="T13" fmla="*/ 279 h 304"/>
                <a:gd name="T14" fmla="*/ 278 w 304"/>
                <a:gd name="T15" fmla="*/ 152 h 304"/>
                <a:gd name="T16" fmla="*/ 152 w 304"/>
                <a:gd name="T17" fmla="*/ 26 h 304"/>
                <a:gd name="T18" fmla="*/ 25 w 304"/>
                <a:gd name="T19" fmla="*/ 152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cubicBezTo>
                    <a:pt x="68" y="304"/>
                    <a:pt x="0" y="236"/>
                    <a:pt x="0" y="152"/>
                  </a:cubicBezTo>
                  <a:cubicBezTo>
                    <a:pt x="0" y="68"/>
                    <a:pt x="68" y="0"/>
                    <a:pt x="152" y="0"/>
                  </a:cubicBezTo>
                  <a:cubicBezTo>
                    <a:pt x="236" y="0"/>
                    <a:pt x="304" y="68"/>
                    <a:pt x="304" y="152"/>
                  </a:cubicBezTo>
                  <a:cubicBezTo>
                    <a:pt x="304" y="236"/>
                    <a:pt x="236" y="304"/>
                    <a:pt x="152" y="304"/>
                  </a:cubicBezTo>
                  <a:close/>
                  <a:moveTo>
                    <a:pt x="25" y="152"/>
                  </a:moveTo>
                  <a:cubicBezTo>
                    <a:pt x="25" y="222"/>
                    <a:pt x="82" y="279"/>
                    <a:pt x="152" y="279"/>
                  </a:cubicBezTo>
                  <a:cubicBezTo>
                    <a:pt x="222" y="279"/>
                    <a:pt x="278" y="222"/>
                    <a:pt x="278" y="152"/>
                  </a:cubicBezTo>
                  <a:cubicBezTo>
                    <a:pt x="278" y="82"/>
                    <a:pt x="222" y="26"/>
                    <a:pt x="152" y="26"/>
                  </a:cubicBezTo>
                  <a:cubicBezTo>
                    <a:pt x="82" y="26"/>
                    <a:pt x="25" y="82"/>
                    <a:pt x="25" y="152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57150" tIns="28575" rIns="57150" bIns="28575" numCol="1" anchor="t" anchorCtr="0" compatLnSpc="1">
              <a:prstTxWarp prst="textNoShape">
                <a:avLst/>
              </a:prstTxWarp>
            </a:bodyPr>
            <a:lstStyle/>
            <a:p>
              <a:endParaRPr lang="en-US" sz="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2424880" y="4329788"/>
              <a:ext cx="1595972" cy="1586016"/>
            </a:xfrm>
            <a:custGeom>
              <a:avLst/>
              <a:gdLst>
                <a:gd name="T0" fmla="*/ 102 w 203"/>
                <a:gd name="T1" fmla="*/ 202 h 202"/>
                <a:gd name="T2" fmla="*/ 0 w 203"/>
                <a:gd name="T3" fmla="*/ 101 h 202"/>
                <a:gd name="T4" fmla="*/ 102 w 203"/>
                <a:gd name="T5" fmla="*/ 0 h 202"/>
                <a:gd name="T6" fmla="*/ 203 w 203"/>
                <a:gd name="T7" fmla="*/ 101 h 202"/>
                <a:gd name="T8" fmla="*/ 102 w 203"/>
                <a:gd name="T9" fmla="*/ 202 h 202"/>
                <a:gd name="T10" fmla="*/ 4 w 203"/>
                <a:gd name="T11" fmla="*/ 101 h 202"/>
                <a:gd name="T12" fmla="*/ 102 w 203"/>
                <a:gd name="T13" fmla="*/ 199 h 202"/>
                <a:gd name="T14" fmla="*/ 200 w 203"/>
                <a:gd name="T15" fmla="*/ 101 h 202"/>
                <a:gd name="T16" fmla="*/ 102 w 203"/>
                <a:gd name="T17" fmla="*/ 3 h 202"/>
                <a:gd name="T18" fmla="*/ 4 w 203"/>
                <a:gd name="T19" fmla="*/ 10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02">
                  <a:moveTo>
                    <a:pt x="102" y="202"/>
                  </a:moveTo>
                  <a:cubicBezTo>
                    <a:pt x="46" y="202"/>
                    <a:pt x="0" y="157"/>
                    <a:pt x="0" y="101"/>
                  </a:cubicBezTo>
                  <a:cubicBezTo>
                    <a:pt x="0" y="45"/>
                    <a:pt x="46" y="0"/>
                    <a:pt x="102" y="0"/>
                  </a:cubicBezTo>
                  <a:cubicBezTo>
                    <a:pt x="158" y="0"/>
                    <a:pt x="203" y="45"/>
                    <a:pt x="203" y="101"/>
                  </a:cubicBezTo>
                  <a:cubicBezTo>
                    <a:pt x="203" y="157"/>
                    <a:pt x="158" y="202"/>
                    <a:pt x="102" y="202"/>
                  </a:cubicBezTo>
                  <a:close/>
                  <a:moveTo>
                    <a:pt x="4" y="101"/>
                  </a:moveTo>
                  <a:cubicBezTo>
                    <a:pt x="4" y="155"/>
                    <a:pt x="48" y="199"/>
                    <a:pt x="102" y="199"/>
                  </a:cubicBezTo>
                  <a:cubicBezTo>
                    <a:pt x="156" y="199"/>
                    <a:pt x="200" y="155"/>
                    <a:pt x="200" y="101"/>
                  </a:cubicBezTo>
                  <a:cubicBezTo>
                    <a:pt x="200" y="47"/>
                    <a:pt x="156" y="3"/>
                    <a:pt x="102" y="3"/>
                  </a:cubicBezTo>
                  <a:cubicBezTo>
                    <a:pt x="48" y="3"/>
                    <a:pt x="4" y="47"/>
                    <a:pt x="4" y="101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57150" tIns="28575" rIns="57150" bIns="28575" numCol="1" anchor="t" anchorCtr="0" compatLnSpc="1">
              <a:prstTxWarp prst="textNoShape">
                <a:avLst/>
              </a:prstTxWarp>
            </a:bodyPr>
            <a:lstStyle/>
            <a:p>
              <a:endParaRPr lang="en-US" sz="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3" name="Block Arc 22"/>
            <p:cNvSpPr>
              <a:spLocks/>
            </p:cNvSpPr>
            <p:nvPr/>
          </p:nvSpPr>
          <p:spPr bwMode="auto">
            <a:xfrm>
              <a:off x="1860816" y="3701022"/>
              <a:ext cx="2724101" cy="2843549"/>
            </a:xfrm>
            <a:prstGeom prst="blockArc">
              <a:avLst>
                <a:gd name="adj1" fmla="val 10883888"/>
                <a:gd name="adj2" fmla="val 21572596"/>
                <a:gd name="adj3" fmla="val 29053"/>
              </a:avLst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57150" tIns="28575" rIns="57150" bIns="28575" numCol="1" anchor="t" anchorCtr="0" compatLnSpc="1">
              <a:prstTxWarp prst="textNoShape">
                <a:avLst/>
              </a:prstTxWarp>
            </a:bodyPr>
            <a:lstStyle/>
            <a:p>
              <a:endParaRPr lang="en-US" sz="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2938593" y="4869422"/>
              <a:ext cx="568546" cy="506749"/>
            </a:xfrm>
            <a:custGeom>
              <a:avLst/>
              <a:gdLst>
                <a:gd name="T0" fmla="*/ 99 w 727"/>
                <a:gd name="T1" fmla="*/ 628 h 644"/>
                <a:gd name="T2" fmla="*/ 114 w 727"/>
                <a:gd name="T3" fmla="*/ 644 h 644"/>
                <a:gd name="T4" fmla="*/ 298 w 727"/>
                <a:gd name="T5" fmla="*/ 644 h 644"/>
                <a:gd name="T6" fmla="*/ 298 w 727"/>
                <a:gd name="T7" fmla="*/ 494 h 644"/>
                <a:gd name="T8" fmla="*/ 319 w 727"/>
                <a:gd name="T9" fmla="*/ 469 h 644"/>
                <a:gd name="T10" fmla="*/ 395 w 727"/>
                <a:gd name="T11" fmla="*/ 469 h 644"/>
                <a:gd name="T12" fmla="*/ 422 w 727"/>
                <a:gd name="T13" fmla="*/ 494 h 644"/>
                <a:gd name="T14" fmla="*/ 422 w 727"/>
                <a:gd name="T15" fmla="*/ 644 h 644"/>
                <a:gd name="T16" fmla="*/ 601 w 727"/>
                <a:gd name="T17" fmla="*/ 644 h 644"/>
                <a:gd name="T18" fmla="*/ 620 w 727"/>
                <a:gd name="T19" fmla="*/ 623 h 644"/>
                <a:gd name="T20" fmla="*/ 620 w 727"/>
                <a:gd name="T21" fmla="*/ 347 h 644"/>
                <a:gd name="T22" fmla="*/ 368 w 727"/>
                <a:gd name="T23" fmla="*/ 122 h 644"/>
                <a:gd name="T24" fmla="*/ 99 w 727"/>
                <a:gd name="T25" fmla="*/ 347 h 644"/>
                <a:gd name="T26" fmla="*/ 99 w 727"/>
                <a:gd name="T27" fmla="*/ 628 h 644"/>
                <a:gd name="T28" fmla="*/ 642 w 727"/>
                <a:gd name="T29" fmla="*/ 74 h 644"/>
                <a:gd name="T30" fmla="*/ 570 w 727"/>
                <a:gd name="T31" fmla="*/ 74 h 644"/>
                <a:gd name="T32" fmla="*/ 570 w 727"/>
                <a:gd name="T33" fmla="*/ 161 h 644"/>
                <a:gd name="T34" fmla="*/ 642 w 727"/>
                <a:gd name="T35" fmla="*/ 221 h 644"/>
                <a:gd name="T36" fmla="*/ 642 w 727"/>
                <a:gd name="T37" fmla="*/ 74 h 644"/>
                <a:gd name="T38" fmla="*/ 0 w 727"/>
                <a:gd name="T39" fmla="*/ 326 h 644"/>
                <a:gd name="T40" fmla="*/ 73 w 727"/>
                <a:gd name="T41" fmla="*/ 326 h 644"/>
                <a:gd name="T42" fmla="*/ 370 w 727"/>
                <a:gd name="T43" fmla="*/ 74 h 644"/>
                <a:gd name="T44" fmla="*/ 648 w 727"/>
                <a:gd name="T45" fmla="*/ 324 h 644"/>
                <a:gd name="T46" fmla="*/ 727 w 727"/>
                <a:gd name="T47" fmla="*/ 324 h 644"/>
                <a:gd name="T48" fmla="*/ 370 w 727"/>
                <a:gd name="T49" fmla="*/ 0 h 644"/>
                <a:gd name="T50" fmla="*/ 0 w 727"/>
                <a:gd name="T51" fmla="*/ 326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27" h="644">
                  <a:moveTo>
                    <a:pt x="99" y="628"/>
                  </a:moveTo>
                  <a:cubicBezTo>
                    <a:pt x="99" y="628"/>
                    <a:pt x="98" y="644"/>
                    <a:pt x="114" y="644"/>
                  </a:cubicBezTo>
                  <a:cubicBezTo>
                    <a:pt x="134" y="644"/>
                    <a:pt x="298" y="644"/>
                    <a:pt x="298" y="644"/>
                  </a:cubicBezTo>
                  <a:lnTo>
                    <a:pt x="298" y="494"/>
                  </a:lnTo>
                  <a:cubicBezTo>
                    <a:pt x="298" y="494"/>
                    <a:pt x="295" y="469"/>
                    <a:pt x="319" y="469"/>
                  </a:cubicBezTo>
                  <a:lnTo>
                    <a:pt x="395" y="469"/>
                  </a:lnTo>
                  <a:cubicBezTo>
                    <a:pt x="424" y="469"/>
                    <a:pt x="422" y="494"/>
                    <a:pt x="422" y="494"/>
                  </a:cubicBezTo>
                  <a:lnTo>
                    <a:pt x="422" y="644"/>
                  </a:lnTo>
                  <a:cubicBezTo>
                    <a:pt x="422" y="644"/>
                    <a:pt x="577" y="644"/>
                    <a:pt x="601" y="644"/>
                  </a:cubicBezTo>
                  <a:cubicBezTo>
                    <a:pt x="621" y="644"/>
                    <a:pt x="620" y="623"/>
                    <a:pt x="620" y="623"/>
                  </a:cubicBezTo>
                  <a:lnTo>
                    <a:pt x="620" y="347"/>
                  </a:lnTo>
                  <a:lnTo>
                    <a:pt x="368" y="122"/>
                  </a:lnTo>
                  <a:lnTo>
                    <a:pt x="99" y="347"/>
                  </a:lnTo>
                  <a:lnTo>
                    <a:pt x="99" y="628"/>
                  </a:lnTo>
                  <a:close/>
                  <a:moveTo>
                    <a:pt x="642" y="74"/>
                  </a:moveTo>
                  <a:lnTo>
                    <a:pt x="570" y="74"/>
                  </a:lnTo>
                  <a:lnTo>
                    <a:pt x="570" y="161"/>
                  </a:lnTo>
                  <a:lnTo>
                    <a:pt x="642" y="221"/>
                  </a:lnTo>
                  <a:lnTo>
                    <a:pt x="642" y="74"/>
                  </a:lnTo>
                  <a:close/>
                  <a:moveTo>
                    <a:pt x="0" y="326"/>
                  </a:moveTo>
                  <a:cubicBezTo>
                    <a:pt x="0" y="326"/>
                    <a:pt x="23" y="368"/>
                    <a:pt x="73" y="326"/>
                  </a:cubicBezTo>
                  <a:lnTo>
                    <a:pt x="370" y="74"/>
                  </a:lnTo>
                  <a:lnTo>
                    <a:pt x="648" y="324"/>
                  </a:lnTo>
                  <a:cubicBezTo>
                    <a:pt x="706" y="366"/>
                    <a:pt x="727" y="324"/>
                    <a:pt x="727" y="324"/>
                  </a:cubicBezTo>
                  <a:lnTo>
                    <a:pt x="370" y="0"/>
                  </a:lnTo>
                  <a:lnTo>
                    <a:pt x="0" y="32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6623308" y="2313139"/>
            <a:ext cx="1702563" cy="1777218"/>
            <a:chOff x="10582211" y="3701022"/>
            <a:chExt cx="2724101" cy="2843549"/>
          </a:xfrm>
        </p:grpSpPr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10749772" y="3928307"/>
              <a:ext cx="2388979" cy="2388978"/>
            </a:xfrm>
            <a:custGeom>
              <a:avLst/>
              <a:gdLst>
                <a:gd name="T0" fmla="*/ 152 w 304"/>
                <a:gd name="T1" fmla="*/ 304 h 304"/>
                <a:gd name="T2" fmla="*/ 0 w 304"/>
                <a:gd name="T3" fmla="*/ 152 h 304"/>
                <a:gd name="T4" fmla="*/ 152 w 304"/>
                <a:gd name="T5" fmla="*/ 0 h 304"/>
                <a:gd name="T6" fmla="*/ 304 w 304"/>
                <a:gd name="T7" fmla="*/ 152 h 304"/>
                <a:gd name="T8" fmla="*/ 152 w 304"/>
                <a:gd name="T9" fmla="*/ 304 h 304"/>
                <a:gd name="T10" fmla="*/ 25 w 304"/>
                <a:gd name="T11" fmla="*/ 152 h 304"/>
                <a:gd name="T12" fmla="*/ 152 w 304"/>
                <a:gd name="T13" fmla="*/ 279 h 304"/>
                <a:gd name="T14" fmla="*/ 278 w 304"/>
                <a:gd name="T15" fmla="*/ 152 h 304"/>
                <a:gd name="T16" fmla="*/ 152 w 304"/>
                <a:gd name="T17" fmla="*/ 26 h 304"/>
                <a:gd name="T18" fmla="*/ 25 w 304"/>
                <a:gd name="T19" fmla="*/ 152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cubicBezTo>
                    <a:pt x="68" y="304"/>
                    <a:pt x="0" y="236"/>
                    <a:pt x="0" y="152"/>
                  </a:cubicBezTo>
                  <a:cubicBezTo>
                    <a:pt x="0" y="68"/>
                    <a:pt x="68" y="0"/>
                    <a:pt x="152" y="0"/>
                  </a:cubicBezTo>
                  <a:cubicBezTo>
                    <a:pt x="236" y="0"/>
                    <a:pt x="304" y="68"/>
                    <a:pt x="304" y="152"/>
                  </a:cubicBezTo>
                  <a:cubicBezTo>
                    <a:pt x="304" y="236"/>
                    <a:pt x="236" y="304"/>
                    <a:pt x="152" y="304"/>
                  </a:cubicBezTo>
                  <a:close/>
                  <a:moveTo>
                    <a:pt x="25" y="152"/>
                  </a:moveTo>
                  <a:cubicBezTo>
                    <a:pt x="25" y="222"/>
                    <a:pt x="82" y="279"/>
                    <a:pt x="152" y="279"/>
                  </a:cubicBezTo>
                  <a:cubicBezTo>
                    <a:pt x="222" y="279"/>
                    <a:pt x="278" y="222"/>
                    <a:pt x="278" y="152"/>
                  </a:cubicBezTo>
                  <a:cubicBezTo>
                    <a:pt x="278" y="82"/>
                    <a:pt x="222" y="26"/>
                    <a:pt x="152" y="26"/>
                  </a:cubicBezTo>
                  <a:cubicBezTo>
                    <a:pt x="82" y="26"/>
                    <a:pt x="25" y="82"/>
                    <a:pt x="25" y="152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57150" tIns="28575" rIns="57150" bIns="28575" numCol="1" anchor="t" anchorCtr="0" compatLnSpc="1">
              <a:prstTxWarp prst="textNoShape">
                <a:avLst/>
              </a:prstTxWarp>
            </a:bodyPr>
            <a:lstStyle/>
            <a:p>
              <a:endParaRPr lang="en-US" sz="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11146275" y="4329788"/>
              <a:ext cx="1595972" cy="1586016"/>
            </a:xfrm>
            <a:custGeom>
              <a:avLst/>
              <a:gdLst>
                <a:gd name="T0" fmla="*/ 102 w 203"/>
                <a:gd name="T1" fmla="*/ 202 h 202"/>
                <a:gd name="T2" fmla="*/ 0 w 203"/>
                <a:gd name="T3" fmla="*/ 101 h 202"/>
                <a:gd name="T4" fmla="*/ 102 w 203"/>
                <a:gd name="T5" fmla="*/ 0 h 202"/>
                <a:gd name="T6" fmla="*/ 203 w 203"/>
                <a:gd name="T7" fmla="*/ 101 h 202"/>
                <a:gd name="T8" fmla="*/ 102 w 203"/>
                <a:gd name="T9" fmla="*/ 202 h 202"/>
                <a:gd name="T10" fmla="*/ 4 w 203"/>
                <a:gd name="T11" fmla="*/ 101 h 202"/>
                <a:gd name="T12" fmla="*/ 102 w 203"/>
                <a:gd name="T13" fmla="*/ 199 h 202"/>
                <a:gd name="T14" fmla="*/ 200 w 203"/>
                <a:gd name="T15" fmla="*/ 101 h 202"/>
                <a:gd name="T16" fmla="*/ 102 w 203"/>
                <a:gd name="T17" fmla="*/ 3 h 202"/>
                <a:gd name="T18" fmla="*/ 4 w 203"/>
                <a:gd name="T19" fmla="*/ 10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02">
                  <a:moveTo>
                    <a:pt x="102" y="202"/>
                  </a:moveTo>
                  <a:cubicBezTo>
                    <a:pt x="46" y="202"/>
                    <a:pt x="0" y="157"/>
                    <a:pt x="0" y="101"/>
                  </a:cubicBezTo>
                  <a:cubicBezTo>
                    <a:pt x="0" y="45"/>
                    <a:pt x="46" y="0"/>
                    <a:pt x="102" y="0"/>
                  </a:cubicBezTo>
                  <a:cubicBezTo>
                    <a:pt x="158" y="0"/>
                    <a:pt x="203" y="45"/>
                    <a:pt x="203" y="101"/>
                  </a:cubicBezTo>
                  <a:cubicBezTo>
                    <a:pt x="203" y="157"/>
                    <a:pt x="158" y="202"/>
                    <a:pt x="102" y="202"/>
                  </a:cubicBezTo>
                  <a:close/>
                  <a:moveTo>
                    <a:pt x="4" y="101"/>
                  </a:moveTo>
                  <a:cubicBezTo>
                    <a:pt x="4" y="155"/>
                    <a:pt x="48" y="199"/>
                    <a:pt x="102" y="199"/>
                  </a:cubicBezTo>
                  <a:cubicBezTo>
                    <a:pt x="156" y="199"/>
                    <a:pt x="200" y="155"/>
                    <a:pt x="200" y="101"/>
                  </a:cubicBezTo>
                  <a:cubicBezTo>
                    <a:pt x="200" y="47"/>
                    <a:pt x="156" y="3"/>
                    <a:pt x="102" y="3"/>
                  </a:cubicBezTo>
                  <a:cubicBezTo>
                    <a:pt x="48" y="3"/>
                    <a:pt x="4" y="47"/>
                    <a:pt x="4" y="101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57150" tIns="28575" rIns="57150" bIns="28575" numCol="1" anchor="t" anchorCtr="0" compatLnSpc="1">
              <a:prstTxWarp prst="textNoShape">
                <a:avLst/>
              </a:prstTxWarp>
            </a:bodyPr>
            <a:lstStyle/>
            <a:p>
              <a:endParaRPr lang="en-US" sz="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8" name="Block Arc 27"/>
            <p:cNvSpPr>
              <a:spLocks/>
            </p:cNvSpPr>
            <p:nvPr/>
          </p:nvSpPr>
          <p:spPr bwMode="auto">
            <a:xfrm>
              <a:off x="10582211" y="3701022"/>
              <a:ext cx="2724101" cy="2843549"/>
            </a:xfrm>
            <a:prstGeom prst="blockArc">
              <a:avLst>
                <a:gd name="adj1" fmla="val 10883888"/>
                <a:gd name="adj2" fmla="val 20034708"/>
                <a:gd name="adj3" fmla="val 31175"/>
              </a:avLst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57150" tIns="28575" rIns="57150" bIns="28575" numCol="1" anchor="t" anchorCtr="0" compatLnSpc="1">
              <a:prstTxWarp prst="textNoShape">
                <a:avLst/>
              </a:prstTxWarp>
            </a:bodyPr>
            <a:lstStyle/>
            <a:p>
              <a:endParaRPr lang="en-US" sz="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9" name="Freeform 225"/>
            <p:cNvSpPr>
              <a:spLocks noEditPoints="1"/>
            </p:cNvSpPr>
            <p:nvPr/>
          </p:nvSpPr>
          <p:spPr bwMode="auto">
            <a:xfrm>
              <a:off x="11692947" y="4828224"/>
              <a:ext cx="502628" cy="589145"/>
            </a:xfrm>
            <a:custGeom>
              <a:avLst/>
              <a:gdLst>
                <a:gd name="T0" fmla="*/ 427 w 642"/>
                <a:gd name="T1" fmla="*/ 662 h 746"/>
                <a:gd name="T2" fmla="*/ 429 w 642"/>
                <a:gd name="T3" fmla="*/ 625 h 746"/>
                <a:gd name="T4" fmla="*/ 555 w 642"/>
                <a:gd name="T5" fmla="*/ 478 h 746"/>
                <a:gd name="T6" fmla="*/ 427 w 642"/>
                <a:gd name="T7" fmla="*/ 662 h 746"/>
                <a:gd name="T8" fmla="*/ 453 w 642"/>
                <a:gd name="T9" fmla="*/ 171 h 746"/>
                <a:gd name="T10" fmla="*/ 360 w 642"/>
                <a:gd name="T11" fmla="*/ 0 h 746"/>
                <a:gd name="T12" fmla="*/ 270 w 642"/>
                <a:gd name="T13" fmla="*/ 163 h 746"/>
                <a:gd name="T14" fmla="*/ 202 w 642"/>
                <a:gd name="T15" fmla="*/ 656 h 746"/>
                <a:gd name="T16" fmla="*/ 540 w 642"/>
                <a:gd name="T17" fmla="*/ 635 h 746"/>
                <a:gd name="T18" fmla="*/ 453 w 642"/>
                <a:gd name="T19" fmla="*/ 171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2" h="746">
                  <a:moveTo>
                    <a:pt x="427" y="662"/>
                  </a:moveTo>
                  <a:cubicBezTo>
                    <a:pt x="406" y="654"/>
                    <a:pt x="400" y="642"/>
                    <a:pt x="429" y="625"/>
                  </a:cubicBezTo>
                  <a:cubicBezTo>
                    <a:pt x="457" y="608"/>
                    <a:pt x="501" y="578"/>
                    <a:pt x="555" y="478"/>
                  </a:cubicBezTo>
                  <a:cubicBezTo>
                    <a:pt x="555" y="478"/>
                    <a:pt x="545" y="627"/>
                    <a:pt x="427" y="662"/>
                  </a:cubicBezTo>
                  <a:close/>
                  <a:moveTo>
                    <a:pt x="453" y="171"/>
                  </a:moveTo>
                  <a:cubicBezTo>
                    <a:pt x="390" y="104"/>
                    <a:pt x="360" y="0"/>
                    <a:pt x="360" y="0"/>
                  </a:cubicBezTo>
                  <a:cubicBezTo>
                    <a:pt x="360" y="0"/>
                    <a:pt x="322" y="103"/>
                    <a:pt x="270" y="163"/>
                  </a:cubicBezTo>
                  <a:cubicBezTo>
                    <a:pt x="219" y="223"/>
                    <a:pt x="0" y="463"/>
                    <a:pt x="202" y="656"/>
                  </a:cubicBezTo>
                  <a:cubicBezTo>
                    <a:pt x="309" y="746"/>
                    <a:pt x="463" y="733"/>
                    <a:pt x="540" y="635"/>
                  </a:cubicBezTo>
                  <a:cubicBezTo>
                    <a:pt x="617" y="536"/>
                    <a:pt x="642" y="377"/>
                    <a:pt x="453" y="1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9314028" y="2313139"/>
            <a:ext cx="1702563" cy="1777218"/>
            <a:chOff x="14887363" y="3701022"/>
            <a:chExt cx="2724101" cy="2843549"/>
          </a:xfrm>
        </p:grpSpPr>
        <p:sp>
          <p:nvSpPr>
            <p:cNvPr id="31" name="Freeform 30"/>
            <p:cNvSpPr>
              <a:spLocks noEditPoints="1"/>
            </p:cNvSpPr>
            <p:nvPr/>
          </p:nvSpPr>
          <p:spPr bwMode="auto">
            <a:xfrm>
              <a:off x="15054924" y="3928307"/>
              <a:ext cx="2388979" cy="2388978"/>
            </a:xfrm>
            <a:custGeom>
              <a:avLst/>
              <a:gdLst>
                <a:gd name="T0" fmla="*/ 152 w 304"/>
                <a:gd name="T1" fmla="*/ 304 h 304"/>
                <a:gd name="T2" fmla="*/ 0 w 304"/>
                <a:gd name="T3" fmla="*/ 152 h 304"/>
                <a:gd name="T4" fmla="*/ 152 w 304"/>
                <a:gd name="T5" fmla="*/ 0 h 304"/>
                <a:gd name="T6" fmla="*/ 304 w 304"/>
                <a:gd name="T7" fmla="*/ 152 h 304"/>
                <a:gd name="T8" fmla="*/ 152 w 304"/>
                <a:gd name="T9" fmla="*/ 304 h 304"/>
                <a:gd name="T10" fmla="*/ 25 w 304"/>
                <a:gd name="T11" fmla="*/ 152 h 304"/>
                <a:gd name="T12" fmla="*/ 152 w 304"/>
                <a:gd name="T13" fmla="*/ 279 h 304"/>
                <a:gd name="T14" fmla="*/ 278 w 304"/>
                <a:gd name="T15" fmla="*/ 152 h 304"/>
                <a:gd name="T16" fmla="*/ 152 w 304"/>
                <a:gd name="T17" fmla="*/ 26 h 304"/>
                <a:gd name="T18" fmla="*/ 25 w 304"/>
                <a:gd name="T19" fmla="*/ 152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cubicBezTo>
                    <a:pt x="68" y="304"/>
                    <a:pt x="0" y="236"/>
                    <a:pt x="0" y="152"/>
                  </a:cubicBezTo>
                  <a:cubicBezTo>
                    <a:pt x="0" y="68"/>
                    <a:pt x="68" y="0"/>
                    <a:pt x="152" y="0"/>
                  </a:cubicBezTo>
                  <a:cubicBezTo>
                    <a:pt x="236" y="0"/>
                    <a:pt x="304" y="68"/>
                    <a:pt x="304" y="152"/>
                  </a:cubicBezTo>
                  <a:cubicBezTo>
                    <a:pt x="304" y="236"/>
                    <a:pt x="236" y="304"/>
                    <a:pt x="152" y="304"/>
                  </a:cubicBezTo>
                  <a:close/>
                  <a:moveTo>
                    <a:pt x="25" y="152"/>
                  </a:moveTo>
                  <a:cubicBezTo>
                    <a:pt x="25" y="222"/>
                    <a:pt x="82" y="279"/>
                    <a:pt x="152" y="279"/>
                  </a:cubicBezTo>
                  <a:cubicBezTo>
                    <a:pt x="222" y="279"/>
                    <a:pt x="278" y="222"/>
                    <a:pt x="278" y="152"/>
                  </a:cubicBezTo>
                  <a:cubicBezTo>
                    <a:pt x="278" y="82"/>
                    <a:pt x="222" y="26"/>
                    <a:pt x="152" y="26"/>
                  </a:cubicBezTo>
                  <a:cubicBezTo>
                    <a:pt x="82" y="26"/>
                    <a:pt x="25" y="82"/>
                    <a:pt x="25" y="152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57150" tIns="28575" rIns="57150" bIns="28575" numCol="1" anchor="t" anchorCtr="0" compatLnSpc="1">
              <a:prstTxWarp prst="textNoShape">
                <a:avLst/>
              </a:prstTxWarp>
            </a:bodyPr>
            <a:lstStyle/>
            <a:p>
              <a:endParaRPr lang="en-US" sz="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2" name="Freeform 31"/>
            <p:cNvSpPr>
              <a:spLocks noEditPoints="1"/>
            </p:cNvSpPr>
            <p:nvPr/>
          </p:nvSpPr>
          <p:spPr bwMode="auto">
            <a:xfrm>
              <a:off x="15451427" y="4329788"/>
              <a:ext cx="1595972" cy="1586016"/>
            </a:xfrm>
            <a:custGeom>
              <a:avLst/>
              <a:gdLst>
                <a:gd name="T0" fmla="*/ 102 w 203"/>
                <a:gd name="T1" fmla="*/ 202 h 202"/>
                <a:gd name="T2" fmla="*/ 0 w 203"/>
                <a:gd name="T3" fmla="*/ 101 h 202"/>
                <a:gd name="T4" fmla="*/ 102 w 203"/>
                <a:gd name="T5" fmla="*/ 0 h 202"/>
                <a:gd name="T6" fmla="*/ 203 w 203"/>
                <a:gd name="T7" fmla="*/ 101 h 202"/>
                <a:gd name="T8" fmla="*/ 102 w 203"/>
                <a:gd name="T9" fmla="*/ 202 h 202"/>
                <a:gd name="T10" fmla="*/ 4 w 203"/>
                <a:gd name="T11" fmla="*/ 101 h 202"/>
                <a:gd name="T12" fmla="*/ 102 w 203"/>
                <a:gd name="T13" fmla="*/ 199 h 202"/>
                <a:gd name="T14" fmla="*/ 200 w 203"/>
                <a:gd name="T15" fmla="*/ 101 h 202"/>
                <a:gd name="T16" fmla="*/ 102 w 203"/>
                <a:gd name="T17" fmla="*/ 3 h 202"/>
                <a:gd name="T18" fmla="*/ 4 w 203"/>
                <a:gd name="T19" fmla="*/ 10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02">
                  <a:moveTo>
                    <a:pt x="102" y="202"/>
                  </a:moveTo>
                  <a:cubicBezTo>
                    <a:pt x="46" y="202"/>
                    <a:pt x="0" y="157"/>
                    <a:pt x="0" y="101"/>
                  </a:cubicBezTo>
                  <a:cubicBezTo>
                    <a:pt x="0" y="45"/>
                    <a:pt x="46" y="0"/>
                    <a:pt x="102" y="0"/>
                  </a:cubicBezTo>
                  <a:cubicBezTo>
                    <a:pt x="158" y="0"/>
                    <a:pt x="203" y="45"/>
                    <a:pt x="203" y="101"/>
                  </a:cubicBezTo>
                  <a:cubicBezTo>
                    <a:pt x="203" y="157"/>
                    <a:pt x="158" y="202"/>
                    <a:pt x="102" y="202"/>
                  </a:cubicBezTo>
                  <a:close/>
                  <a:moveTo>
                    <a:pt x="4" y="101"/>
                  </a:moveTo>
                  <a:cubicBezTo>
                    <a:pt x="4" y="155"/>
                    <a:pt x="48" y="199"/>
                    <a:pt x="102" y="199"/>
                  </a:cubicBezTo>
                  <a:cubicBezTo>
                    <a:pt x="156" y="199"/>
                    <a:pt x="200" y="155"/>
                    <a:pt x="200" y="101"/>
                  </a:cubicBezTo>
                  <a:cubicBezTo>
                    <a:pt x="200" y="47"/>
                    <a:pt x="156" y="3"/>
                    <a:pt x="102" y="3"/>
                  </a:cubicBezTo>
                  <a:cubicBezTo>
                    <a:pt x="48" y="3"/>
                    <a:pt x="4" y="47"/>
                    <a:pt x="4" y="101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57150" tIns="28575" rIns="57150" bIns="28575" numCol="1" anchor="t" anchorCtr="0" compatLnSpc="1">
              <a:prstTxWarp prst="textNoShape">
                <a:avLst/>
              </a:prstTxWarp>
            </a:bodyPr>
            <a:lstStyle/>
            <a:p>
              <a:endParaRPr lang="en-US" sz="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3" name="Block Arc 32"/>
            <p:cNvSpPr>
              <a:spLocks/>
            </p:cNvSpPr>
            <p:nvPr/>
          </p:nvSpPr>
          <p:spPr bwMode="auto">
            <a:xfrm>
              <a:off x="14887363" y="3701022"/>
              <a:ext cx="2724101" cy="2843549"/>
            </a:xfrm>
            <a:prstGeom prst="blockArc">
              <a:avLst>
                <a:gd name="adj1" fmla="val 10883888"/>
                <a:gd name="adj2" fmla="val 8256171"/>
                <a:gd name="adj3" fmla="val 27969"/>
              </a:avLst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57150" tIns="28575" rIns="57150" bIns="28575" numCol="1" anchor="t" anchorCtr="0" compatLnSpc="1">
              <a:prstTxWarp prst="textNoShape">
                <a:avLst/>
              </a:prstTxWarp>
            </a:bodyPr>
            <a:lstStyle/>
            <a:p>
              <a:endParaRPr lang="en-US" sz="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4" name="Freeform 384"/>
            <p:cNvSpPr>
              <a:spLocks noEditPoints="1"/>
            </p:cNvSpPr>
            <p:nvPr/>
          </p:nvSpPr>
          <p:spPr bwMode="auto">
            <a:xfrm>
              <a:off x="16068138" y="4875602"/>
              <a:ext cx="362551" cy="494389"/>
            </a:xfrm>
            <a:custGeom>
              <a:avLst/>
              <a:gdLst>
                <a:gd name="T0" fmla="*/ 158 w 462"/>
                <a:gd name="T1" fmla="*/ 337 h 628"/>
                <a:gd name="T2" fmla="*/ 63 w 462"/>
                <a:gd name="T3" fmla="*/ 309 h 628"/>
                <a:gd name="T4" fmla="*/ 12 w 462"/>
                <a:gd name="T5" fmla="*/ 265 h 628"/>
                <a:gd name="T6" fmla="*/ 0 w 462"/>
                <a:gd name="T7" fmla="*/ 286 h 628"/>
                <a:gd name="T8" fmla="*/ 0 w 462"/>
                <a:gd name="T9" fmla="*/ 347 h 628"/>
                <a:gd name="T10" fmla="*/ 0 w 462"/>
                <a:gd name="T11" fmla="*/ 365 h 628"/>
                <a:gd name="T12" fmla="*/ 20 w 462"/>
                <a:gd name="T13" fmla="*/ 406 h 628"/>
                <a:gd name="T14" fmla="*/ 102 w 462"/>
                <a:gd name="T15" fmla="*/ 452 h 628"/>
                <a:gd name="T16" fmla="*/ 235 w 462"/>
                <a:gd name="T17" fmla="*/ 470 h 628"/>
                <a:gd name="T18" fmla="*/ 360 w 462"/>
                <a:gd name="T19" fmla="*/ 452 h 628"/>
                <a:gd name="T20" fmla="*/ 444 w 462"/>
                <a:gd name="T21" fmla="*/ 406 h 628"/>
                <a:gd name="T22" fmla="*/ 462 w 462"/>
                <a:gd name="T23" fmla="*/ 340 h 628"/>
                <a:gd name="T24" fmla="*/ 462 w 462"/>
                <a:gd name="T25" fmla="*/ 296 h 628"/>
                <a:gd name="T26" fmla="*/ 462 w 462"/>
                <a:gd name="T27" fmla="*/ 286 h 628"/>
                <a:gd name="T28" fmla="*/ 449 w 462"/>
                <a:gd name="T29" fmla="*/ 265 h 628"/>
                <a:gd name="T30" fmla="*/ 401 w 462"/>
                <a:gd name="T31" fmla="*/ 309 h 628"/>
                <a:gd name="T32" fmla="*/ 309 w 462"/>
                <a:gd name="T33" fmla="*/ 337 h 628"/>
                <a:gd name="T34" fmla="*/ 12 w 462"/>
                <a:gd name="T35" fmla="*/ 84 h 628"/>
                <a:gd name="T36" fmla="*/ 48 w 462"/>
                <a:gd name="T37" fmla="*/ 38 h 628"/>
                <a:gd name="T38" fmla="*/ 148 w 462"/>
                <a:gd name="T39" fmla="*/ 7 h 628"/>
                <a:gd name="T40" fmla="*/ 278 w 462"/>
                <a:gd name="T41" fmla="*/ 2 h 628"/>
                <a:gd name="T42" fmla="*/ 391 w 462"/>
                <a:gd name="T43" fmla="*/ 25 h 628"/>
                <a:gd name="T44" fmla="*/ 452 w 462"/>
                <a:gd name="T45" fmla="*/ 66 h 628"/>
                <a:gd name="T46" fmla="*/ 439 w 462"/>
                <a:gd name="T47" fmla="*/ 117 h 628"/>
                <a:gd name="T48" fmla="*/ 357 w 462"/>
                <a:gd name="T49" fmla="*/ 153 h 628"/>
                <a:gd name="T50" fmla="*/ 235 w 462"/>
                <a:gd name="T51" fmla="*/ 168 h 628"/>
                <a:gd name="T52" fmla="*/ 109 w 462"/>
                <a:gd name="T53" fmla="*/ 153 h 628"/>
                <a:gd name="T54" fmla="*/ 28 w 462"/>
                <a:gd name="T55" fmla="*/ 117 h 628"/>
                <a:gd name="T56" fmla="*/ 449 w 462"/>
                <a:gd name="T57" fmla="*/ 110 h 628"/>
                <a:gd name="T58" fmla="*/ 414 w 462"/>
                <a:gd name="T59" fmla="*/ 153 h 628"/>
                <a:gd name="T60" fmla="*/ 319 w 462"/>
                <a:gd name="T61" fmla="*/ 179 h 628"/>
                <a:gd name="T62" fmla="*/ 191 w 462"/>
                <a:gd name="T63" fmla="*/ 181 h 628"/>
                <a:gd name="T64" fmla="*/ 79 w 462"/>
                <a:gd name="T65" fmla="*/ 163 h 628"/>
                <a:gd name="T66" fmla="*/ 17 w 462"/>
                <a:gd name="T67" fmla="*/ 125 h 628"/>
                <a:gd name="T68" fmla="*/ 0 w 462"/>
                <a:gd name="T69" fmla="*/ 133 h 628"/>
                <a:gd name="T70" fmla="*/ 0 w 462"/>
                <a:gd name="T71" fmla="*/ 191 h 628"/>
                <a:gd name="T72" fmla="*/ 0 w 462"/>
                <a:gd name="T73" fmla="*/ 212 h 628"/>
                <a:gd name="T74" fmla="*/ 20 w 462"/>
                <a:gd name="T75" fmla="*/ 253 h 628"/>
                <a:gd name="T76" fmla="*/ 102 w 462"/>
                <a:gd name="T77" fmla="*/ 299 h 628"/>
                <a:gd name="T78" fmla="*/ 235 w 462"/>
                <a:gd name="T79" fmla="*/ 317 h 628"/>
                <a:gd name="T80" fmla="*/ 360 w 462"/>
                <a:gd name="T81" fmla="*/ 299 h 628"/>
                <a:gd name="T82" fmla="*/ 444 w 462"/>
                <a:gd name="T83" fmla="*/ 253 h 628"/>
                <a:gd name="T84" fmla="*/ 462 w 462"/>
                <a:gd name="T85" fmla="*/ 186 h 628"/>
                <a:gd name="T86" fmla="*/ 462 w 462"/>
                <a:gd name="T87" fmla="*/ 140 h 628"/>
                <a:gd name="T88" fmla="*/ 462 w 462"/>
                <a:gd name="T89" fmla="*/ 133 h 628"/>
                <a:gd name="T90" fmla="*/ 235 w 462"/>
                <a:gd name="T91" fmla="*/ 498 h 628"/>
                <a:gd name="T92" fmla="*/ 122 w 462"/>
                <a:gd name="T93" fmla="*/ 483 h 628"/>
                <a:gd name="T94" fmla="*/ 40 w 462"/>
                <a:gd name="T95" fmla="*/ 449 h 628"/>
                <a:gd name="T96" fmla="*/ 5 w 462"/>
                <a:gd name="T97" fmla="*/ 432 h 628"/>
                <a:gd name="T98" fmla="*/ 0 w 462"/>
                <a:gd name="T99" fmla="*/ 485 h 628"/>
                <a:gd name="T100" fmla="*/ 0 w 462"/>
                <a:gd name="T101" fmla="*/ 516 h 628"/>
                <a:gd name="T102" fmla="*/ 5 w 462"/>
                <a:gd name="T103" fmla="*/ 541 h 628"/>
                <a:gd name="T104" fmla="*/ 69 w 462"/>
                <a:gd name="T105" fmla="*/ 598 h 628"/>
                <a:gd name="T106" fmla="*/ 186 w 462"/>
                <a:gd name="T107" fmla="*/ 626 h 628"/>
                <a:gd name="T108" fmla="*/ 322 w 462"/>
                <a:gd name="T109" fmla="*/ 618 h 628"/>
                <a:gd name="T110" fmla="*/ 421 w 462"/>
                <a:gd name="T111" fmla="*/ 580 h 628"/>
                <a:gd name="T112" fmla="*/ 462 w 462"/>
                <a:gd name="T113" fmla="*/ 518 h 628"/>
                <a:gd name="T114" fmla="*/ 462 w 462"/>
                <a:gd name="T115" fmla="*/ 460 h 628"/>
                <a:gd name="T116" fmla="*/ 462 w 462"/>
                <a:gd name="T117" fmla="*/ 442 h 628"/>
                <a:gd name="T118" fmla="*/ 449 w 462"/>
                <a:gd name="T119" fmla="*/ 419 h 628"/>
                <a:gd name="T120" fmla="*/ 401 w 462"/>
                <a:gd name="T121" fmla="*/ 462 h 628"/>
                <a:gd name="T122" fmla="*/ 309 w 462"/>
                <a:gd name="T123" fmla="*/ 490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62" h="628">
                  <a:moveTo>
                    <a:pt x="235" y="345"/>
                  </a:moveTo>
                  <a:lnTo>
                    <a:pt x="194" y="342"/>
                  </a:lnTo>
                  <a:lnTo>
                    <a:pt x="158" y="337"/>
                  </a:lnTo>
                  <a:lnTo>
                    <a:pt x="122" y="332"/>
                  </a:lnTo>
                  <a:lnTo>
                    <a:pt x="92" y="322"/>
                  </a:lnTo>
                  <a:lnTo>
                    <a:pt x="63" y="309"/>
                  </a:lnTo>
                  <a:lnTo>
                    <a:pt x="40" y="296"/>
                  </a:lnTo>
                  <a:lnTo>
                    <a:pt x="25" y="281"/>
                  </a:lnTo>
                  <a:lnTo>
                    <a:pt x="12" y="265"/>
                  </a:lnTo>
                  <a:lnTo>
                    <a:pt x="7" y="265"/>
                  </a:lnTo>
                  <a:lnTo>
                    <a:pt x="5" y="271"/>
                  </a:lnTo>
                  <a:lnTo>
                    <a:pt x="0" y="286"/>
                  </a:lnTo>
                  <a:lnTo>
                    <a:pt x="0" y="314"/>
                  </a:lnTo>
                  <a:lnTo>
                    <a:pt x="0" y="332"/>
                  </a:lnTo>
                  <a:lnTo>
                    <a:pt x="0" y="347"/>
                  </a:lnTo>
                  <a:lnTo>
                    <a:pt x="0" y="357"/>
                  </a:lnTo>
                  <a:lnTo>
                    <a:pt x="0" y="363"/>
                  </a:lnTo>
                  <a:lnTo>
                    <a:pt x="0" y="365"/>
                  </a:lnTo>
                  <a:lnTo>
                    <a:pt x="0" y="368"/>
                  </a:lnTo>
                  <a:lnTo>
                    <a:pt x="5" y="388"/>
                  </a:lnTo>
                  <a:lnTo>
                    <a:pt x="20" y="406"/>
                  </a:lnTo>
                  <a:lnTo>
                    <a:pt x="40" y="424"/>
                  </a:lnTo>
                  <a:lnTo>
                    <a:pt x="69" y="439"/>
                  </a:lnTo>
                  <a:lnTo>
                    <a:pt x="102" y="452"/>
                  </a:lnTo>
                  <a:lnTo>
                    <a:pt x="143" y="460"/>
                  </a:lnTo>
                  <a:lnTo>
                    <a:pt x="186" y="467"/>
                  </a:lnTo>
                  <a:lnTo>
                    <a:pt x="235" y="470"/>
                  </a:lnTo>
                  <a:lnTo>
                    <a:pt x="281" y="467"/>
                  </a:lnTo>
                  <a:lnTo>
                    <a:pt x="322" y="460"/>
                  </a:lnTo>
                  <a:lnTo>
                    <a:pt x="360" y="452"/>
                  </a:lnTo>
                  <a:lnTo>
                    <a:pt x="393" y="439"/>
                  </a:lnTo>
                  <a:lnTo>
                    <a:pt x="421" y="424"/>
                  </a:lnTo>
                  <a:lnTo>
                    <a:pt x="444" y="406"/>
                  </a:lnTo>
                  <a:lnTo>
                    <a:pt x="457" y="388"/>
                  </a:lnTo>
                  <a:lnTo>
                    <a:pt x="462" y="368"/>
                  </a:lnTo>
                  <a:lnTo>
                    <a:pt x="462" y="340"/>
                  </a:lnTo>
                  <a:lnTo>
                    <a:pt x="462" y="322"/>
                  </a:lnTo>
                  <a:lnTo>
                    <a:pt x="462" y="306"/>
                  </a:lnTo>
                  <a:lnTo>
                    <a:pt x="462" y="296"/>
                  </a:lnTo>
                  <a:lnTo>
                    <a:pt x="462" y="291"/>
                  </a:lnTo>
                  <a:lnTo>
                    <a:pt x="462" y="288"/>
                  </a:lnTo>
                  <a:lnTo>
                    <a:pt x="462" y="286"/>
                  </a:lnTo>
                  <a:lnTo>
                    <a:pt x="457" y="271"/>
                  </a:lnTo>
                  <a:lnTo>
                    <a:pt x="454" y="265"/>
                  </a:lnTo>
                  <a:lnTo>
                    <a:pt x="449" y="265"/>
                  </a:lnTo>
                  <a:lnTo>
                    <a:pt x="439" y="281"/>
                  </a:lnTo>
                  <a:lnTo>
                    <a:pt x="421" y="296"/>
                  </a:lnTo>
                  <a:lnTo>
                    <a:pt x="401" y="309"/>
                  </a:lnTo>
                  <a:lnTo>
                    <a:pt x="373" y="322"/>
                  </a:lnTo>
                  <a:lnTo>
                    <a:pt x="345" y="332"/>
                  </a:lnTo>
                  <a:lnTo>
                    <a:pt x="309" y="337"/>
                  </a:lnTo>
                  <a:lnTo>
                    <a:pt x="273" y="342"/>
                  </a:lnTo>
                  <a:lnTo>
                    <a:pt x="235" y="345"/>
                  </a:lnTo>
                  <a:close/>
                  <a:moveTo>
                    <a:pt x="12" y="84"/>
                  </a:moveTo>
                  <a:lnTo>
                    <a:pt x="15" y="66"/>
                  </a:lnTo>
                  <a:lnTo>
                    <a:pt x="28" y="51"/>
                  </a:lnTo>
                  <a:lnTo>
                    <a:pt x="48" y="38"/>
                  </a:lnTo>
                  <a:lnTo>
                    <a:pt x="76" y="25"/>
                  </a:lnTo>
                  <a:lnTo>
                    <a:pt x="109" y="15"/>
                  </a:lnTo>
                  <a:lnTo>
                    <a:pt x="148" y="7"/>
                  </a:lnTo>
                  <a:lnTo>
                    <a:pt x="189" y="2"/>
                  </a:lnTo>
                  <a:lnTo>
                    <a:pt x="235" y="0"/>
                  </a:lnTo>
                  <a:lnTo>
                    <a:pt x="278" y="2"/>
                  </a:lnTo>
                  <a:lnTo>
                    <a:pt x="319" y="7"/>
                  </a:lnTo>
                  <a:lnTo>
                    <a:pt x="357" y="15"/>
                  </a:lnTo>
                  <a:lnTo>
                    <a:pt x="391" y="25"/>
                  </a:lnTo>
                  <a:lnTo>
                    <a:pt x="419" y="38"/>
                  </a:lnTo>
                  <a:lnTo>
                    <a:pt x="439" y="51"/>
                  </a:lnTo>
                  <a:lnTo>
                    <a:pt x="452" y="66"/>
                  </a:lnTo>
                  <a:lnTo>
                    <a:pt x="457" y="84"/>
                  </a:lnTo>
                  <a:lnTo>
                    <a:pt x="452" y="102"/>
                  </a:lnTo>
                  <a:lnTo>
                    <a:pt x="439" y="117"/>
                  </a:lnTo>
                  <a:lnTo>
                    <a:pt x="419" y="130"/>
                  </a:lnTo>
                  <a:lnTo>
                    <a:pt x="391" y="143"/>
                  </a:lnTo>
                  <a:lnTo>
                    <a:pt x="357" y="153"/>
                  </a:lnTo>
                  <a:lnTo>
                    <a:pt x="319" y="161"/>
                  </a:lnTo>
                  <a:lnTo>
                    <a:pt x="278" y="166"/>
                  </a:lnTo>
                  <a:lnTo>
                    <a:pt x="235" y="168"/>
                  </a:lnTo>
                  <a:lnTo>
                    <a:pt x="189" y="166"/>
                  </a:lnTo>
                  <a:lnTo>
                    <a:pt x="148" y="161"/>
                  </a:lnTo>
                  <a:lnTo>
                    <a:pt x="109" y="153"/>
                  </a:lnTo>
                  <a:lnTo>
                    <a:pt x="76" y="143"/>
                  </a:lnTo>
                  <a:lnTo>
                    <a:pt x="48" y="130"/>
                  </a:lnTo>
                  <a:lnTo>
                    <a:pt x="28" y="117"/>
                  </a:lnTo>
                  <a:lnTo>
                    <a:pt x="15" y="102"/>
                  </a:lnTo>
                  <a:lnTo>
                    <a:pt x="12" y="84"/>
                  </a:lnTo>
                  <a:close/>
                  <a:moveTo>
                    <a:pt x="449" y="110"/>
                  </a:moveTo>
                  <a:lnTo>
                    <a:pt x="444" y="125"/>
                  </a:lnTo>
                  <a:lnTo>
                    <a:pt x="431" y="140"/>
                  </a:lnTo>
                  <a:lnTo>
                    <a:pt x="414" y="153"/>
                  </a:lnTo>
                  <a:lnTo>
                    <a:pt x="385" y="163"/>
                  </a:lnTo>
                  <a:lnTo>
                    <a:pt x="355" y="171"/>
                  </a:lnTo>
                  <a:lnTo>
                    <a:pt x="319" y="179"/>
                  </a:lnTo>
                  <a:lnTo>
                    <a:pt x="278" y="181"/>
                  </a:lnTo>
                  <a:lnTo>
                    <a:pt x="235" y="184"/>
                  </a:lnTo>
                  <a:lnTo>
                    <a:pt x="191" y="181"/>
                  </a:lnTo>
                  <a:lnTo>
                    <a:pt x="148" y="179"/>
                  </a:lnTo>
                  <a:lnTo>
                    <a:pt x="112" y="171"/>
                  </a:lnTo>
                  <a:lnTo>
                    <a:pt x="79" y="163"/>
                  </a:lnTo>
                  <a:lnTo>
                    <a:pt x="51" y="153"/>
                  </a:lnTo>
                  <a:lnTo>
                    <a:pt x="30" y="140"/>
                  </a:lnTo>
                  <a:lnTo>
                    <a:pt x="17" y="125"/>
                  </a:lnTo>
                  <a:lnTo>
                    <a:pt x="12" y="110"/>
                  </a:lnTo>
                  <a:lnTo>
                    <a:pt x="5" y="122"/>
                  </a:lnTo>
                  <a:lnTo>
                    <a:pt x="0" y="133"/>
                  </a:lnTo>
                  <a:lnTo>
                    <a:pt x="0" y="158"/>
                  </a:lnTo>
                  <a:lnTo>
                    <a:pt x="0" y="179"/>
                  </a:lnTo>
                  <a:lnTo>
                    <a:pt x="0" y="191"/>
                  </a:lnTo>
                  <a:lnTo>
                    <a:pt x="0" y="202"/>
                  </a:lnTo>
                  <a:lnTo>
                    <a:pt x="0" y="207"/>
                  </a:lnTo>
                  <a:lnTo>
                    <a:pt x="0" y="212"/>
                  </a:lnTo>
                  <a:lnTo>
                    <a:pt x="0" y="212"/>
                  </a:lnTo>
                  <a:lnTo>
                    <a:pt x="5" y="232"/>
                  </a:lnTo>
                  <a:lnTo>
                    <a:pt x="20" y="253"/>
                  </a:lnTo>
                  <a:lnTo>
                    <a:pt x="40" y="271"/>
                  </a:lnTo>
                  <a:lnTo>
                    <a:pt x="69" y="286"/>
                  </a:lnTo>
                  <a:lnTo>
                    <a:pt x="102" y="299"/>
                  </a:lnTo>
                  <a:lnTo>
                    <a:pt x="143" y="306"/>
                  </a:lnTo>
                  <a:lnTo>
                    <a:pt x="186" y="314"/>
                  </a:lnTo>
                  <a:lnTo>
                    <a:pt x="235" y="317"/>
                  </a:lnTo>
                  <a:lnTo>
                    <a:pt x="281" y="314"/>
                  </a:lnTo>
                  <a:lnTo>
                    <a:pt x="322" y="306"/>
                  </a:lnTo>
                  <a:lnTo>
                    <a:pt x="360" y="299"/>
                  </a:lnTo>
                  <a:lnTo>
                    <a:pt x="393" y="286"/>
                  </a:lnTo>
                  <a:lnTo>
                    <a:pt x="421" y="271"/>
                  </a:lnTo>
                  <a:lnTo>
                    <a:pt x="444" y="253"/>
                  </a:lnTo>
                  <a:lnTo>
                    <a:pt x="457" y="232"/>
                  </a:lnTo>
                  <a:lnTo>
                    <a:pt x="462" y="212"/>
                  </a:lnTo>
                  <a:lnTo>
                    <a:pt x="462" y="186"/>
                  </a:lnTo>
                  <a:lnTo>
                    <a:pt x="462" y="166"/>
                  </a:lnTo>
                  <a:lnTo>
                    <a:pt x="462" y="150"/>
                  </a:lnTo>
                  <a:lnTo>
                    <a:pt x="462" y="140"/>
                  </a:lnTo>
                  <a:lnTo>
                    <a:pt x="462" y="135"/>
                  </a:lnTo>
                  <a:lnTo>
                    <a:pt x="462" y="133"/>
                  </a:lnTo>
                  <a:lnTo>
                    <a:pt x="462" y="133"/>
                  </a:lnTo>
                  <a:lnTo>
                    <a:pt x="457" y="122"/>
                  </a:lnTo>
                  <a:lnTo>
                    <a:pt x="449" y="110"/>
                  </a:lnTo>
                  <a:close/>
                  <a:moveTo>
                    <a:pt x="235" y="498"/>
                  </a:moveTo>
                  <a:lnTo>
                    <a:pt x="194" y="495"/>
                  </a:lnTo>
                  <a:lnTo>
                    <a:pt x="158" y="490"/>
                  </a:lnTo>
                  <a:lnTo>
                    <a:pt x="122" y="483"/>
                  </a:lnTo>
                  <a:lnTo>
                    <a:pt x="92" y="475"/>
                  </a:lnTo>
                  <a:lnTo>
                    <a:pt x="63" y="462"/>
                  </a:lnTo>
                  <a:lnTo>
                    <a:pt x="40" y="449"/>
                  </a:lnTo>
                  <a:lnTo>
                    <a:pt x="25" y="434"/>
                  </a:lnTo>
                  <a:lnTo>
                    <a:pt x="12" y="419"/>
                  </a:lnTo>
                  <a:lnTo>
                    <a:pt x="5" y="432"/>
                  </a:lnTo>
                  <a:lnTo>
                    <a:pt x="0" y="439"/>
                  </a:lnTo>
                  <a:lnTo>
                    <a:pt x="0" y="467"/>
                  </a:lnTo>
                  <a:lnTo>
                    <a:pt x="0" y="485"/>
                  </a:lnTo>
                  <a:lnTo>
                    <a:pt x="0" y="501"/>
                  </a:lnTo>
                  <a:lnTo>
                    <a:pt x="0" y="511"/>
                  </a:lnTo>
                  <a:lnTo>
                    <a:pt x="0" y="516"/>
                  </a:lnTo>
                  <a:lnTo>
                    <a:pt x="0" y="518"/>
                  </a:lnTo>
                  <a:lnTo>
                    <a:pt x="0" y="518"/>
                  </a:lnTo>
                  <a:lnTo>
                    <a:pt x="5" y="541"/>
                  </a:lnTo>
                  <a:lnTo>
                    <a:pt x="20" y="562"/>
                  </a:lnTo>
                  <a:lnTo>
                    <a:pt x="40" y="580"/>
                  </a:lnTo>
                  <a:lnTo>
                    <a:pt x="69" y="598"/>
                  </a:lnTo>
                  <a:lnTo>
                    <a:pt x="102" y="610"/>
                  </a:lnTo>
                  <a:lnTo>
                    <a:pt x="143" y="618"/>
                  </a:lnTo>
                  <a:lnTo>
                    <a:pt x="186" y="626"/>
                  </a:lnTo>
                  <a:lnTo>
                    <a:pt x="235" y="628"/>
                  </a:lnTo>
                  <a:lnTo>
                    <a:pt x="281" y="626"/>
                  </a:lnTo>
                  <a:lnTo>
                    <a:pt x="322" y="618"/>
                  </a:lnTo>
                  <a:lnTo>
                    <a:pt x="360" y="610"/>
                  </a:lnTo>
                  <a:lnTo>
                    <a:pt x="393" y="598"/>
                  </a:lnTo>
                  <a:lnTo>
                    <a:pt x="421" y="580"/>
                  </a:lnTo>
                  <a:lnTo>
                    <a:pt x="444" y="562"/>
                  </a:lnTo>
                  <a:lnTo>
                    <a:pt x="457" y="541"/>
                  </a:lnTo>
                  <a:lnTo>
                    <a:pt x="462" y="518"/>
                  </a:lnTo>
                  <a:lnTo>
                    <a:pt x="462" y="493"/>
                  </a:lnTo>
                  <a:lnTo>
                    <a:pt x="462" y="475"/>
                  </a:lnTo>
                  <a:lnTo>
                    <a:pt x="462" y="460"/>
                  </a:lnTo>
                  <a:lnTo>
                    <a:pt x="462" y="449"/>
                  </a:lnTo>
                  <a:lnTo>
                    <a:pt x="462" y="444"/>
                  </a:lnTo>
                  <a:lnTo>
                    <a:pt x="462" y="442"/>
                  </a:lnTo>
                  <a:lnTo>
                    <a:pt x="462" y="439"/>
                  </a:lnTo>
                  <a:lnTo>
                    <a:pt x="457" y="432"/>
                  </a:lnTo>
                  <a:lnTo>
                    <a:pt x="449" y="419"/>
                  </a:lnTo>
                  <a:lnTo>
                    <a:pt x="439" y="434"/>
                  </a:lnTo>
                  <a:lnTo>
                    <a:pt x="421" y="449"/>
                  </a:lnTo>
                  <a:lnTo>
                    <a:pt x="401" y="462"/>
                  </a:lnTo>
                  <a:lnTo>
                    <a:pt x="373" y="475"/>
                  </a:lnTo>
                  <a:lnTo>
                    <a:pt x="345" y="483"/>
                  </a:lnTo>
                  <a:lnTo>
                    <a:pt x="309" y="490"/>
                  </a:lnTo>
                  <a:lnTo>
                    <a:pt x="273" y="495"/>
                  </a:lnTo>
                  <a:lnTo>
                    <a:pt x="235" y="498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67281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Freeform 2"/>
          <p:cNvSpPr>
            <a:spLocks/>
          </p:cNvSpPr>
          <p:nvPr/>
        </p:nvSpPr>
        <p:spPr bwMode="auto">
          <a:xfrm>
            <a:off x="2105663" y="4219369"/>
            <a:ext cx="289508" cy="210020"/>
          </a:xfrm>
          <a:custGeom>
            <a:avLst/>
            <a:gdLst>
              <a:gd name="T0" fmla="*/ 173 w 346"/>
              <a:gd name="T1" fmla="*/ 251 h 251"/>
              <a:gd name="T2" fmla="*/ 346 w 346"/>
              <a:gd name="T3" fmla="*/ 0 h 251"/>
              <a:gd name="T4" fmla="*/ 0 w 346"/>
              <a:gd name="T5" fmla="*/ 0 h 251"/>
              <a:gd name="T6" fmla="*/ 173 w 346"/>
              <a:gd name="T7" fmla="*/ 251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6" h="251">
                <a:moveTo>
                  <a:pt x="173" y="251"/>
                </a:moveTo>
                <a:lnTo>
                  <a:pt x="346" y="0"/>
                </a:lnTo>
                <a:lnTo>
                  <a:pt x="0" y="0"/>
                </a:lnTo>
                <a:lnTo>
                  <a:pt x="173" y="25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4" name="Freeform 33"/>
          <p:cNvSpPr>
            <a:spLocks/>
          </p:cNvSpPr>
          <p:nvPr/>
        </p:nvSpPr>
        <p:spPr bwMode="auto">
          <a:xfrm>
            <a:off x="4668963" y="4219369"/>
            <a:ext cx="289508" cy="210020"/>
          </a:xfrm>
          <a:custGeom>
            <a:avLst/>
            <a:gdLst>
              <a:gd name="T0" fmla="*/ 173 w 346"/>
              <a:gd name="T1" fmla="*/ 251 h 251"/>
              <a:gd name="T2" fmla="*/ 346 w 346"/>
              <a:gd name="T3" fmla="*/ 0 h 251"/>
              <a:gd name="T4" fmla="*/ 0 w 346"/>
              <a:gd name="T5" fmla="*/ 0 h 251"/>
              <a:gd name="T6" fmla="*/ 173 w 346"/>
              <a:gd name="T7" fmla="*/ 251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6" h="251">
                <a:moveTo>
                  <a:pt x="173" y="251"/>
                </a:moveTo>
                <a:lnTo>
                  <a:pt x="346" y="0"/>
                </a:lnTo>
                <a:lnTo>
                  <a:pt x="0" y="0"/>
                </a:lnTo>
                <a:lnTo>
                  <a:pt x="173" y="25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5" name="Freeform 33"/>
          <p:cNvSpPr>
            <a:spLocks/>
          </p:cNvSpPr>
          <p:nvPr/>
        </p:nvSpPr>
        <p:spPr bwMode="auto">
          <a:xfrm>
            <a:off x="7232263" y="4219369"/>
            <a:ext cx="289508" cy="210020"/>
          </a:xfrm>
          <a:custGeom>
            <a:avLst/>
            <a:gdLst>
              <a:gd name="T0" fmla="*/ 173 w 346"/>
              <a:gd name="T1" fmla="*/ 251 h 251"/>
              <a:gd name="T2" fmla="*/ 346 w 346"/>
              <a:gd name="T3" fmla="*/ 0 h 251"/>
              <a:gd name="T4" fmla="*/ 0 w 346"/>
              <a:gd name="T5" fmla="*/ 0 h 251"/>
              <a:gd name="T6" fmla="*/ 173 w 346"/>
              <a:gd name="T7" fmla="*/ 251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6" h="251">
                <a:moveTo>
                  <a:pt x="173" y="251"/>
                </a:moveTo>
                <a:lnTo>
                  <a:pt x="346" y="0"/>
                </a:lnTo>
                <a:lnTo>
                  <a:pt x="0" y="0"/>
                </a:lnTo>
                <a:lnTo>
                  <a:pt x="173" y="25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6" name="Freeform 33"/>
          <p:cNvSpPr>
            <a:spLocks/>
          </p:cNvSpPr>
          <p:nvPr/>
        </p:nvSpPr>
        <p:spPr bwMode="auto">
          <a:xfrm>
            <a:off x="9795563" y="4219369"/>
            <a:ext cx="289508" cy="210020"/>
          </a:xfrm>
          <a:custGeom>
            <a:avLst/>
            <a:gdLst>
              <a:gd name="T0" fmla="*/ 173 w 346"/>
              <a:gd name="T1" fmla="*/ 251 h 251"/>
              <a:gd name="T2" fmla="*/ 346 w 346"/>
              <a:gd name="T3" fmla="*/ 0 h 251"/>
              <a:gd name="T4" fmla="*/ 0 w 346"/>
              <a:gd name="T5" fmla="*/ 0 h 251"/>
              <a:gd name="T6" fmla="*/ 173 w 346"/>
              <a:gd name="T7" fmla="*/ 251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6" h="251">
                <a:moveTo>
                  <a:pt x="173" y="251"/>
                </a:moveTo>
                <a:lnTo>
                  <a:pt x="346" y="0"/>
                </a:lnTo>
                <a:lnTo>
                  <a:pt x="0" y="0"/>
                </a:lnTo>
                <a:lnTo>
                  <a:pt x="173" y="25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10984" y="4730909"/>
            <a:ext cx="1195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spc="30">
                <a:ea typeface="Lato" panose="020F0502020204030203" pitchFamily="34" charset="0"/>
                <a:cs typeface="Lato" panose="020F0502020204030203" pitchFamily="34" charset="0"/>
              </a:rPr>
              <a:t>Write your title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29524" y="5122436"/>
            <a:ext cx="1558439" cy="5237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140000"/>
              </a:lnSpc>
              <a:defRPr/>
            </a:pPr>
            <a:r>
              <a:rPr lang="en-US" sz="1050" dirty="0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Lorem ipsum dolor </a:t>
            </a:r>
            <a:r>
              <a:rPr lang="en-US" sz="1050" dirty="0" err="1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US" sz="1050" dirty="0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</a:p>
          <a:p>
            <a:pPr lvl="0" algn="ctr">
              <a:lnSpc>
                <a:spcPct val="140000"/>
              </a:lnSpc>
              <a:defRPr/>
            </a:pPr>
            <a:r>
              <a:rPr lang="en-US" sz="1050" dirty="0" err="1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consectetur</a:t>
            </a:r>
            <a:r>
              <a:rPr lang="en-US" sz="1050" dirty="0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50" dirty="0" err="1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elit</a:t>
            </a:r>
            <a:r>
              <a:rPr lang="en-US" sz="1050" dirty="0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50" dirty="0" err="1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adipisc</a:t>
            </a:r>
            <a:endParaRPr lang="en-US" sz="1050" dirty="0">
              <a:solidFill>
                <a:srgbClr val="848484"/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62819" y="4730909"/>
            <a:ext cx="1195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spc="30">
                <a:ea typeface="Lato" panose="020F0502020204030203" pitchFamily="34" charset="0"/>
                <a:cs typeface="Lato" panose="020F0502020204030203" pitchFamily="34" charset="0"/>
              </a:rPr>
              <a:t>Write your title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081359" y="5122436"/>
            <a:ext cx="1558439" cy="5237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140000"/>
              </a:lnSpc>
              <a:defRPr/>
            </a:pPr>
            <a:r>
              <a:rPr lang="en-US" sz="1050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Lorem ipsum dolor amet </a:t>
            </a:r>
          </a:p>
          <a:p>
            <a:pPr lvl="0" algn="ctr">
              <a:lnSpc>
                <a:spcPct val="140000"/>
              </a:lnSpc>
              <a:defRPr/>
            </a:pPr>
            <a:r>
              <a:rPr lang="en-US" sz="1050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consectetur elit adipisc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777987" y="4730909"/>
            <a:ext cx="1195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spc="30">
                <a:ea typeface="Lato" panose="020F0502020204030203" pitchFamily="34" charset="0"/>
                <a:cs typeface="Lato" panose="020F0502020204030203" pitchFamily="34" charset="0"/>
              </a:rPr>
              <a:t>Write your title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596527" y="5122436"/>
            <a:ext cx="1558439" cy="5237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140000"/>
              </a:lnSpc>
              <a:defRPr/>
            </a:pPr>
            <a:r>
              <a:rPr lang="en-US" sz="1050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Lorem ipsum dolor amet </a:t>
            </a:r>
          </a:p>
          <a:p>
            <a:pPr lvl="0" algn="ctr">
              <a:lnSpc>
                <a:spcPct val="140000"/>
              </a:lnSpc>
              <a:defRPr/>
            </a:pPr>
            <a:r>
              <a:rPr lang="en-US" sz="1050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consectetur elit adipisc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57794" y="4730909"/>
            <a:ext cx="1195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spc="30">
                <a:ea typeface="Lato" panose="020F0502020204030203" pitchFamily="34" charset="0"/>
                <a:cs typeface="Lato" panose="020F0502020204030203" pitchFamily="34" charset="0"/>
              </a:rPr>
              <a:t>Write your title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176334" y="5122436"/>
            <a:ext cx="1558439" cy="5237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140000"/>
              </a:lnSpc>
              <a:defRPr/>
            </a:pPr>
            <a:r>
              <a:rPr lang="en-US" sz="1050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Lorem ipsum dolor amet </a:t>
            </a:r>
          </a:p>
          <a:p>
            <a:pPr lvl="0" algn="ctr">
              <a:lnSpc>
                <a:spcPct val="140000"/>
              </a:lnSpc>
              <a:defRPr/>
            </a:pPr>
            <a:r>
              <a:rPr lang="en-US" sz="1050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consectetur elit adipisc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1204073" y="2331698"/>
            <a:ext cx="2467836" cy="1558088"/>
            <a:chOff x="1204073" y="2331698"/>
            <a:chExt cx="2467836" cy="1558088"/>
          </a:xfrm>
        </p:grpSpPr>
        <p:grpSp>
          <p:nvGrpSpPr>
            <p:cNvPr id="16" name="Group 15"/>
            <p:cNvGrpSpPr/>
            <p:nvPr/>
          </p:nvGrpSpPr>
          <p:grpSpPr>
            <a:xfrm>
              <a:off x="1204073" y="2331698"/>
              <a:ext cx="2467836" cy="1558088"/>
              <a:chOff x="1341345" y="2331698"/>
              <a:chExt cx="2467836" cy="1558088"/>
            </a:xfrm>
          </p:grpSpPr>
          <p:sp>
            <p:nvSpPr>
              <p:cNvPr id="18" name="Freeform 6"/>
              <p:cNvSpPr>
                <a:spLocks noEditPoints="1"/>
              </p:cNvSpPr>
              <p:nvPr/>
            </p:nvSpPr>
            <p:spPr bwMode="auto">
              <a:xfrm>
                <a:off x="1608010" y="2331698"/>
                <a:ext cx="1558087" cy="1558088"/>
              </a:xfrm>
              <a:custGeom>
                <a:avLst/>
                <a:gdLst>
                  <a:gd name="T0" fmla="*/ 799 w 1598"/>
                  <a:gd name="T1" fmla="*/ 0 h 1599"/>
                  <a:gd name="T2" fmla="*/ 0 w 1598"/>
                  <a:gd name="T3" fmla="*/ 800 h 1599"/>
                  <a:gd name="T4" fmla="*/ 799 w 1598"/>
                  <a:gd name="T5" fmla="*/ 1599 h 1599"/>
                  <a:gd name="T6" fmla="*/ 1598 w 1598"/>
                  <a:gd name="T7" fmla="*/ 800 h 1599"/>
                  <a:gd name="T8" fmla="*/ 799 w 1598"/>
                  <a:gd name="T9" fmla="*/ 0 h 1599"/>
                  <a:gd name="T10" fmla="*/ 799 w 1598"/>
                  <a:gd name="T11" fmla="*/ 1405 h 1599"/>
                  <a:gd name="T12" fmla="*/ 194 w 1598"/>
                  <a:gd name="T13" fmla="*/ 800 h 1599"/>
                  <a:gd name="T14" fmla="*/ 799 w 1598"/>
                  <a:gd name="T15" fmla="*/ 194 h 1599"/>
                  <a:gd name="T16" fmla="*/ 1405 w 1598"/>
                  <a:gd name="T17" fmla="*/ 800 h 1599"/>
                  <a:gd name="T18" fmla="*/ 799 w 1598"/>
                  <a:gd name="T19" fmla="*/ 1405 h 15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98" h="1599">
                    <a:moveTo>
                      <a:pt x="799" y="0"/>
                    </a:moveTo>
                    <a:cubicBezTo>
                      <a:pt x="358" y="0"/>
                      <a:pt x="0" y="358"/>
                      <a:pt x="0" y="800"/>
                    </a:cubicBezTo>
                    <a:cubicBezTo>
                      <a:pt x="0" y="1241"/>
                      <a:pt x="358" y="1599"/>
                      <a:pt x="799" y="1599"/>
                    </a:cubicBezTo>
                    <a:cubicBezTo>
                      <a:pt x="1241" y="1599"/>
                      <a:pt x="1598" y="1241"/>
                      <a:pt x="1598" y="800"/>
                    </a:cubicBezTo>
                    <a:cubicBezTo>
                      <a:pt x="1598" y="358"/>
                      <a:pt x="1241" y="0"/>
                      <a:pt x="799" y="0"/>
                    </a:cubicBezTo>
                    <a:moveTo>
                      <a:pt x="799" y="1405"/>
                    </a:moveTo>
                    <a:cubicBezTo>
                      <a:pt x="465" y="1405"/>
                      <a:pt x="194" y="1134"/>
                      <a:pt x="194" y="800"/>
                    </a:cubicBezTo>
                    <a:cubicBezTo>
                      <a:pt x="194" y="465"/>
                      <a:pt x="465" y="194"/>
                      <a:pt x="799" y="194"/>
                    </a:cubicBezTo>
                    <a:cubicBezTo>
                      <a:pt x="1134" y="194"/>
                      <a:pt x="1405" y="465"/>
                      <a:pt x="1405" y="800"/>
                    </a:cubicBezTo>
                    <a:cubicBezTo>
                      <a:pt x="1405" y="1134"/>
                      <a:pt x="1134" y="1405"/>
                      <a:pt x="799" y="1405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1370329" y="3700580"/>
                <a:ext cx="2438852" cy="18920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20" name="Rectangle 8"/>
              <p:cNvSpPr>
                <a:spLocks noChangeArrowheads="1"/>
              </p:cNvSpPr>
              <p:nvPr/>
            </p:nvSpPr>
            <p:spPr bwMode="auto">
              <a:xfrm>
                <a:off x="1371599" y="3700580"/>
                <a:ext cx="2063701" cy="1892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21" name="Freeform 10"/>
              <p:cNvSpPr>
                <a:spLocks/>
              </p:cNvSpPr>
              <p:nvPr/>
            </p:nvSpPr>
            <p:spPr bwMode="auto">
              <a:xfrm>
                <a:off x="2402926" y="3452963"/>
                <a:ext cx="683171" cy="247618"/>
              </a:xfrm>
              <a:custGeom>
                <a:avLst/>
                <a:gdLst>
                  <a:gd name="T0" fmla="*/ 701 w 701"/>
                  <a:gd name="T1" fmla="*/ 0 h 254"/>
                  <a:gd name="T2" fmla="*/ 476 w 701"/>
                  <a:gd name="T3" fmla="*/ 0 h 254"/>
                  <a:gd name="T4" fmla="*/ 451 w 701"/>
                  <a:gd name="T5" fmla="*/ 33 h 254"/>
                  <a:gd name="T6" fmla="*/ 0 w 701"/>
                  <a:gd name="T7" fmla="*/ 254 h 254"/>
                  <a:gd name="T8" fmla="*/ 505 w 701"/>
                  <a:gd name="T9" fmla="*/ 254 h 254"/>
                  <a:gd name="T10" fmla="*/ 701 w 701"/>
                  <a:gd name="T11" fmla="*/ 0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01" h="254">
                    <a:moveTo>
                      <a:pt x="701" y="0"/>
                    </a:moveTo>
                    <a:cubicBezTo>
                      <a:pt x="476" y="0"/>
                      <a:pt x="476" y="0"/>
                      <a:pt x="476" y="0"/>
                    </a:cubicBezTo>
                    <a:cubicBezTo>
                      <a:pt x="468" y="11"/>
                      <a:pt x="460" y="22"/>
                      <a:pt x="451" y="33"/>
                    </a:cubicBezTo>
                    <a:cubicBezTo>
                      <a:pt x="343" y="164"/>
                      <a:pt x="182" y="249"/>
                      <a:pt x="0" y="254"/>
                    </a:cubicBezTo>
                    <a:cubicBezTo>
                      <a:pt x="505" y="254"/>
                      <a:pt x="505" y="254"/>
                      <a:pt x="505" y="254"/>
                    </a:cubicBezTo>
                    <a:cubicBezTo>
                      <a:pt x="586" y="184"/>
                      <a:pt x="653" y="97"/>
                      <a:pt x="701" y="0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22" name="Freeform 11"/>
              <p:cNvSpPr>
                <a:spLocks/>
              </p:cNvSpPr>
              <p:nvPr/>
            </p:nvSpPr>
            <p:spPr bwMode="auto">
              <a:xfrm>
                <a:off x="2387688" y="3700580"/>
                <a:ext cx="507934" cy="0"/>
              </a:xfrm>
              <a:custGeom>
                <a:avLst/>
                <a:gdLst>
                  <a:gd name="T0" fmla="*/ 521 w 521"/>
                  <a:gd name="T1" fmla="*/ 16 w 521"/>
                  <a:gd name="T2" fmla="*/ 0 w 521"/>
                  <a:gd name="T3" fmla="*/ 521 w 521"/>
                  <a:gd name="T4" fmla="*/ 521 w 52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521">
                    <a:moveTo>
                      <a:pt x="521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11" y="0"/>
                      <a:pt x="5" y="0"/>
                      <a:pt x="0" y="0"/>
                    </a:cubicBezTo>
                    <a:cubicBezTo>
                      <a:pt x="521" y="0"/>
                      <a:pt x="521" y="0"/>
                      <a:pt x="521" y="0"/>
                    </a:cubicBezTo>
                    <a:cubicBezTo>
                      <a:pt x="521" y="0"/>
                      <a:pt x="521" y="0"/>
                      <a:pt x="521" y="0"/>
                    </a:cubicBezTo>
                  </a:path>
                </a:pathLst>
              </a:custGeom>
              <a:solidFill>
                <a:srgbClr val="3D3D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1341345" y="3889786"/>
                <a:ext cx="1045074" cy="0"/>
              </a:xfrm>
              <a:custGeom>
                <a:avLst/>
                <a:gdLst>
                  <a:gd name="T0" fmla="*/ 1065 w 1073"/>
                  <a:gd name="T1" fmla="*/ 0 w 1073"/>
                  <a:gd name="T2" fmla="*/ 0 w 1073"/>
                  <a:gd name="T3" fmla="*/ 1073 w 1073"/>
                  <a:gd name="T4" fmla="*/ 1065 w 107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073">
                    <a:moveTo>
                      <a:pt x="1065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73" y="0"/>
                      <a:pt x="1073" y="0"/>
                      <a:pt x="1073" y="0"/>
                    </a:cubicBezTo>
                    <a:cubicBezTo>
                      <a:pt x="1070" y="0"/>
                      <a:pt x="1068" y="0"/>
                      <a:pt x="1065" y="0"/>
                    </a:cubicBezTo>
                  </a:path>
                </a:pathLst>
              </a:custGeom>
              <a:solidFill>
                <a:srgbClr val="7D7D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1371600" y="3700580"/>
                <a:ext cx="1007200" cy="189206"/>
              </a:xfrm>
              <a:custGeom>
                <a:avLst/>
                <a:gdLst>
                  <a:gd name="T0" fmla="*/ 552 w 1065"/>
                  <a:gd name="T1" fmla="*/ 0 h 194"/>
                  <a:gd name="T2" fmla="*/ 0 w 1065"/>
                  <a:gd name="T3" fmla="*/ 0 h 194"/>
                  <a:gd name="T4" fmla="*/ 0 w 1065"/>
                  <a:gd name="T5" fmla="*/ 194 h 194"/>
                  <a:gd name="T6" fmla="*/ 1065 w 1065"/>
                  <a:gd name="T7" fmla="*/ 194 h 194"/>
                  <a:gd name="T8" fmla="*/ 552 w 1065"/>
                  <a:gd name="T9" fmla="*/ 0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5" h="194">
                    <a:moveTo>
                      <a:pt x="55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94"/>
                      <a:pt x="0" y="194"/>
                      <a:pt x="0" y="194"/>
                    </a:cubicBezTo>
                    <a:cubicBezTo>
                      <a:pt x="1065" y="194"/>
                      <a:pt x="1065" y="194"/>
                      <a:pt x="1065" y="194"/>
                    </a:cubicBezTo>
                    <a:cubicBezTo>
                      <a:pt x="869" y="192"/>
                      <a:pt x="690" y="119"/>
                      <a:pt x="552" y="0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  <p:sp>
          <p:nvSpPr>
            <p:cNvPr id="17" name="Shape 2370"/>
            <p:cNvSpPr/>
            <p:nvPr/>
          </p:nvSpPr>
          <p:spPr>
            <a:xfrm>
              <a:off x="2037519" y="2895282"/>
              <a:ext cx="423256" cy="423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1782"/>
                  </a:moveTo>
                  <a:cubicBezTo>
                    <a:pt x="10258" y="11782"/>
                    <a:pt x="9818" y="11342"/>
                    <a:pt x="9818" y="10800"/>
                  </a:cubicBezTo>
                  <a:cubicBezTo>
                    <a:pt x="9818" y="10258"/>
                    <a:pt x="10258" y="9818"/>
                    <a:pt x="10800" y="9818"/>
                  </a:cubicBezTo>
                  <a:cubicBezTo>
                    <a:pt x="11342" y="9818"/>
                    <a:pt x="11782" y="10258"/>
                    <a:pt x="11782" y="10800"/>
                  </a:cubicBezTo>
                  <a:cubicBezTo>
                    <a:pt x="11782" y="11342"/>
                    <a:pt x="11342" y="11782"/>
                    <a:pt x="10800" y="11782"/>
                  </a:cubicBezTo>
                  <a:moveTo>
                    <a:pt x="14236" y="10309"/>
                  </a:moveTo>
                  <a:lnTo>
                    <a:pt x="12694" y="10309"/>
                  </a:lnTo>
                  <a:cubicBezTo>
                    <a:pt x="12516" y="9622"/>
                    <a:pt x="11979" y="9084"/>
                    <a:pt x="11291" y="8906"/>
                  </a:cubicBezTo>
                  <a:lnTo>
                    <a:pt x="11291" y="5400"/>
                  </a:lnTo>
                  <a:cubicBezTo>
                    <a:pt x="11291" y="5129"/>
                    <a:pt x="11071" y="4909"/>
                    <a:pt x="10800" y="4909"/>
                  </a:cubicBezTo>
                  <a:cubicBezTo>
                    <a:pt x="10529" y="4909"/>
                    <a:pt x="10309" y="5129"/>
                    <a:pt x="10309" y="5400"/>
                  </a:cubicBezTo>
                  <a:lnTo>
                    <a:pt x="10309" y="8906"/>
                  </a:lnTo>
                  <a:cubicBezTo>
                    <a:pt x="9464" y="9125"/>
                    <a:pt x="8836" y="9886"/>
                    <a:pt x="8836" y="10800"/>
                  </a:cubicBezTo>
                  <a:cubicBezTo>
                    <a:pt x="8836" y="11885"/>
                    <a:pt x="9716" y="12764"/>
                    <a:pt x="10800" y="12764"/>
                  </a:cubicBezTo>
                  <a:cubicBezTo>
                    <a:pt x="11714" y="12764"/>
                    <a:pt x="12476" y="12137"/>
                    <a:pt x="12694" y="11291"/>
                  </a:cubicBezTo>
                  <a:lnTo>
                    <a:pt x="14236" y="11291"/>
                  </a:lnTo>
                  <a:cubicBezTo>
                    <a:pt x="14507" y="11291"/>
                    <a:pt x="14727" y="11072"/>
                    <a:pt x="14727" y="10800"/>
                  </a:cubicBezTo>
                  <a:cubicBezTo>
                    <a:pt x="14727" y="10529"/>
                    <a:pt x="14507" y="10309"/>
                    <a:pt x="14236" y="10309"/>
                  </a:cubicBezTo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0800" y="18655"/>
                  </a:moveTo>
                  <a:cubicBezTo>
                    <a:pt x="6462" y="18655"/>
                    <a:pt x="2945" y="15138"/>
                    <a:pt x="2945" y="10800"/>
                  </a:cubicBezTo>
                  <a:cubicBezTo>
                    <a:pt x="2945" y="6462"/>
                    <a:pt x="6462" y="2945"/>
                    <a:pt x="10800" y="2945"/>
                  </a:cubicBezTo>
                  <a:cubicBezTo>
                    <a:pt x="15138" y="2945"/>
                    <a:pt x="18655" y="6462"/>
                    <a:pt x="18655" y="10800"/>
                  </a:cubicBezTo>
                  <a:cubicBezTo>
                    <a:pt x="18655" y="15138"/>
                    <a:pt x="15138" y="18655"/>
                    <a:pt x="10800" y="18655"/>
                  </a:cubicBezTo>
                  <a:moveTo>
                    <a:pt x="10800" y="1964"/>
                  </a:moveTo>
                  <a:cubicBezTo>
                    <a:pt x="5920" y="1964"/>
                    <a:pt x="1964" y="5920"/>
                    <a:pt x="1964" y="10800"/>
                  </a:cubicBezTo>
                  <a:cubicBezTo>
                    <a:pt x="1964" y="15680"/>
                    <a:pt x="5920" y="19636"/>
                    <a:pt x="10800" y="19636"/>
                  </a:cubicBezTo>
                  <a:cubicBezTo>
                    <a:pt x="15680" y="19636"/>
                    <a:pt x="19636" y="15680"/>
                    <a:pt x="19636" y="10800"/>
                  </a:cubicBezTo>
                  <a:cubicBezTo>
                    <a:pt x="19636" y="5920"/>
                    <a:pt x="15680" y="1964"/>
                    <a:pt x="10800" y="1964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Lato" panose="020F0502020204030203" pitchFamily="34" charset="0"/>
                <a:cs typeface="Lato" panose="020F0502020204030203" pitchFamily="34" charset="0"/>
                <a:sym typeface="Gill Sans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8544769" y="2331698"/>
            <a:ext cx="2443159" cy="1558088"/>
            <a:chOff x="8544769" y="2331698"/>
            <a:chExt cx="2443159" cy="1558088"/>
          </a:xfrm>
        </p:grpSpPr>
        <p:sp>
          <p:nvSpPr>
            <p:cNvPr id="26" name="Freeform 6"/>
            <p:cNvSpPr>
              <a:spLocks noEditPoints="1"/>
            </p:cNvSpPr>
            <p:nvPr/>
          </p:nvSpPr>
          <p:spPr bwMode="auto">
            <a:xfrm>
              <a:off x="9160638" y="2331698"/>
              <a:ext cx="1558087" cy="1558088"/>
            </a:xfrm>
            <a:custGeom>
              <a:avLst/>
              <a:gdLst>
                <a:gd name="T0" fmla="*/ 799 w 1598"/>
                <a:gd name="T1" fmla="*/ 0 h 1599"/>
                <a:gd name="T2" fmla="*/ 0 w 1598"/>
                <a:gd name="T3" fmla="*/ 800 h 1599"/>
                <a:gd name="T4" fmla="*/ 799 w 1598"/>
                <a:gd name="T5" fmla="*/ 1599 h 1599"/>
                <a:gd name="T6" fmla="*/ 1598 w 1598"/>
                <a:gd name="T7" fmla="*/ 800 h 1599"/>
                <a:gd name="T8" fmla="*/ 799 w 1598"/>
                <a:gd name="T9" fmla="*/ 0 h 1599"/>
                <a:gd name="T10" fmla="*/ 799 w 1598"/>
                <a:gd name="T11" fmla="*/ 1405 h 1599"/>
                <a:gd name="T12" fmla="*/ 194 w 1598"/>
                <a:gd name="T13" fmla="*/ 800 h 1599"/>
                <a:gd name="T14" fmla="*/ 799 w 1598"/>
                <a:gd name="T15" fmla="*/ 194 h 1599"/>
                <a:gd name="T16" fmla="*/ 1405 w 1598"/>
                <a:gd name="T17" fmla="*/ 800 h 1599"/>
                <a:gd name="T18" fmla="*/ 799 w 1598"/>
                <a:gd name="T19" fmla="*/ 1405 h 1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98" h="1599">
                  <a:moveTo>
                    <a:pt x="799" y="0"/>
                  </a:moveTo>
                  <a:cubicBezTo>
                    <a:pt x="358" y="0"/>
                    <a:pt x="0" y="358"/>
                    <a:pt x="0" y="800"/>
                  </a:cubicBezTo>
                  <a:cubicBezTo>
                    <a:pt x="0" y="1241"/>
                    <a:pt x="358" y="1599"/>
                    <a:pt x="799" y="1599"/>
                  </a:cubicBezTo>
                  <a:cubicBezTo>
                    <a:pt x="1241" y="1599"/>
                    <a:pt x="1598" y="1241"/>
                    <a:pt x="1598" y="800"/>
                  </a:cubicBezTo>
                  <a:cubicBezTo>
                    <a:pt x="1598" y="358"/>
                    <a:pt x="1241" y="0"/>
                    <a:pt x="799" y="0"/>
                  </a:cubicBezTo>
                  <a:moveTo>
                    <a:pt x="799" y="1405"/>
                  </a:moveTo>
                  <a:cubicBezTo>
                    <a:pt x="465" y="1405"/>
                    <a:pt x="194" y="1134"/>
                    <a:pt x="194" y="800"/>
                  </a:cubicBezTo>
                  <a:cubicBezTo>
                    <a:pt x="194" y="465"/>
                    <a:pt x="465" y="194"/>
                    <a:pt x="799" y="194"/>
                  </a:cubicBezTo>
                  <a:cubicBezTo>
                    <a:pt x="1134" y="194"/>
                    <a:pt x="1405" y="465"/>
                    <a:pt x="1405" y="800"/>
                  </a:cubicBezTo>
                  <a:cubicBezTo>
                    <a:pt x="1405" y="1134"/>
                    <a:pt x="1134" y="1405"/>
                    <a:pt x="799" y="1405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7" name="Rectangle 7"/>
            <p:cNvSpPr>
              <a:spLocks noChangeArrowheads="1"/>
            </p:cNvSpPr>
            <p:nvPr/>
          </p:nvSpPr>
          <p:spPr bwMode="auto">
            <a:xfrm>
              <a:off x="8545065" y="3700580"/>
              <a:ext cx="2442863" cy="18920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8" name="Rectangle 8"/>
            <p:cNvSpPr>
              <a:spLocks noChangeArrowheads="1"/>
            </p:cNvSpPr>
            <p:nvPr/>
          </p:nvSpPr>
          <p:spPr bwMode="auto">
            <a:xfrm>
              <a:off x="8924227" y="3700580"/>
              <a:ext cx="2063701" cy="1892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9955554" y="3452963"/>
              <a:ext cx="683171" cy="247618"/>
            </a:xfrm>
            <a:custGeom>
              <a:avLst/>
              <a:gdLst>
                <a:gd name="T0" fmla="*/ 701 w 701"/>
                <a:gd name="T1" fmla="*/ 0 h 254"/>
                <a:gd name="T2" fmla="*/ 476 w 701"/>
                <a:gd name="T3" fmla="*/ 0 h 254"/>
                <a:gd name="T4" fmla="*/ 451 w 701"/>
                <a:gd name="T5" fmla="*/ 33 h 254"/>
                <a:gd name="T6" fmla="*/ 0 w 701"/>
                <a:gd name="T7" fmla="*/ 254 h 254"/>
                <a:gd name="T8" fmla="*/ 505 w 701"/>
                <a:gd name="T9" fmla="*/ 254 h 254"/>
                <a:gd name="T10" fmla="*/ 701 w 701"/>
                <a:gd name="T11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1" h="254">
                  <a:moveTo>
                    <a:pt x="701" y="0"/>
                  </a:moveTo>
                  <a:cubicBezTo>
                    <a:pt x="476" y="0"/>
                    <a:pt x="476" y="0"/>
                    <a:pt x="476" y="0"/>
                  </a:cubicBezTo>
                  <a:cubicBezTo>
                    <a:pt x="468" y="11"/>
                    <a:pt x="460" y="22"/>
                    <a:pt x="451" y="33"/>
                  </a:cubicBezTo>
                  <a:cubicBezTo>
                    <a:pt x="343" y="164"/>
                    <a:pt x="182" y="249"/>
                    <a:pt x="0" y="254"/>
                  </a:cubicBezTo>
                  <a:cubicBezTo>
                    <a:pt x="505" y="254"/>
                    <a:pt x="505" y="254"/>
                    <a:pt x="505" y="254"/>
                  </a:cubicBezTo>
                  <a:cubicBezTo>
                    <a:pt x="586" y="184"/>
                    <a:pt x="653" y="97"/>
                    <a:pt x="701" y="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9940316" y="3700580"/>
              <a:ext cx="507934" cy="0"/>
            </a:xfrm>
            <a:custGeom>
              <a:avLst/>
              <a:gdLst>
                <a:gd name="T0" fmla="*/ 521 w 521"/>
                <a:gd name="T1" fmla="*/ 16 w 521"/>
                <a:gd name="T2" fmla="*/ 0 w 521"/>
                <a:gd name="T3" fmla="*/ 521 w 521"/>
                <a:gd name="T4" fmla="*/ 521 w 5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21">
                  <a:moveTo>
                    <a:pt x="521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1" y="0"/>
                    <a:pt x="5" y="0"/>
                    <a:pt x="0" y="0"/>
                  </a:cubicBezTo>
                  <a:cubicBezTo>
                    <a:pt x="521" y="0"/>
                    <a:pt x="521" y="0"/>
                    <a:pt x="521" y="0"/>
                  </a:cubicBezTo>
                  <a:cubicBezTo>
                    <a:pt x="521" y="0"/>
                    <a:pt x="521" y="0"/>
                    <a:pt x="521" y="0"/>
                  </a:cubicBezTo>
                </a:path>
              </a:pathLst>
            </a:custGeom>
            <a:solidFill>
              <a:srgbClr val="3D3D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1" name="Freeform 43"/>
            <p:cNvSpPr>
              <a:spLocks/>
            </p:cNvSpPr>
            <p:nvPr/>
          </p:nvSpPr>
          <p:spPr bwMode="auto">
            <a:xfrm>
              <a:off x="8893973" y="3889786"/>
              <a:ext cx="1045074" cy="0"/>
            </a:xfrm>
            <a:custGeom>
              <a:avLst/>
              <a:gdLst>
                <a:gd name="T0" fmla="*/ 1065 w 1073"/>
                <a:gd name="T1" fmla="*/ 0 w 1073"/>
                <a:gd name="T2" fmla="*/ 0 w 1073"/>
                <a:gd name="T3" fmla="*/ 1073 w 1073"/>
                <a:gd name="T4" fmla="*/ 1065 w 107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073">
                  <a:moveTo>
                    <a:pt x="106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73" y="0"/>
                    <a:pt x="1073" y="0"/>
                    <a:pt x="1073" y="0"/>
                  </a:cubicBezTo>
                  <a:cubicBezTo>
                    <a:pt x="1070" y="0"/>
                    <a:pt x="1068" y="0"/>
                    <a:pt x="1065" y="0"/>
                  </a:cubicBezTo>
                </a:path>
              </a:pathLst>
            </a:cu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2" name="Freeform 44"/>
            <p:cNvSpPr>
              <a:spLocks/>
            </p:cNvSpPr>
            <p:nvPr/>
          </p:nvSpPr>
          <p:spPr bwMode="auto">
            <a:xfrm>
              <a:off x="8924228" y="3700580"/>
              <a:ext cx="1007200" cy="189206"/>
            </a:xfrm>
            <a:custGeom>
              <a:avLst/>
              <a:gdLst>
                <a:gd name="T0" fmla="*/ 552 w 1065"/>
                <a:gd name="T1" fmla="*/ 0 h 194"/>
                <a:gd name="T2" fmla="*/ 0 w 1065"/>
                <a:gd name="T3" fmla="*/ 0 h 194"/>
                <a:gd name="T4" fmla="*/ 0 w 1065"/>
                <a:gd name="T5" fmla="*/ 194 h 194"/>
                <a:gd name="T6" fmla="*/ 1065 w 1065"/>
                <a:gd name="T7" fmla="*/ 194 h 194"/>
                <a:gd name="T8" fmla="*/ 552 w 1065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5" h="194">
                  <a:moveTo>
                    <a:pt x="55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1065" y="194"/>
                    <a:pt x="1065" y="194"/>
                    <a:pt x="1065" y="194"/>
                  </a:cubicBezTo>
                  <a:cubicBezTo>
                    <a:pt x="869" y="192"/>
                    <a:pt x="690" y="119"/>
                    <a:pt x="552" y="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3" name="Rectangle 7"/>
            <p:cNvSpPr>
              <a:spLocks noChangeArrowheads="1"/>
            </p:cNvSpPr>
            <p:nvPr/>
          </p:nvSpPr>
          <p:spPr bwMode="auto">
            <a:xfrm>
              <a:off x="8544769" y="3700580"/>
              <a:ext cx="563843" cy="189206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4" name="Shape 2390"/>
            <p:cNvSpPr/>
            <p:nvPr/>
          </p:nvSpPr>
          <p:spPr>
            <a:xfrm>
              <a:off x="9743925" y="2842965"/>
              <a:ext cx="423256" cy="423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73" y="17379"/>
                  </a:moveTo>
                  <a:lnTo>
                    <a:pt x="15643" y="14949"/>
                  </a:lnTo>
                  <a:cubicBezTo>
                    <a:pt x="16600" y="13832"/>
                    <a:pt x="17182" y="12386"/>
                    <a:pt x="17182" y="10800"/>
                  </a:cubicBezTo>
                  <a:cubicBezTo>
                    <a:pt x="17182" y="9214"/>
                    <a:pt x="16600" y="7767"/>
                    <a:pt x="15643" y="6651"/>
                  </a:cubicBezTo>
                  <a:lnTo>
                    <a:pt x="18073" y="4221"/>
                  </a:lnTo>
                  <a:cubicBezTo>
                    <a:pt x="19649" y="5963"/>
                    <a:pt x="20618" y="8266"/>
                    <a:pt x="20618" y="10800"/>
                  </a:cubicBezTo>
                  <a:cubicBezTo>
                    <a:pt x="20618" y="13335"/>
                    <a:pt x="19649" y="15637"/>
                    <a:pt x="18073" y="17379"/>
                  </a:cubicBezTo>
                  <a:moveTo>
                    <a:pt x="10800" y="20619"/>
                  </a:moveTo>
                  <a:cubicBezTo>
                    <a:pt x="8265" y="20619"/>
                    <a:pt x="5963" y="19650"/>
                    <a:pt x="4221" y="18073"/>
                  </a:cubicBezTo>
                  <a:lnTo>
                    <a:pt x="6651" y="15643"/>
                  </a:lnTo>
                  <a:cubicBezTo>
                    <a:pt x="7767" y="16600"/>
                    <a:pt x="9214" y="17182"/>
                    <a:pt x="10800" y="17182"/>
                  </a:cubicBezTo>
                  <a:cubicBezTo>
                    <a:pt x="12386" y="17182"/>
                    <a:pt x="13833" y="16600"/>
                    <a:pt x="14949" y="15643"/>
                  </a:cubicBezTo>
                  <a:lnTo>
                    <a:pt x="17379" y="18073"/>
                  </a:lnTo>
                  <a:cubicBezTo>
                    <a:pt x="15637" y="19650"/>
                    <a:pt x="13334" y="20619"/>
                    <a:pt x="10800" y="20619"/>
                  </a:cubicBezTo>
                  <a:moveTo>
                    <a:pt x="982" y="10800"/>
                  </a:moveTo>
                  <a:cubicBezTo>
                    <a:pt x="982" y="8266"/>
                    <a:pt x="1950" y="5963"/>
                    <a:pt x="3527" y="4221"/>
                  </a:cubicBezTo>
                  <a:lnTo>
                    <a:pt x="5957" y="6651"/>
                  </a:lnTo>
                  <a:cubicBezTo>
                    <a:pt x="4999" y="7767"/>
                    <a:pt x="4418" y="9214"/>
                    <a:pt x="4418" y="10800"/>
                  </a:cubicBezTo>
                  <a:cubicBezTo>
                    <a:pt x="4418" y="12386"/>
                    <a:pt x="4999" y="13832"/>
                    <a:pt x="5957" y="14949"/>
                  </a:cubicBezTo>
                  <a:lnTo>
                    <a:pt x="3527" y="17379"/>
                  </a:lnTo>
                  <a:cubicBezTo>
                    <a:pt x="1950" y="15637"/>
                    <a:pt x="982" y="13335"/>
                    <a:pt x="982" y="10800"/>
                  </a:cubicBezTo>
                  <a:moveTo>
                    <a:pt x="16200" y="10800"/>
                  </a:moveTo>
                  <a:cubicBezTo>
                    <a:pt x="16200" y="13782"/>
                    <a:pt x="13782" y="16200"/>
                    <a:pt x="10800" y="16200"/>
                  </a:cubicBezTo>
                  <a:cubicBezTo>
                    <a:pt x="7817" y="16200"/>
                    <a:pt x="5400" y="13782"/>
                    <a:pt x="5400" y="10800"/>
                  </a:cubicBez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400"/>
                    <a:pt x="16200" y="7817"/>
                    <a:pt x="16200" y="10800"/>
                  </a:cubicBezTo>
                  <a:moveTo>
                    <a:pt x="10800" y="982"/>
                  </a:moveTo>
                  <a:cubicBezTo>
                    <a:pt x="13334" y="982"/>
                    <a:pt x="15637" y="1950"/>
                    <a:pt x="17379" y="3527"/>
                  </a:cubicBezTo>
                  <a:lnTo>
                    <a:pt x="14949" y="5957"/>
                  </a:lnTo>
                  <a:cubicBezTo>
                    <a:pt x="13832" y="4999"/>
                    <a:pt x="12386" y="4418"/>
                    <a:pt x="10800" y="4418"/>
                  </a:cubicBezTo>
                  <a:cubicBezTo>
                    <a:pt x="9214" y="4418"/>
                    <a:pt x="7767" y="4999"/>
                    <a:pt x="6651" y="5957"/>
                  </a:cubicBezTo>
                  <a:lnTo>
                    <a:pt x="4221" y="3527"/>
                  </a:lnTo>
                  <a:cubicBezTo>
                    <a:pt x="5963" y="1950"/>
                    <a:pt x="8265" y="982"/>
                    <a:pt x="10800" y="982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Lato" panose="020F0502020204030203" pitchFamily="34" charset="0"/>
                <a:cs typeface="Lato" panose="020F0502020204030203" pitchFamily="34" charset="0"/>
                <a:sym typeface="Gill Sans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6096469" y="2331698"/>
            <a:ext cx="2448596" cy="1558088"/>
            <a:chOff x="6096469" y="2331698"/>
            <a:chExt cx="2448596" cy="1558088"/>
          </a:xfrm>
        </p:grpSpPr>
        <p:sp>
          <p:nvSpPr>
            <p:cNvPr id="36" name="Freeform 6"/>
            <p:cNvSpPr>
              <a:spLocks noEditPoints="1"/>
            </p:cNvSpPr>
            <p:nvPr/>
          </p:nvSpPr>
          <p:spPr bwMode="auto">
            <a:xfrm>
              <a:off x="6597338" y="2331698"/>
              <a:ext cx="1558087" cy="1558088"/>
            </a:xfrm>
            <a:custGeom>
              <a:avLst/>
              <a:gdLst>
                <a:gd name="T0" fmla="*/ 799 w 1598"/>
                <a:gd name="T1" fmla="*/ 0 h 1599"/>
                <a:gd name="T2" fmla="*/ 0 w 1598"/>
                <a:gd name="T3" fmla="*/ 800 h 1599"/>
                <a:gd name="T4" fmla="*/ 799 w 1598"/>
                <a:gd name="T5" fmla="*/ 1599 h 1599"/>
                <a:gd name="T6" fmla="*/ 1598 w 1598"/>
                <a:gd name="T7" fmla="*/ 800 h 1599"/>
                <a:gd name="T8" fmla="*/ 799 w 1598"/>
                <a:gd name="T9" fmla="*/ 0 h 1599"/>
                <a:gd name="T10" fmla="*/ 799 w 1598"/>
                <a:gd name="T11" fmla="*/ 1405 h 1599"/>
                <a:gd name="T12" fmla="*/ 194 w 1598"/>
                <a:gd name="T13" fmla="*/ 800 h 1599"/>
                <a:gd name="T14" fmla="*/ 799 w 1598"/>
                <a:gd name="T15" fmla="*/ 194 h 1599"/>
                <a:gd name="T16" fmla="*/ 1405 w 1598"/>
                <a:gd name="T17" fmla="*/ 800 h 1599"/>
                <a:gd name="T18" fmla="*/ 799 w 1598"/>
                <a:gd name="T19" fmla="*/ 1405 h 1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98" h="1599">
                  <a:moveTo>
                    <a:pt x="799" y="0"/>
                  </a:moveTo>
                  <a:cubicBezTo>
                    <a:pt x="358" y="0"/>
                    <a:pt x="0" y="358"/>
                    <a:pt x="0" y="800"/>
                  </a:cubicBezTo>
                  <a:cubicBezTo>
                    <a:pt x="0" y="1241"/>
                    <a:pt x="358" y="1599"/>
                    <a:pt x="799" y="1599"/>
                  </a:cubicBezTo>
                  <a:cubicBezTo>
                    <a:pt x="1241" y="1599"/>
                    <a:pt x="1598" y="1241"/>
                    <a:pt x="1598" y="800"/>
                  </a:cubicBezTo>
                  <a:cubicBezTo>
                    <a:pt x="1598" y="358"/>
                    <a:pt x="1241" y="0"/>
                    <a:pt x="799" y="0"/>
                  </a:cubicBezTo>
                  <a:moveTo>
                    <a:pt x="799" y="1405"/>
                  </a:moveTo>
                  <a:cubicBezTo>
                    <a:pt x="465" y="1405"/>
                    <a:pt x="194" y="1134"/>
                    <a:pt x="194" y="800"/>
                  </a:cubicBezTo>
                  <a:cubicBezTo>
                    <a:pt x="194" y="465"/>
                    <a:pt x="465" y="194"/>
                    <a:pt x="799" y="194"/>
                  </a:cubicBezTo>
                  <a:cubicBezTo>
                    <a:pt x="1134" y="194"/>
                    <a:pt x="1405" y="465"/>
                    <a:pt x="1405" y="800"/>
                  </a:cubicBezTo>
                  <a:cubicBezTo>
                    <a:pt x="1405" y="1134"/>
                    <a:pt x="1134" y="1405"/>
                    <a:pt x="799" y="1405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7" name="Rectangle 7"/>
            <p:cNvSpPr>
              <a:spLocks noChangeArrowheads="1"/>
            </p:cNvSpPr>
            <p:nvPr/>
          </p:nvSpPr>
          <p:spPr bwMode="auto">
            <a:xfrm>
              <a:off x="6097739" y="3700580"/>
              <a:ext cx="2447326" cy="18920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8" name="Rectangle 8"/>
            <p:cNvSpPr>
              <a:spLocks noChangeArrowheads="1"/>
            </p:cNvSpPr>
            <p:nvPr/>
          </p:nvSpPr>
          <p:spPr bwMode="auto">
            <a:xfrm>
              <a:off x="6360927" y="3700580"/>
              <a:ext cx="2063701" cy="1892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9" name="Freeform 10"/>
            <p:cNvSpPr>
              <a:spLocks/>
            </p:cNvSpPr>
            <p:nvPr/>
          </p:nvSpPr>
          <p:spPr bwMode="auto">
            <a:xfrm>
              <a:off x="7392254" y="3452963"/>
              <a:ext cx="683171" cy="247618"/>
            </a:xfrm>
            <a:custGeom>
              <a:avLst/>
              <a:gdLst>
                <a:gd name="T0" fmla="*/ 701 w 701"/>
                <a:gd name="T1" fmla="*/ 0 h 254"/>
                <a:gd name="T2" fmla="*/ 476 w 701"/>
                <a:gd name="T3" fmla="*/ 0 h 254"/>
                <a:gd name="T4" fmla="*/ 451 w 701"/>
                <a:gd name="T5" fmla="*/ 33 h 254"/>
                <a:gd name="T6" fmla="*/ 0 w 701"/>
                <a:gd name="T7" fmla="*/ 254 h 254"/>
                <a:gd name="T8" fmla="*/ 505 w 701"/>
                <a:gd name="T9" fmla="*/ 254 h 254"/>
                <a:gd name="T10" fmla="*/ 701 w 701"/>
                <a:gd name="T11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1" h="254">
                  <a:moveTo>
                    <a:pt x="701" y="0"/>
                  </a:moveTo>
                  <a:cubicBezTo>
                    <a:pt x="476" y="0"/>
                    <a:pt x="476" y="0"/>
                    <a:pt x="476" y="0"/>
                  </a:cubicBezTo>
                  <a:cubicBezTo>
                    <a:pt x="468" y="11"/>
                    <a:pt x="460" y="22"/>
                    <a:pt x="451" y="33"/>
                  </a:cubicBezTo>
                  <a:cubicBezTo>
                    <a:pt x="343" y="164"/>
                    <a:pt x="182" y="249"/>
                    <a:pt x="0" y="254"/>
                  </a:cubicBezTo>
                  <a:cubicBezTo>
                    <a:pt x="505" y="254"/>
                    <a:pt x="505" y="254"/>
                    <a:pt x="505" y="254"/>
                  </a:cubicBezTo>
                  <a:cubicBezTo>
                    <a:pt x="586" y="184"/>
                    <a:pt x="653" y="97"/>
                    <a:pt x="701" y="0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40" name="Freeform 11"/>
            <p:cNvSpPr>
              <a:spLocks/>
            </p:cNvSpPr>
            <p:nvPr/>
          </p:nvSpPr>
          <p:spPr bwMode="auto">
            <a:xfrm>
              <a:off x="7377016" y="3700580"/>
              <a:ext cx="507934" cy="0"/>
            </a:xfrm>
            <a:custGeom>
              <a:avLst/>
              <a:gdLst>
                <a:gd name="T0" fmla="*/ 521 w 521"/>
                <a:gd name="T1" fmla="*/ 16 w 521"/>
                <a:gd name="T2" fmla="*/ 0 w 521"/>
                <a:gd name="T3" fmla="*/ 521 w 521"/>
                <a:gd name="T4" fmla="*/ 521 w 5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21">
                  <a:moveTo>
                    <a:pt x="521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1" y="0"/>
                    <a:pt x="5" y="0"/>
                    <a:pt x="0" y="0"/>
                  </a:cubicBezTo>
                  <a:cubicBezTo>
                    <a:pt x="521" y="0"/>
                    <a:pt x="521" y="0"/>
                    <a:pt x="521" y="0"/>
                  </a:cubicBezTo>
                  <a:cubicBezTo>
                    <a:pt x="521" y="0"/>
                    <a:pt x="521" y="0"/>
                    <a:pt x="521" y="0"/>
                  </a:cubicBezTo>
                </a:path>
              </a:pathLst>
            </a:custGeom>
            <a:solidFill>
              <a:srgbClr val="3D3D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41" name="Freeform 43"/>
            <p:cNvSpPr>
              <a:spLocks/>
            </p:cNvSpPr>
            <p:nvPr/>
          </p:nvSpPr>
          <p:spPr bwMode="auto">
            <a:xfrm>
              <a:off x="6330673" y="3889786"/>
              <a:ext cx="1045074" cy="0"/>
            </a:xfrm>
            <a:custGeom>
              <a:avLst/>
              <a:gdLst>
                <a:gd name="T0" fmla="*/ 1065 w 1073"/>
                <a:gd name="T1" fmla="*/ 0 w 1073"/>
                <a:gd name="T2" fmla="*/ 0 w 1073"/>
                <a:gd name="T3" fmla="*/ 1073 w 1073"/>
                <a:gd name="T4" fmla="*/ 1065 w 107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073">
                  <a:moveTo>
                    <a:pt x="106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73" y="0"/>
                    <a:pt x="1073" y="0"/>
                    <a:pt x="1073" y="0"/>
                  </a:cubicBezTo>
                  <a:cubicBezTo>
                    <a:pt x="1070" y="0"/>
                    <a:pt x="1068" y="0"/>
                    <a:pt x="1065" y="0"/>
                  </a:cubicBezTo>
                </a:path>
              </a:pathLst>
            </a:cu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6360928" y="3700580"/>
              <a:ext cx="1007200" cy="189206"/>
            </a:xfrm>
            <a:custGeom>
              <a:avLst/>
              <a:gdLst>
                <a:gd name="T0" fmla="*/ 552 w 1065"/>
                <a:gd name="T1" fmla="*/ 0 h 194"/>
                <a:gd name="T2" fmla="*/ 0 w 1065"/>
                <a:gd name="T3" fmla="*/ 0 h 194"/>
                <a:gd name="T4" fmla="*/ 0 w 1065"/>
                <a:gd name="T5" fmla="*/ 194 h 194"/>
                <a:gd name="T6" fmla="*/ 1065 w 1065"/>
                <a:gd name="T7" fmla="*/ 194 h 194"/>
                <a:gd name="T8" fmla="*/ 552 w 1065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5" h="194">
                  <a:moveTo>
                    <a:pt x="55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1065" y="194"/>
                    <a:pt x="1065" y="194"/>
                    <a:pt x="1065" y="194"/>
                  </a:cubicBezTo>
                  <a:cubicBezTo>
                    <a:pt x="869" y="192"/>
                    <a:pt x="690" y="119"/>
                    <a:pt x="552" y="0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43" name="Rectangle 7"/>
            <p:cNvSpPr>
              <a:spLocks noChangeArrowheads="1"/>
            </p:cNvSpPr>
            <p:nvPr/>
          </p:nvSpPr>
          <p:spPr bwMode="auto">
            <a:xfrm>
              <a:off x="6096469" y="3700580"/>
              <a:ext cx="314358" cy="189206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</a:p>
          </p:txBody>
        </p:sp>
        <p:sp>
          <p:nvSpPr>
            <p:cNvPr id="44" name="Shape 2430"/>
            <p:cNvSpPr/>
            <p:nvPr/>
          </p:nvSpPr>
          <p:spPr>
            <a:xfrm>
              <a:off x="7164118" y="2837051"/>
              <a:ext cx="423256" cy="423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81" y="19846"/>
                  </a:moveTo>
                  <a:lnTo>
                    <a:pt x="9413" y="12882"/>
                  </a:lnTo>
                  <a:lnTo>
                    <a:pt x="19655" y="2640"/>
                  </a:lnTo>
                  <a:cubicBezTo>
                    <a:pt x="19655" y="2640"/>
                    <a:pt x="12281" y="19846"/>
                    <a:pt x="12281" y="19846"/>
                  </a:cubicBezTo>
                  <a:close/>
                  <a:moveTo>
                    <a:pt x="1755" y="9320"/>
                  </a:moveTo>
                  <a:lnTo>
                    <a:pt x="18960" y="1945"/>
                  </a:lnTo>
                  <a:lnTo>
                    <a:pt x="8719" y="12187"/>
                  </a:lnTo>
                  <a:cubicBezTo>
                    <a:pt x="8719" y="12187"/>
                    <a:pt x="1755" y="9320"/>
                    <a:pt x="1755" y="9320"/>
                  </a:cubicBezTo>
                  <a:close/>
                  <a:moveTo>
                    <a:pt x="21600" y="491"/>
                  </a:moveTo>
                  <a:cubicBezTo>
                    <a:pt x="21600" y="220"/>
                    <a:pt x="21380" y="0"/>
                    <a:pt x="21109" y="0"/>
                  </a:cubicBezTo>
                  <a:cubicBezTo>
                    <a:pt x="21034" y="0"/>
                    <a:pt x="20964" y="20"/>
                    <a:pt x="20900" y="52"/>
                  </a:cubicBezTo>
                  <a:lnTo>
                    <a:pt x="20898" y="48"/>
                  </a:lnTo>
                  <a:lnTo>
                    <a:pt x="302" y="8875"/>
                  </a:lnTo>
                  <a:cubicBezTo>
                    <a:pt x="301" y="8875"/>
                    <a:pt x="299" y="8876"/>
                    <a:pt x="297" y="8877"/>
                  </a:cubicBezTo>
                  <a:lnTo>
                    <a:pt x="280" y="8885"/>
                  </a:lnTo>
                  <a:lnTo>
                    <a:pt x="281" y="8887"/>
                  </a:lnTo>
                  <a:cubicBezTo>
                    <a:pt x="116" y="8967"/>
                    <a:pt x="0" y="9132"/>
                    <a:pt x="0" y="9327"/>
                  </a:cubicBezTo>
                  <a:cubicBezTo>
                    <a:pt x="0" y="9550"/>
                    <a:pt x="151" y="9731"/>
                    <a:pt x="355" y="9791"/>
                  </a:cubicBezTo>
                  <a:lnTo>
                    <a:pt x="353" y="9799"/>
                  </a:lnTo>
                  <a:lnTo>
                    <a:pt x="8462" y="13138"/>
                  </a:lnTo>
                  <a:lnTo>
                    <a:pt x="11801" y="21248"/>
                  </a:lnTo>
                  <a:lnTo>
                    <a:pt x="11809" y="21245"/>
                  </a:lnTo>
                  <a:cubicBezTo>
                    <a:pt x="11869" y="21449"/>
                    <a:pt x="12050" y="21600"/>
                    <a:pt x="12273" y="21600"/>
                  </a:cubicBezTo>
                  <a:cubicBezTo>
                    <a:pt x="12468" y="21600"/>
                    <a:pt x="12634" y="21484"/>
                    <a:pt x="12713" y="21319"/>
                  </a:cubicBezTo>
                  <a:lnTo>
                    <a:pt x="12716" y="21320"/>
                  </a:lnTo>
                  <a:lnTo>
                    <a:pt x="12723" y="21303"/>
                  </a:lnTo>
                  <a:cubicBezTo>
                    <a:pt x="12724" y="21301"/>
                    <a:pt x="12725" y="21300"/>
                    <a:pt x="12725" y="21298"/>
                  </a:cubicBezTo>
                  <a:lnTo>
                    <a:pt x="21553" y="702"/>
                  </a:lnTo>
                  <a:lnTo>
                    <a:pt x="21547" y="699"/>
                  </a:lnTo>
                  <a:cubicBezTo>
                    <a:pt x="21578" y="636"/>
                    <a:pt x="21600" y="567"/>
                    <a:pt x="21600" y="491"/>
                  </a:cubicBezTo>
                  <a:moveTo>
                    <a:pt x="7855" y="16200"/>
                  </a:moveTo>
                  <a:cubicBezTo>
                    <a:pt x="7719" y="16200"/>
                    <a:pt x="7596" y="16255"/>
                    <a:pt x="7507" y="16344"/>
                  </a:cubicBezTo>
                  <a:lnTo>
                    <a:pt x="6035" y="17817"/>
                  </a:lnTo>
                  <a:cubicBezTo>
                    <a:pt x="5946" y="17905"/>
                    <a:pt x="5891" y="18029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cubicBezTo>
                    <a:pt x="6517" y="18655"/>
                    <a:pt x="6640" y="18600"/>
                    <a:pt x="6729" y="18511"/>
                  </a:cubicBezTo>
                  <a:lnTo>
                    <a:pt x="8202" y="17038"/>
                  </a:lnTo>
                  <a:cubicBezTo>
                    <a:pt x="8291" y="16950"/>
                    <a:pt x="8345" y="16827"/>
                    <a:pt x="8345" y="16691"/>
                  </a:cubicBezTo>
                  <a:cubicBezTo>
                    <a:pt x="8345" y="16420"/>
                    <a:pt x="8126" y="16200"/>
                    <a:pt x="7855" y="16200"/>
                  </a:cubicBezTo>
                  <a:moveTo>
                    <a:pt x="7855" y="14237"/>
                  </a:moveTo>
                  <a:cubicBezTo>
                    <a:pt x="7855" y="13966"/>
                    <a:pt x="7635" y="13745"/>
                    <a:pt x="7364" y="13745"/>
                  </a:cubicBezTo>
                  <a:cubicBezTo>
                    <a:pt x="7228" y="13745"/>
                    <a:pt x="7105" y="13801"/>
                    <a:pt x="7017" y="13889"/>
                  </a:cubicBezTo>
                  <a:lnTo>
                    <a:pt x="2107" y="18798"/>
                  </a:lnTo>
                  <a:cubicBezTo>
                    <a:pt x="2019" y="18888"/>
                    <a:pt x="1964" y="19011"/>
                    <a:pt x="1964" y="19145"/>
                  </a:cubicBezTo>
                  <a:cubicBezTo>
                    <a:pt x="1964" y="19417"/>
                    <a:pt x="2184" y="19636"/>
                    <a:pt x="2455" y="19636"/>
                  </a:cubicBezTo>
                  <a:cubicBezTo>
                    <a:pt x="2590" y="19636"/>
                    <a:pt x="2713" y="19582"/>
                    <a:pt x="2802" y="19493"/>
                  </a:cubicBezTo>
                  <a:lnTo>
                    <a:pt x="7711" y="14583"/>
                  </a:lnTo>
                  <a:cubicBezTo>
                    <a:pt x="7800" y="14495"/>
                    <a:pt x="7855" y="14372"/>
                    <a:pt x="7855" y="14237"/>
                  </a:cubicBezTo>
                  <a:moveTo>
                    <a:pt x="4765" y="14583"/>
                  </a:moveTo>
                  <a:lnTo>
                    <a:pt x="5256" y="14093"/>
                  </a:lnTo>
                  <a:cubicBezTo>
                    <a:pt x="5345" y="14004"/>
                    <a:pt x="5400" y="13881"/>
                    <a:pt x="5400" y="13745"/>
                  </a:cubicBezTo>
                  <a:cubicBezTo>
                    <a:pt x="5400" y="13475"/>
                    <a:pt x="5180" y="13255"/>
                    <a:pt x="4909" y="13255"/>
                  </a:cubicBezTo>
                  <a:cubicBezTo>
                    <a:pt x="4774" y="13255"/>
                    <a:pt x="4651" y="13310"/>
                    <a:pt x="4562" y="13398"/>
                  </a:cubicBezTo>
                  <a:lnTo>
                    <a:pt x="4071" y="13889"/>
                  </a:lnTo>
                  <a:cubicBezTo>
                    <a:pt x="3982" y="13979"/>
                    <a:pt x="3927" y="14101"/>
                    <a:pt x="3927" y="14237"/>
                  </a:cubicBezTo>
                  <a:cubicBezTo>
                    <a:pt x="3927" y="14507"/>
                    <a:pt x="4147" y="14727"/>
                    <a:pt x="4418" y="14727"/>
                  </a:cubicBezTo>
                  <a:cubicBezTo>
                    <a:pt x="4554" y="14727"/>
                    <a:pt x="4676" y="14673"/>
                    <a:pt x="4765" y="14583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Lato" panose="020F0502020204030203" pitchFamily="34" charset="0"/>
                <a:cs typeface="Lato" panose="020F0502020204030203" pitchFamily="34" charset="0"/>
                <a:sym typeface="Gill Sans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3664290" y="2331698"/>
            <a:ext cx="2443195" cy="1558088"/>
            <a:chOff x="3664290" y="2331698"/>
            <a:chExt cx="2443195" cy="1558088"/>
          </a:xfrm>
        </p:grpSpPr>
        <p:sp>
          <p:nvSpPr>
            <p:cNvPr id="46" name="Freeform 6"/>
            <p:cNvSpPr>
              <a:spLocks noEditPoints="1"/>
            </p:cNvSpPr>
            <p:nvPr/>
          </p:nvSpPr>
          <p:spPr bwMode="auto">
            <a:xfrm>
              <a:off x="4034038" y="2331698"/>
              <a:ext cx="1558087" cy="1558088"/>
            </a:xfrm>
            <a:custGeom>
              <a:avLst/>
              <a:gdLst>
                <a:gd name="T0" fmla="*/ 799 w 1598"/>
                <a:gd name="T1" fmla="*/ 0 h 1599"/>
                <a:gd name="T2" fmla="*/ 0 w 1598"/>
                <a:gd name="T3" fmla="*/ 800 h 1599"/>
                <a:gd name="T4" fmla="*/ 799 w 1598"/>
                <a:gd name="T5" fmla="*/ 1599 h 1599"/>
                <a:gd name="T6" fmla="*/ 1598 w 1598"/>
                <a:gd name="T7" fmla="*/ 800 h 1599"/>
                <a:gd name="T8" fmla="*/ 799 w 1598"/>
                <a:gd name="T9" fmla="*/ 0 h 1599"/>
                <a:gd name="T10" fmla="*/ 799 w 1598"/>
                <a:gd name="T11" fmla="*/ 1405 h 1599"/>
                <a:gd name="T12" fmla="*/ 194 w 1598"/>
                <a:gd name="T13" fmla="*/ 800 h 1599"/>
                <a:gd name="T14" fmla="*/ 799 w 1598"/>
                <a:gd name="T15" fmla="*/ 194 h 1599"/>
                <a:gd name="T16" fmla="*/ 1405 w 1598"/>
                <a:gd name="T17" fmla="*/ 800 h 1599"/>
                <a:gd name="T18" fmla="*/ 799 w 1598"/>
                <a:gd name="T19" fmla="*/ 1405 h 1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98" h="1599">
                  <a:moveTo>
                    <a:pt x="799" y="0"/>
                  </a:moveTo>
                  <a:cubicBezTo>
                    <a:pt x="358" y="0"/>
                    <a:pt x="0" y="358"/>
                    <a:pt x="0" y="800"/>
                  </a:cubicBezTo>
                  <a:cubicBezTo>
                    <a:pt x="0" y="1241"/>
                    <a:pt x="358" y="1599"/>
                    <a:pt x="799" y="1599"/>
                  </a:cubicBezTo>
                  <a:cubicBezTo>
                    <a:pt x="1241" y="1599"/>
                    <a:pt x="1598" y="1241"/>
                    <a:pt x="1598" y="800"/>
                  </a:cubicBezTo>
                  <a:cubicBezTo>
                    <a:pt x="1598" y="358"/>
                    <a:pt x="1241" y="0"/>
                    <a:pt x="799" y="0"/>
                  </a:cubicBezTo>
                  <a:moveTo>
                    <a:pt x="799" y="1405"/>
                  </a:moveTo>
                  <a:cubicBezTo>
                    <a:pt x="465" y="1405"/>
                    <a:pt x="194" y="1134"/>
                    <a:pt x="194" y="800"/>
                  </a:cubicBezTo>
                  <a:cubicBezTo>
                    <a:pt x="194" y="465"/>
                    <a:pt x="465" y="194"/>
                    <a:pt x="799" y="194"/>
                  </a:cubicBezTo>
                  <a:cubicBezTo>
                    <a:pt x="1134" y="194"/>
                    <a:pt x="1405" y="465"/>
                    <a:pt x="1405" y="800"/>
                  </a:cubicBezTo>
                  <a:cubicBezTo>
                    <a:pt x="1405" y="1134"/>
                    <a:pt x="1134" y="1405"/>
                    <a:pt x="799" y="140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47" name="Rectangle 7"/>
            <p:cNvSpPr>
              <a:spLocks noChangeArrowheads="1"/>
            </p:cNvSpPr>
            <p:nvPr/>
          </p:nvSpPr>
          <p:spPr bwMode="auto">
            <a:xfrm>
              <a:off x="3664290" y="3700580"/>
              <a:ext cx="2443195" cy="18920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</a:p>
          </p:txBody>
        </p:sp>
        <p:sp>
          <p:nvSpPr>
            <p:cNvPr id="48" name="Rectangle 8"/>
            <p:cNvSpPr>
              <a:spLocks noChangeArrowheads="1"/>
            </p:cNvSpPr>
            <p:nvPr/>
          </p:nvSpPr>
          <p:spPr bwMode="auto">
            <a:xfrm>
              <a:off x="3797627" y="3700580"/>
              <a:ext cx="2063701" cy="1892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49" name="Freeform 10"/>
            <p:cNvSpPr>
              <a:spLocks/>
            </p:cNvSpPr>
            <p:nvPr/>
          </p:nvSpPr>
          <p:spPr bwMode="auto">
            <a:xfrm>
              <a:off x="4828954" y="3452963"/>
              <a:ext cx="683171" cy="247618"/>
            </a:xfrm>
            <a:custGeom>
              <a:avLst/>
              <a:gdLst>
                <a:gd name="T0" fmla="*/ 701 w 701"/>
                <a:gd name="T1" fmla="*/ 0 h 254"/>
                <a:gd name="T2" fmla="*/ 476 w 701"/>
                <a:gd name="T3" fmla="*/ 0 h 254"/>
                <a:gd name="T4" fmla="*/ 451 w 701"/>
                <a:gd name="T5" fmla="*/ 33 h 254"/>
                <a:gd name="T6" fmla="*/ 0 w 701"/>
                <a:gd name="T7" fmla="*/ 254 h 254"/>
                <a:gd name="T8" fmla="*/ 505 w 701"/>
                <a:gd name="T9" fmla="*/ 254 h 254"/>
                <a:gd name="T10" fmla="*/ 701 w 701"/>
                <a:gd name="T11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1" h="254">
                  <a:moveTo>
                    <a:pt x="701" y="0"/>
                  </a:moveTo>
                  <a:cubicBezTo>
                    <a:pt x="476" y="0"/>
                    <a:pt x="476" y="0"/>
                    <a:pt x="476" y="0"/>
                  </a:cubicBezTo>
                  <a:cubicBezTo>
                    <a:pt x="468" y="11"/>
                    <a:pt x="460" y="22"/>
                    <a:pt x="451" y="33"/>
                  </a:cubicBezTo>
                  <a:cubicBezTo>
                    <a:pt x="343" y="164"/>
                    <a:pt x="182" y="249"/>
                    <a:pt x="0" y="254"/>
                  </a:cubicBezTo>
                  <a:cubicBezTo>
                    <a:pt x="505" y="254"/>
                    <a:pt x="505" y="254"/>
                    <a:pt x="505" y="254"/>
                  </a:cubicBezTo>
                  <a:cubicBezTo>
                    <a:pt x="586" y="184"/>
                    <a:pt x="653" y="97"/>
                    <a:pt x="701" y="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50" name="Freeform 11"/>
            <p:cNvSpPr>
              <a:spLocks/>
            </p:cNvSpPr>
            <p:nvPr/>
          </p:nvSpPr>
          <p:spPr bwMode="auto">
            <a:xfrm>
              <a:off x="4813716" y="3700580"/>
              <a:ext cx="507934" cy="0"/>
            </a:xfrm>
            <a:custGeom>
              <a:avLst/>
              <a:gdLst>
                <a:gd name="T0" fmla="*/ 521 w 521"/>
                <a:gd name="T1" fmla="*/ 16 w 521"/>
                <a:gd name="T2" fmla="*/ 0 w 521"/>
                <a:gd name="T3" fmla="*/ 521 w 521"/>
                <a:gd name="T4" fmla="*/ 521 w 5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21">
                  <a:moveTo>
                    <a:pt x="521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1" y="0"/>
                    <a:pt x="5" y="0"/>
                    <a:pt x="0" y="0"/>
                  </a:cubicBezTo>
                  <a:cubicBezTo>
                    <a:pt x="521" y="0"/>
                    <a:pt x="521" y="0"/>
                    <a:pt x="521" y="0"/>
                  </a:cubicBezTo>
                  <a:cubicBezTo>
                    <a:pt x="521" y="0"/>
                    <a:pt x="521" y="0"/>
                    <a:pt x="521" y="0"/>
                  </a:cubicBezTo>
                </a:path>
              </a:pathLst>
            </a:custGeom>
            <a:solidFill>
              <a:srgbClr val="3D3D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51" name="Freeform 43"/>
            <p:cNvSpPr>
              <a:spLocks/>
            </p:cNvSpPr>
            <p:nvPr/>
          </p:nvSpPr>
          <p:spPr bwMode="auto">
            <a:xfrm>
              <a:off x="3767373" y="3889786"/>
              <a:ext cx="1045074" cy="0"/>
            </a:xfrm>
            <a:custGeom>
              <a:avLst/>
              <a:gdLst>
                <a:gd name="T0" fmla="*/ 1065 w 1073"/>
                <a:gd name="T1" fmla="*/ 0 w 1073"/>
                <a:gd name="T2" fmla="*/ 0 w 1073"/>
                <a:gd name="T3" fmla="*/ 1073 w 1073"/>
                <a:gd name="T4" fmla="*/ 1065 w 107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073">
                  <a:moveTo>
                    <a:pt x="106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73" y="0"/>
                    <a:pt x="1073" y="0"/>
                    <a:pt x="1073" y="0"/>
                  </a:cubicBezTo>
                  <a:cubicBezTo>
                    <a:pt x="1070" y="0"/>
                    <a:pt x="1068" y="0"/>
                    <a:pt x="1065" y="0"/>
                  </a:cubicBezTo>
                </a:path>
              </a:pathLst>
            </a:cu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52" name="Freeform 44"/>
            <p:cNvSpPr>
              <a:spLocks/>
            </p:cNvSpPr>
            <p:nvPr/>
          </p:nvSpPr>
          <p:spPr bwMode="auto">
            <a:xfrm>
              <a:off x="3797628" y="3700580"/>
              <a:ext cx="1007200" cy="189206"/>
            </a:xfrm>
            <a:custGeom>
              <a:avLst/>
              <a:gdLst>
                <a:gd name="T0" fmla="*/ 552 w 1065"/>
                <a:gd name="T1" fmla="*/ 0 h 194"/>
                <a:gd name="T2" fmla="*/ 0 w 1065"/>
                <a:gd name="T3" fmla="*/ 0 h 194"/>
                <a:gd name="T4" fmla="*/ 0 w 1065"/>
                <a:gd name="T5" fmla="*/ 194 h 194"/>
                <a:gd name="T6" fmla="*/ 1065 w 1065"/>
                <a:gd name="T7" fmla="*/ 194 h 194"/>
                <a:gd name="T8" fmla="*/ 552 w 1065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5" h="194">
                  <a:moveTo>
                    <a:pt x="55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1065" y="194"/>
                    <a:pt x="1065" y="194"/>
                    <a:pt x="1065" y="194"/>
                  </a:cubicBezTo>
                  <a:cubicBezTo>
                    <a:pt x="869" y="192"/>
                    <a:pt x="690" y="119"/>
                    <a:pt x="552" y="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53" name="Rectangle 7"/>
            <p:cNvSpPr>
              <a:spLocks noChangeArrowheads="1"/>
            </p:cNvSpPr>
            <p:nvPr/>
          </p:nvSpPr>
          <p:spPr bwMode="auto">
            <a:xfrm>
              <a:off x="3667776" y="3700580"/>
              <a:ext cx="162926" cy="189206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54" name="Shape 2435"/>
            <p:cNvSpPr/>
            <p:nvPr/>
          </p:nvSpPr>
          <p:spPr>
            <a:xfrm>
              <a:off x="4617326" y="2842965"/>
              <a:ext cx="423256" cy="423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2012"/>
                  </a:moveTo>
                  <a:cubicBezTo>
                    <a:pt x="20614" y="12014"/>
                    <a:pt x="20611" y="12016"/>
                    <a:pt x="20607" y="12016"/>
                  </a:cubicBezTo>
                  <a:lnTo>
                    <a:pt x="19602" y="12268"/>
                  </a:lnTo>
                  <a:cubicBezTo>
                    <a:pt x="19256" y="12354"/>
                    <a:pt x="18984" y="12622"/>
                    <a:pt x="18892" y="12966"/>
                  </a:cubicBezTo>
                  <a:cubicBezTo>
                    <a:pt x="18703" y="13672"/>
                    <a:pt x="18421" y="14352"/>
                    <a:pt x="18053" y="14986"/>
                  </a:cubicBezTo>
                  <a:cubicBezTo>
                    <a:pt x="17873" y="15295"/>
                    <a:pt x="17876" y="15677"/>
                    <a:pt x="18060" y="15984"/>
                  </a:cubicBezTo>
                  <a:lnTo>
                    <a:pt x="18601" y="16885"/>
                  </a:lnTo>
                  <a:lnTo>
                    <a:pt x="16886" y="18600"/>
                  </a:lnTo>
                  <a:cubicBezTo>
                    <a:pt x="16882" y="18598"/>
                    <a:pt x="16878" y="18597"/>
                    <a:pt x="16875" y="18595"/>
                  </a:cubicBezTo>
                  <a:lnTo>
                    <a:pt x="15978" y="18057"/>
                  </a:lnTo>
                  <a:cubicBezTo>
                    <a:pt x="15822" y="17964"/>
                    <a:pt x="15648" y="17917"/>
                    <a:pt x="15473" y="17917"/>
                  </a:cubicBezTo>
                  <a:cubicBezTo>
                    <a:pt x="15304" y="17917"/>
                    <a:pt x="15134" y="17961"/>
                    <a:pt x="14982" y="18049"/>
                  </a:cubicBezTo>
                  <a:cubicBezTo>
                    <a:pt x="14348" y="18415"/>
                    <a:pt x="13671" y="18696"/>
                    <a:pt x="12968" y="18884"/>
                  </a:cubicBezTo>
                  <a:cubicBezTo>
                    <a:pt x="12624" y="18976"/>
                    <a:pt x="12356" y="19248"/>
                    <a:pt x="12269" y="19594"/>
                  </a:cubicBezTo>
                  <a:lnTo>
                    <a:pt x="12016" y="20607"/>
                  </a:lnTo>
                  <a:cubicBezTo>
                    <a:pt x="12015" y="20611"/>
                    <a:pt x="12014" y="20614"/>
                    <a:pt x="12012" y="20619"/>
                  </a:cubicBezTo>
                  <a:lnTo>
                    <a:pt x="9587" y="20619"/>
                  </a:lnTo>
                  <a:lnTo>
                    <a:pt x="9331" y="19594"/>
                  </a:lnTo>
                  <a:cubicBezTo>
                    <a:pt x="9244" y="19248"/>
                    <a:pt x="8976" y="18976"/>
                    <a:pt x="8632" y="18884"/>
                  </a:cubicBezTo>
                  <a:cubicBezTo>
                    <a:pt x="7929" y="18696"/>
                    <a:pt x="7252" y="18415"/>
                    <a:pt x="6617" y="18049"/>
                  </a:cubicBezTo>
                  <a:cubicBezTo>
                    <a:pt x="6465" y="17961"/>
                    <a:pt x="6296" y="17917"/>
                    <a:pt x="6127" y="17917"/>
                  </a:cubicBezTo>
                  <a:cubicBezTo>
                    <a:pt x="5951" y="17917"/>
                    <a:pt x="5777" y="17964"/>
                    <a:pt x="5621" y="18057"/>
                  </a:cubicBezTo>
                  <a:lnTo>
                    <a:pt x="4725" y="18595"/>
                  </a:lnTo>
                  <a:cubicBezTo>
                    <a:pt x="4722" y="18597"/>
                    <a:pt x="4718" y="18598"/>
                    <a:pt x="4714" y="18600"/>
                  </a:cubicBezTo>
                  <a:lnTo>
                    <a:pt x="3000" y="16885"/>
                  </a:lnTo>
                  <a:lnTo>
                    <a:pt x="3540" y="15984"/>
                  </a:lnTo>
                  <a:cubicBezTo>
                    <a:pt x="3724" y="15677"/>
                    <a:pt x="3727" y="15295"/>
                    <a:pt x="3548" y="14986"/>
                  </a:cubicBezTo>
                  <a:cubicBezTo>
                    <a:pt x="3179" y="14351"/>
                    <a:pt x="2897" y="13672"/>
                    <a:pt x="2708" y="12966"/>
                  </a:cubicBezTo>
                  <a:cubicBezTo>
                    <a:pt x="2616" y="12622"/>
                    <a:pt x="2343" y="12354"/>
                    <a:pt x="1998" y="12268"/>
                  </a:cubicBezTo>
                  <a:lnTo>
                    <a:pt x="993" y="12016"/>
                  </a:lnTo>
                  <a:cubicBezTo>
                    <a:pt x="989" y="12016"/>
                    <a:pt x="986" y="12014"/>
                    <a:pt x="982" y="12012"/>
                  </a:cubicBezTo>
                  <a:lnTo>
                    <a:pt x="982" y="9587"/>
                  </a:lnTo>
                  <a:lnTo>
                    <a:pt x="1998" y="9333"/>
                  </a:lnTo>
                  <a:cubicBezTo>
                    <a:pt x="2343" y="9246"/>
                    <a:pt x="2616" y="8979"/>
                    <a:pt x="2708" y="8634"/>
                  </a:cubicBezTo>
                  <a:cubicBezTo>
                    <a:pt x="2897" y="7929"/>
                    <a:pt x="3179" y="7249"/>
                    <a:pt x="3548" y="6615"/>
                  </a:cubicBezTo>
                  <a:cubicBezTo>
                    <a:pt x="3727" y="6305"/>
                    <a:pt x="3724" y="5923"/>
                    <a:pt x="3540" y="5617"/>
                  </a:cubicBezTo>
                  <a:lnTo>
                    <a:pt x="3005" y="4725"/>
                  </a:lnTo>
                  <a:cubicBezTo>
                    <a:pt x="3004" y="4722"/>
                    <a:pt x="3002" y="4719"/>
                    <a:pt x="3000" y="4715"/>
                  </a:cubicBezTo>
                  <a:lnTo>
                    <a:pt x="4715" y="3000"/>
                  </a:lnTo>
                  <a:lnTo>
                    <a:pt x="5621" y="3543"/>
                  </a:lnTo>
                  <a:cubicBezTo>
                    <a:pt x="5777" y="3637"/>
                    <a:pt x="5951" y="3683"/>
                    <a:pt x="6127" y="3683"/>
                  </a:cubicBezTo>
                  <a:cubicBezTo>
                    <a:pt x="6296" y="3683"/>
                    <a:pt x="6465" y="3639"/>
                    <a:pt x="6618" y="3552"/>
                  </a:cubicBezTo>
                  <a:cubicBezTo>
                    <a:pt x="7251" y="3185"/>
                    <a:pt x="7929" y="2904"/>
                    <a:pt x="8632" y="2717"/>
                  </a:cubicBezTo>
                  <a:cubicBezTo>
                    <a:pt x="8976" y="2624"/>
                    <a:pt x="9244" y="2352"/>
                    <a:pt x="9331" y="2006"/>
                  </a:cubicBezTo>
                  <a:lnTo>
                    <a:pt x="9587" y="982"/>
                  </a:lnTo>
                  <a:lnTo>
                    <a:pt x="12012" y="982"/>
                  </a:lnTo>
                  <a:cubicBezTo>
                    <a:pt x="12014" y="986"/>
                    <a:pt x="12015" y="989"/>
                    <a:pt x="12016" y="993"/>
                  </a:cubicBezTo>
                  <a:lnTo>
                    <a:pt x="12269" y="2006"/>
                  </a:lnTo>
                  <a:cubicBezTo>
                    <a:pt x="12356" y="2352"/>
                    <a:pt x="12624" y="2624"/>
                    <a:pt x="12968" y="2717"/>
                  </a:cubicBezTo>
                  <a:cubicBezTo>
                    <a:pt x="13671" y="2904"/>
                    <a:pt x="14348" y="3185"/>
                    <a:pt x="14982" y="3552"/>
                  </a:cubicBezTo>
                  <a:cubicBezTo>
                    <a:pt x="15134" y="3639"/>
                    <a:pt x="15304" y="3683"/>
                    <a:pt x="15473" y="3683"/>
                  </a:cubicBezTo>
                  <a:cubicBezTo>
                    <a:pt x="15648" y="3683"/>
                    <a:pt x="15822" y="3637"/>
                    <a:pt x="15978" y="3543"/>
                  </a:cubicBezTo>
                  <a:lnTo>
                    <a:pt x="16884" y="3000"/>
                  </a:lnTo>
                  <a:lnTo>
                    <a:pt x="18600" y="4715"/>
                  </a:lnTo>
                  <a:cubicBezTo>
                    <a:pt x="18598" y="4719"/>
                    <a:pt x="18597" y="4722"/>
                    <a:pt x="18595" y="4725"/>
                  </a:cubicBezTo>
                  <a:lnTo>
                    <a:pt x="18060" y="5616"/>
                  </a:lnTo>
                  <a:cubicBezTo>
                    <a:pt x="17876" y="5923"/>
                    <a:pt x="17873" y="6305"/>
                    <a:pt x="18053" y="6615"/>
                  </a:cubicBezTo>
                  <a:cubicBezTo>
                    <a:pt x="18421" y="7249"/>
                    <a:pt x="18703" y="7928"/>
                    <a:pt x="18892" y="8634"/>
                  </a:cubicBezTo>
                  <a:cubicBezTo>
                    <a:pt x="18984" y="8979"/>
                    <a:pt x="19256" y="9246"/>
                    <a:pt x="19602" y="9333"/>
                  </a:cubicBezTo>
                  <a:lnTo>
                    <a:pt x="20618" y="9587"/>
                  </a:lnTo>
                  <a:cubicBezTo>
                    <a:pt x="20618" y="9587"/>
                    <a:pt x="20618" y="12012"/>
                    <a:pt x="20618" y="12012"/>
                  </a:cubicBezTo>
                  <a:close/>
                  <a:moveTo>
                    <a:pt x="20880" y="8641"/>
                  </a:moveTo>
                  <a:lnTo>
                    <a:pt x="19841" y="8380"/>
                  </a:lnTo>
                  <a:cubicBezTo>
                    <a:pt x="19626" y="7580"/>
                    <a:pt x="19308" y="6822"/>
                    <a:pt x="18902" y="6122"/>
                  </a:cubicBezTo>
                  <a:lnTo>
                    <a:pt x="19455" y="5200"/>
                  </a:lnTo>
                  <a:cubicBezTo>
                    <a:pt x="19625" y="4871"/>
                    <a:pt x="19736" y="4463"/>
                    <a:pt x="19455" y="4182"/>
                  </a:cubicBezTo>
                  <a:lnTo>
                    <a:pt x="17419" y="2145"/>
                  </a:lnTo>
                  <a:cubicBezTo>
                    <a:pt x="17292" y="2019"/>
                    <a:pt x="17136" y="1968"/>
                    <a:pt x="16975" y="1968"/>
                  </a:cubicBezTo>
                  <a:cubicBezTo>
                    <a:pt x="16778" y="1968"/>
                    <a:pt x="16572" y="2043"/>
                    <a:pt x="16400" y="2145"/>
                  </a:cubicBezTo>
                  <a:lnTo>
                    <a:pt x="15473" y="2701"/>
                  </a:lnTo>
                  <a:cubicBezTo>
                    <a:pt x="14775" y="2298"/>
                    <a:pt x="14020" y="1982"/>
                    <a:pt x="13222" y="1768"/>
                  </a:cubicBezTo>
                  <a:lnTo>
                    <a:pt x="12960" y="720"/>
                  </a:lnTo>
                  <a:cubicBezTo>
                    <a:pt x="12848" y="367"/>
                    <a:pt x="12638" y="0"/>
                    <a:pt x="12240" y="0"/>
                  </a:cubicBezTo>
                  <a:lnTo>
                    <a:pt x="9360" y="0"/>
                  </a:lnTo>
                  <a:cubicBezTo>
                    <a:pt x="8962" y="0"/>
                    <a:pt x="8730" y="367"/>
                    <a:pt x="8640" y="720"/>
                  </a:cubicBezTo>
                  <a:lnTo>
                    <a:pt x="8378" y="1768"/>
                  </a:lnTo>
                  <a:cubicBezTo>
                    <a:pt x="7580" y="1982"/>
                    <a:pt x="6825" y="2298"/>
                    <a:pt x="6127" y="2701"/>
                  </a:cubicBezTo>
                  <a:lnTo>
                    <a:pt x="5200" y="2145"/>
                  </a:lnTo>
                  <a:cubicBezTo>
                    <a:pt x="5028" y="2043"/>
                    <a:pt x="4822" y="1968"/>
                    <a:pt x="4625" y="1968"/>
                  </a:cubicBezTo>
                  <a:cubicBezTo>
                    <a:pt x="4464" y="1968"/>
                    <a:pt x="4308" y="2019"/>
                    <a:pt x="4181" y="2145"/>
                  </a:cubicBezTo>
                  <a:lnTo>
                    <a:pt x="2145" y="4182"/>
                  </a:lnTo>
                  <a:cubicBezTo>
                    <a:pt x="1864" y="4463"/>
                    <a:pt x="1975" y="4871"/>
                    <a:pt x="2145" y="5200"/>
                  </a:cubicBezTo>
                  <a:lnTo>
                    <a:pt x="2698" y="6122"/>
                  </a:lnTo>
                  <a:cubicBezTo>
                    <a:pt x="2292" y="6822"/>
                    <a:pt x="1973" y="7580"/>
                    <a:pt x="1759" y="8380"/>
                  </a:cubicBezTo>
                  <a:lnTo>
                    <a:pt x="720" y="8641"/>
                  </a:lnTo>
                  <a:cubicBezTo>
                    <a:pt x="367" y="8730"/>
                    <a:pt x="0" y="8962"/>
                    <a:pt x="0" y="9361"/>
                  </a:cubicBezTo>
                  <a:lnTo>
                    <a:pt x="0" y="12240"/>
                  </a:lnTo>
                  <a:cubicBezTo>
                    <a:pt x="0" y="12638"/>
                    <a:pt x="367" y="12848"/>
                    <a:pt x="720" y="12960"/>
                  </a:cubicBezTo>
                  <a:lnTo>
                    <a:pt x="1759" y="13220"/>
                  </a:lnTo>
                  <a:cubicBezTo>
                    <a:pt x="1973" y="14021"/>
                    <a:pt x="2292" y="14778"/>
                    <a:pt x="2698" y="15479"/>
                  </a:cubicBezTo>
                  <a:lnTo>
                    <a:pt x="2145" y="16400"/>
                  </a:lnTo>
                  <a:cubicBezTo>
                    <a:pt x="1959" y="16713"/>
                    <a:pt x="1864" y="17137"/>
                    <a:pt x="2145" y="17419"/>
                  </a:cubicBezTo>
                  <a:lnTo>
                    <a:pt x="4181" y="19455"/>
                  </a:lnTo>
                  <a:cubicBezTo>
                    <a:pt x="4305" y="19579"/>
                    <a:pt x="4454" y="19627"/>
                    <a:pt x="4610" y="19627"/>
                  </a:cubicBezTo>
                  <a:cubicBezTo>
                    <a:pt x="4807" y="19627"/>
                    <a:pt x="5016" y="19550"/>
                    <a:pt x="5200" y="19455"/>
                  </a:cubicBezTo>
                  <a:lnTo>
                    <a:pt x="6127" y="18899"/>
                  </a:lnTo>
                  <a:cubicBezTo>
                    <a:pt x="6825" y="19302"/>
                    <a:pt x="7580" y="19619"/>
                    <a:pt x="8378" y="19832"/>
                  </a:cubicBezTo>
                  <a:lnTo>
                    <a:pt x="8640" y="20880"/>
                  </a:lnTo>
                  <a:cubicBezTo>
                    <a:pt x="8730" y="21233"/>
                    <a:pt x="8962" y="21600"/>
                    <a:pt x="9360" y="21600"/>
                  </a:cubicBezTo>
                  <a:lnTo>
                    <a:pt x="12240" y="21600"/>
                  </a:lnTo>
                  <a:cubicBezTo>
                    <a:pt x="12638" y="21600"/>
                    <a:pt x="12848" y="21233"/>
                    <a:pt x="12960" y="20880"/>
                  </a:cubicBezTo>
                  <a:lnTo>
                    <a:pt x="13222" y="19832"/>
                  </a:lnTo>
                  <a:cubicBezTo>
                    <a:pt x="14020" y="19619"/>
                    <a:pt x="14775" y="19302"/>
                    <a:pt x="15473" y="18899"/>
                  </a:cubicBezTo>
                  <a:lnTo>
                    <a:pt x="16400" y="19455"/>
                  </a:lnTo>
                  <a:cubicBezTo>
                    <a:pt x="16584" y="19550"/>
                    <a:pt x="16793" y="19627"/>
                    <a:pt x="16990" y="19627"/>
                  </a:cubicBezTo>
                  <a:cubicBezTo>
                    <a:pt x="17146" y="19627"/>
                    <a:pt x="17294" y="19579"/>
                    <a:pt x="17419" y="19455"/>
                  </a:cubicBezTo>
                  <a:lnTo>
                    <a:pt x="19455" y="17419"/>
                  </a:lnTo>
                  <a:cubicBezTo>
                    <a:pt x="19736" y="17137"/>
                    <a:pt x="19641" y="16713"/>
                    <a:pt x="19455" y="16400"/>
                  </a:cubicBezTo>
                  <a:lnTo>
                    <a:pt x="18902" y="15479"/>
                  </a:lnTo>
                  <a:cubicBezTo>
                    <a:pt x="19308" y="14778"/>
                    <a:pt x="19626" y="14021"/>
                    <a:pt x="19841" y="13220"/>
                  </a:cubicBezTo>
                  <a:lnTo>
                    <a:pt x="20880" y="12960"/>
                  </a:lnTo>
                  <a:cubicBezTo>
                    <a:pt x="21233" y="12848"/>
                    <a:pt x="21600" y="12638"/>
                    <a:pt x="21600" y="12240"/>
                  </a:cubicBezTo>
                  <a:lnTo>
                    <a:pt x="21600" y="9361"/>
                  </a:lnTo>
                  <a:cubicBezTo>
                    <a:pt x="21600" y="8962"/>
                    <a:pt x="21233" y="8730"/>
                    <a:pt x="20880" y="8641"/>
                  </a:cubicBezTo>
                  <a:moveTo>
                    <a:pt x="15709" y="10800"/>
                  </a:moveTo>
                  <a:cubicBezTo>
                    <a:pt x="15709" y="13346"/>
                    <a:pt x="13771" y="15438"/>
                    <a:pt x="11291" y="15685"/>
                  </a:cubicBezTo>
                  <a:lnTo>
                    <a:pt x="11291" y="12694"/>
                  </a:lnTo>
                  <a:cubicBezTo>
                    <a:pt x="12137" y="12476"/>
                    <a:pt x="12764" y="11714"/>
                    <a:pt x="12764" y="10800"/>
                  </a:cubicBezTo>
                  <a:cubicBezTo>
                    <a:pt x="12764" y="10630"/>
                    <a:pt x="12735" y="10468"/>
                    <a:pt x="12694" y="10310"/>
                  </a:cubicBezTo>
                  <a:lnTo>
                    <a:pt x="15308" y="8857"/>
                  </a:lnTo>
                  <a:cubicBezTo>
                    <a:pt x="15565" y="9453"/>
                    <a:pt x="15709" y="10110"/>
                    <a:pt x="15709" y="10800"/>
                  </a:cubicBezTo>
                  <a:moveTo>
                    <a:pt x="9818" y="10800"/>
                  </a:moveTo>
                  <a:cubicBezTo>
                    <a:pt x="9818" y="10258"/>
                    <a:pt x="10258" y="9818"/>
                    <a:pt x="10800" y="9818"/>
                  </a:cubicBezTo>
                  <a:cubicBezTo>
                    <a:pt x="11342" y="9818"/>
                    <a:pt x="11782" y="10258"/>
                    <a:pt x="11782" y="10800"/>
                  </a:cubicBezTo>
                  <a:cubicBezTo>
                    <a:pt x="11782" y="11342"/>
                    <a:pt x="11342" y="11782"/>
                    <a:pt x="10800" y="11782"/>
                  </a:cubicBezTo>
                  <a:cubicBezTo>
                    <a:pt x="10258" y="11782"/>
                    <a:pt x="9818" y="11342"/>
                    <a:pt x="9818" y="10800"/>
                  </a:cubicBezTo>
                  <a:moveTo>
                    <a:pt x="10309" y="15685"/>
                  </a:moveTo>
                  <a:cubicBezTo>
                    <a:pt x="7829" y="15438"/>
                    <a:pt x="5891" y="13346"/>
                    <a:pt x="5891" y="10800"/>
                  </a:cubicBezTo>
                  <a:cubicBezTo>
                    <a:pt x="5891" y="10110"/>
                    <a:pt x="6035" y="9453"/>
                    <a:pt x="6292" y="8857"/>
                  </a:cubicBezTo>
                  <a:lnTo>
                    <a:pt x="8906" y="10310"/>
                  </a:lnTo>
                  <a:cubicBezTo>
                    <a:pt x="8865" y="10468"/>
                    <a:pt x="8836" y="10630"/>
                    <a:pt x="8836" y="10800"/>
                  </a:cubicBezTo>
                  <a:cubicBezTo>
                    <a:pt x="8836" y="11714"/>
                    <a:pt x="9463" y="12476"/>
                    <a:pt x="10309" y="12694"/>
                  </a:cubicBezTo>
                  <a:cubicBezTo>
                    <a:pt x="10309" y="12694"/>
                    <a:pt x="10309" y="15685"/>
                    <a:pt x="10309" y="15685"/>
                  </a:cubicBezTo>
                  <a:close/>
                  <a:moveTo>
                    <a:pt x="10800" y="5891"/>
                  </a:moveTo>
                  <a:cubicBezTo>
                    <a:pt x="12470" y="5891"/>
                    <a:pt x="13942" y="6727"/>
                    <a:pt x="14829" y="8000"/>
                  </a:cubicBezTo>
                  <a:lnTo>
                    <a:pt x="12220" y="9450"/>
                  </a:lnTo>
                  <a:cubicBezTo>
                    <a:pt x="11862" y="9074"/>
                    <a:pt x="11360" y="8836"/>
                    <a:pt x="10800" y="8836"/>
                  </a:cubicBezTo>
                  <a:cubicBezTo>
                    <a:pt x="10240" y="8836"/>
                    <a:pt x="9738" y="9074"/>
                    <a:pt x="9380" y="9450"/>
                  </a:cubicBezTo>
                  <a:lnTo>
                    <a:pt x="6771" y="8000"/>
                  </a:lnTo>
                  <a:cubicBezTo>
                    <a:pt x="7658" y="6727"/>
                    <a:pt x="9130" y="5891"/>
                    <a:pt x="10800" y="5891"/>
                  </a:cubicBezTo>
                  <a:moveTo>
                    <a:pt x="10800" y="4909"/>
                  </a:moveTo>
                  <a:cubicBezTo>
                    <a:pt x="7547" y="4909"/>
                    <a:pt x="4909" y="7547"/>
                    <a:pt x="4909" y="10800"/>
                  </a:cubicBezTo>
                  <a:cubicBezTo>
                    <a:pt x="4909" y="14054"/>
                    <a:pt x="7547" y="16691"/>
                    <a:pt x="10800" y="16691"/>
                  </a:cubicBezTo>
                  <a:cubicBezTo>
                    <a:pt x="14053" y="16691"/>
                    <a:pt x="16691" y="14054"/>
                    <a:pt x="16691" y="10800"/>
                  </a:cubicBezTo>
                  <a:cubicBezTo>
                    <a:pt x="16691" y="7547"/>
                    <a:pt x="14053" y="4909"/>
                    <a:pt x="10800" y="4909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Lato" panose="020F0502020204030203" pitchFamily="34" charset="0"/>
                <a:cs typeface="Lato" panose="020F0502020204030203" pitchFamily="34" charset="0"/>
                <a:sym typeface="Gill San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1152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Freeform 38"/>
          <p:cNvSpPr>
            <a:spLocks noEditPoints="1"/>
          </p:cNvSpPr>
          <p:nvPr/>
        </p:nvSpPr>
        <p:spPr bwMode="auto">
          <a:xfrm>
            <a:off x="3471039" y="4179411"/>
            <a:ext cx="908337" cy="921739"/>
          </a:xfrm>
          <a:custGeom>
            <a:avLst/>
            <a:gdLst>
              <a:gd name="T0" fmla="*/ 487 w 487"/>
              <a:gd name="T1" fmla="*/ 277 h 494"/>
              <a:gd name="T2" fmla="*/ 487 w 487"/>
              <a:gd name="T3" fmla="*/ 213 h 494"/>
              <a:gd name="T4" fmla="*/ 439 w 487"/>
              <a:gd name="T5" fmla="*/ 206 h 494"/>
              <a:gd name="T6" fmla="*/ 418 w 487"/>
              <a:gd name="T7" fmla="*/ 149 h 494"/>
              <a:gd name="T8" fmla="*/ 449 w 487"/>
              <a:gd name="T9" fmla="*/ 113 h 494"/>
              <a:gd name="T10" fmla="*/ 408 w 487"/>
              <a:gd name="T11" fmla="*/ 63 h 494"/>
              <a:gd name="T12" fmla="*/ 366 w 487"/>
              <a:gd name="T13" fmla="*/ 89 h 494"/>
              <a:gd name="T14" fmla="*/ 313 w 487"/>
              <a:gd name="T15" fmla="*/ 59 h 494"/>
              <a:gd name="T16" fmla="*/ 314 w 487"/>
              <a:gd name="T17" fmla="*/ 11 h 494"/>
              <a:gd name="T18" fmla="*/ 251 w 487"/>
              <a:gd name="T19" fmla="*/ 0 h 494"/>
              <a:gd name="T20" fmla="*/ 235 w 487"/>
              <a:gd name="T21" fmla="*/ 47 h 494"/>
              <a:gd name="T22" fmla="*/ 176 w 487"/>
              <a:gd name="T23" fmla="*/ 59 h 494"/>
              <a:gd name="T24" fmla="*/ 145 w 487"/>
              <a:gd name="T25" fmla="*/ 20 h 494"/>
              <a:gd name="T26" fmla="*/ 90 w 487"/>
              <a:gd name="T27" fmla="*/ 52 h 494"/>
              <a:gd name="T28" fmla="*/ 108 w 487"/>
              <a:gd name="T29" fmla="*/ 100 h 494"/>
              <a:gd name="T30" fmla="*/ 71 w 487"/>
              <a:gd name="T31" fmla="*/ 145 h 494"/>
              <a:gd name="T32" fmla="*/ 22 w 487"/>
              <a:gd name="T33" fmla="*/ 135 h 494"/>
              <a:gd name="T34" fmla="*/ 0 w 487"/>
              <a:gd name="T35" fmla="*/ 196 h 494"/>
              <a:gd name="T36" fmla="*/ 45 w 487"/>
              <a:gd name="T37" fmla="*/ 220 h 494"/>
              <a:gd name="T38" fmla="*/ 43 w 487"/>
              <a:gd name="T39" fmla="*/ 247 h 494"/>
              <a:gd name="T40" fmla="*/ 46 w 487"/>
              <a:gd name="T41" fmla="*/ 279 h 494"/>
              <a:gd name="T42" fmla="*/ 1 w 487"/>
              <a:gd name="T43" fmla="*/ 303 h 494"/>
              <a:gd name="T44" fmla="*/ 23 w 487"/>
              <a:gd name="T45" fmla="*/ 363 h 494"/>
              <a:gd name="T46" fmla="*/ 74 w 487"/>
              <a:gd name="T47" fmla="*/ 353 h 494"/>
              <a:gd name="T48" fmla="*/ 112 w 487"/>
              <a:gd name="T49" fmla="*/ 398 h 494"/>
              <a:gd name="T50" fmla="*/ 93 w 487"/>
              <a:gd name="T51" fmla="*/ 445 h 494"/>
              <a:gd name="T52" fmla="*/ 149 w 487"/>
              <a:gd name="T53" fmla="*/ 477 h 494"/>
              <a:gd name="T54" fmla="*/ 181 w 487"/>
              <a:gd name="T55" fmla="*/ 437 h 494"/>
              <a:gd name="T56" fmla="*/ 239 w 487"/>
              <a:gd name="T57" fmla="*/ 447 h 494"/>
              <a:gd name="T58" fmla="*/ 255 w 487"/>
              <a:gd name="T59" fmla="*/ 494 h 494"/>
              <a:gd name="T60" fmla="*/ 318 w 487"/>
              <a:gd name="T61" fmla="*/ 483 h 494"/>
              <a:gd name="T62" fmla="*/ 317 w 487"/>
              <a:gd name="T63" fmla="*/ 433 h 494"/>
              <a:gd name="T64" fmla="*/ 369 w 487"/>
              <a:gd name="T65" fmla="*/ 403 h 494"/>
              <a:gd name="T66" fmla="*/ 411 w 487"/>
              <a:gd name="T67" fmla="*/ 428 h 494"/>
              <a:gd name="T68" fmla="*/ 452 w 487"/>
              <a:gd name="T69" fmla="*/ 379 h 494"/>
              <a:gd name="T70" fmla="*/ 419 w 487"/>
              <a:gd name="T71" fmla="*/ 342 h 494"/>
              <a:gd name="T72" fmla="*/ 440 w 487"/>
              <a:gd name="T73" fmla="*/ 285 h 494"/>
              <a:gd name="T74" fmla="*/ 487 w 487"/>
              <a:gd name="T75" fmla="*/ 277 h 494"/>
              <a:gd name="T76" fmla="*/ 243 w 487"/>
              <a:gd name="T77" fmla="*/ 393 h 494"/>
              <a:gd name="T78" fmla="*/ 97 w 487"/>
              <a:gd name="T79" fmla="*/ 247 h 494"/>
              <a:gd name="T80" fmla="*/ 243 w 487"/>
              <a:gd name="T81" fmla="*/ 101 h 494"/>
              <a:gd name="T82" fmla="*/ 390 w 487"/>
              <a:gd name="T83" fmla="*/ 247 h 494"/>
              <a:gd name="T84" fmla="*/ 243 w 487"/>
              <a:gd name="T85" fmla="*/ 393 h 4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87" h="494">
                <a:moveTo>
                  <a:pt x="487" y="277"/>
                </a:moveTo>
                <a:cubicBezTo>
                  <a:pt x="487" y="213"/>
                  <a:pt x="487" y="213"/>
                  <a:pt x="487" y="213"/>
                </a:cubicBezTo>
                <a:cubicBezTo>
                  <a:pt x="439" y="206"/>
                  <a:pt x="439" y="206"/>
                  <a:pt x="439" y="206"/>
                </a:cubicBezTo>
                <a:cubicBezTo>
                  <a:pt x="435" y="186"/>
                  <a:pt x="428" y="166"/>
                  <a:pt x="418" y="149"/>
                </a:cubicBezTo>
                <a:cubicBezTo>
                  <a:pt x="449" y="113"/>
                  <a:pt x="449" y="113"/>
                  <a:pt x="449" y="113"/>
                </a:cubicBezTo>
                <a:cubicBezTo>
                  <a:pt x="408" y="63"/>
                  <a:pt x="408" y="63"/>
                  <a:pt x="408" y="63"/>
                </a:cubicBezTo>
                <a:cubicBezTo>
                  <a:pt x="366" y="89"/>
                  <a:pt x="366" y="89"/>
                  <a:pt x="366" y="89"/>
                </a:cubicBezTo>
                <a:cubicBezTo>
                  <a:pt x="350" y="77"/>
                  <a:pt x="332" y="67"/>
                  <a:pt x="313" y="59"/>
                </a:cubicBezTo>
                <a:cubicBezTo>
                  <a:pt x="314" y="11"/>
                  <a:pt x="314" y="11"/>
                  <a:pt x="314" y="11"/>
                </a:cubicBezTo>
                <a:cubicBezTo>
                  <a:pt x="251" y="0"/>
                  <a:pt x="251" y="0"/>
                  <a:pt x="251" y="0"/>
                </a:cubicBezTo>
                <a:cubicBezTo>
                  <a:pt x="235" y="47"/>
                  <a:pt x="235" y="47"/>
                  <a:pt x="235" y="47"/>
                </a:cubicBezTo>
                <a:cubicBezTo>
                  <a:pt x="214" y="48"/>
                  <a:pt x="195" y="52"/>
                  <a:pt x="176" y="59"/>
                </a:cubicBezTo>
                <a:cubicBezTo>
                  <a:pt x="145" y="20"/>
                  <a:pt x="145" y="20"/>
                  <a:pt x="145" y="20"/>
                </a:cubicBezTo>
                <a:cubicBezTo>
                  <a:pt x="90" y="52"/>
                  <a:pt x="90" y="52"/>
                  <a:pt x="90" y="52"/>
                </a:cubicBezTo>
                <a:cubicBezTo>
                  <a:pt x="108" y="100"/>
                  <a:pt x="108" y="100"/>
                  <a:pt x="108" y="100"/>
                </a:cubicBezTo>
                <a:cubicBezTo>
                  <a:pt x="94" y="113"/>
                  <a:pt x="81" y="128"/>
                  <a:pt x="71" y="145"/>
                </a:cubicBezTo>
                <a:cubicBezTo>
                  <a:pt x="22" y="135"/>
                  <a:pt x="22" y="135"/>
                  <a:pt x="22" y="135"/>
                </a:cubicBezTo>
                <a:cubicBezTo>
                  <a:pt x="0" y="196"/>
                  <a:pt x="0" y="196"/>
                  <a:pt x="0" y="196"/>
                </a:cubicBezTo>
                <a:cubicBezTo>
                  <a:pt x="45" y="220"/>
                  <a:pt x="45" y="220"/>
                  <a:pt x="45" y="220"/>
                </a:cubicBezTo>
                <a:cubicBezTo>
                  <a:pt x="44" y="229"/>
                  <a:pt x="43" y="238"/>
                  <a:pt x="43" y="247"/>
                </a:cubicBezTo>
                <a:cubicBezTo>
                  <a:pt x="43" y="258"/>
                  <a:pt x="44" y="268"/>
                  <a:pt x="46" y="279"/>
                </a:cubicBezTo>
                <a:cubicBezTo>
                  <a:pt x="1" y="303"/>
                  <a:pt x="1" y="303"/>
                  <a:pt x="1" y="303"/>
                </a:cubicBezTo>
                <a:cubicBezTo>
                  <a:pt x="23" y="363"/>
                  <a:pt x="23" y="363"/>
                  <a:pt x="23" y="363"/>
                </a:cubicBezTo>
                <a:cubicBezTo>
                  <a:pt x="74" y="353"/>
                  <a:pt x="74" y="353"/>
                  <a:pt x="74" y="353"/>
                </a:cubicBezTo>
                <a:cubicBezTo>
                  <a:pt x="84" y="370"/>
                  <a:pt x="97" y="385"/>
                  <a:pt x="112" y="398"/>
                </a:cubicBezTo>
                <a:cubicBezTo>
                  <a:pt x="93" y="445"/>
                  <a:pt x="93" y="445"/>
                  <a:pt x="93" y="445"/>
                </a:cubicBezTo>
                <a:cubicBezTo>
                  <a:pt x="149" y="477"/>
                  <a:pt x="149" y="477"/>
                  <a:pt x="149" y="477"/>
                </a:cubicBezTo>
                <a:cubicBezTo>
                  <a:pt x="181" y="437"/>
                  <a:pt x="181" y="437"/>
                  <a:pt x="181" y="437"/>
                </a:cubicBezTo>
                <a:cubicBezTo>
                  <a:pt x="199" y="443"/>
                  <a:pt x="219" y="446"/>
                  <a:pt x="239" y="447"/>
                </a:cubicBezTo>
                <a:cubicBezTo>
                  <a:pt x="255" y="494"/>
                  <a:pt x="255" y="494"/>
                  <a:pt x="255" y="494"/>
                </a:cubicBezTo>
                <a:cubicBezTo>
                  <a:pt x="318" y="483"/>
                  <a:pt x="318" y="483"/>
                  <a:pt x="318" y="483"/>
                </a:cubicBezTo>
                <a:cubicBezTo>
                  <a:pt x="317" y="433"/>
                  <a:pt x="317" y="433"/>
                  <a:pt x="317" y="433"/>
                </a:cubicBezTo>
                <a:cubicBezTo>
                  <a:pt x="336" y="426"/>
                  <a:pt x="353" y="415"/>
                  <a:pt x="369" y="403"/>
                </a:cubicBezTo>
                <a:cubicBezTo>
                  <a:pt x="411" y="428"/>
                  <a:pt x="411" y="428"/>
                  <a:pt x="411" y="428"/>
                </a:cubicBezTo>
                <a:cubicBezTo>
                  <a:pt x="452" y="379"/>
                  <a:pt x="452" y="379"/>
                  <a:pt x="452" y="379"/>
                </a:cubicBezTo>
                <a:cubicBezTo>
                  <a:pt x="419" y="342"/>
                  <a:pt x="419" y="342"/>
                  <a:pt x="419" y="342"/>
                </a:cubicBezTo>
                <a:cubicBezTo>
                  <a:pt x="429" y="324"/>
                  <a:pt x="436" y="305"/>
                  <a:pt x="440" y="285"/>
                </a:cubicBezTo>
                <a:lnTo>
                  <a:pt x="487" y="277"/>
                </a:lnTo>
                <a:close/>
                <a:moveTo>
                  <a:pt x="243" y="393"/>
                </a:moveTo>
                <a:cubicBezTo>
                  <a:pt x="163" y="393"/>
                  <a:pt x="97" y="328"/>
                  <a:pt x="97" y="247"/>
                </a:cubicBezTo>
                <a:cubicBezTo>
                  <a:pt x="97" y="166"/>
                  <a:pt x="163" y="101"/>
                  <a:pt x="243" y="101"/>
                </a:cubicBezTo>
                <a:cubicBezTo>
                  <a:pt x="324" y="101"/>
                  <a:pt x="390" y="166"/>
                  <a:pt x="390" y="247"/>
                </a:cubicBezTo>
                <a:cubicBezTo>
                  <a:pt x="390" y="328"/>
                  <a:pt x="324" y="393"/>
                  <a:pt x="243" y="39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4" name="Oval 49"/>
          <p:cNvSpPr>
            <a:spLocks noChangeArrowheads="1"/>
          </p:cNvSpPr>
          <p:nvPr/>
        </p:nvSpPr>
        <p:spPr bwMode="auto">
          <a:xfrm>
            <a:off x="3721204" y="4435532"/>
            <a:ext cx="408007" cy="40949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5" name="Freeform 51"/>
          <p:cNvSpPr>
            <a:spLocks noEditPoints="1"/>
          </p:cNvSpPr>
          <p:nvPr/>
        </p:nvSpPr>
        <p:spPr bwMode="auto">
          <a:xfrm>
            <a:off x="6623416" y="3357440"/>
            <a:ext cx="915783" cy="918761"/>
          </a:xfrm>
          <a:custGeom>
            <a:avLst/>
            <a:gdLst>
              <a:gd name="T0" fmla="*/ 491 w 491"/>
              <a:gd name="T1" fmla="*/ 209 h 493"/>
              <a:gd name="T2" fmla="*/ 473 w 491"/>
              <a:gd name="T3" fmla="*/ 147 h 493"/>
              <a:gd name="T4" fmla="*/ 425 w 491"/>
              <a:gd name="T5" fmla="*/ 153 h 493"/>
              <a:gd name="T6" fmla="*/ 389 w 491"/>
              <a:gd name="T7" fmla="*/ 104 h 493"/>
              <a:gd name="T8" fmla="*/ 409 w 491"/>
              <a:gd name="T9" fmla="*/ 61 h 493"/>
              <a:gd name="T10" fmla="*/ 356 w 491"/>
              <a:gd name="T11" fmla="*/ 25 h 493"/>
              <a:gd name="T12" fmla="*/ 323 w 491"/>
              <a:gd name="T13" fmla="*/ 61 h 493"/>
              <a:gd name="T14" fmla="*/ 264 w 491"/>
              <a:gd name="T15" fmla="*/ 47 h 493"/>
              <a:gd name="T16" fmla="*/ 252 w 491"/>
              <a:gd name="T17" fmla="*/ 0 h 493"/>
              <a:gd name="T18" fmla="*/ 188 w 491"/>
              <a:gd name="T19" fmla="*/ 6 h 493"/>
              <a:gd name="T20" fmla="*/ 185 w 491"/>
              <a:gd name="T21" fmla="*/ 56 h 493"/>
              <a:gd name="T22" fmla="*/ 132 w 491"/>
              <a:gd name="T23" fmla="*/ 83 h 493"/>
              <a:gd name="T24" fmla="*/ 92 w 491"/>
              <a:gd name="T25" fmla="*/ 54 h 493"/>
              <a:gd name="T26" fmla="*/ 47 w 491"/>
              <a:gd name="T27" fmla="*/ 101 h 493"/>
              <a:gd name="T28" fmla="*/ 78 w 491"/>
              <a:gd name="T29" fmla="*/ 141 h 493"/>
              <a:gd name="T30" fmla="*/ 55 w 491"/>
              <a:gd name="T31" fmla="*/ 195 h 493"/>
              <a:gd name="T32" fmla="*/ 4 w 491"/>
              <a:gd name="T33" fmla="*/ 199 h 493"/>
              <a:gd name="T34" fmla="*/ 0 w 491"/>
              <a:gd name="T35" fmla="*/ 263 h 493"/>
              <a:gd name="T36" fmla="*/ 50 w 491"/>
              <a:gd name="T37" fmla="*/ 275 h 493"/>
              <a:gd name="T38" fmla="*/ 56 w 491"/>
              <a:gd name="T39" fmla="*/ 301 h 493"/>
              <a:gd name="T40" fmla="*/ 67 w 491"/>
              <a:gd name="T41" fmla="*/ 330 h 493"/>
              <a:gd name="T42" fmla="*/ 30 w 491"/>
              <a:gd name="T43" fmla="*/ 366 h 493"/>
              <a:gd name="T44" fmla="*/ 68 w 491"/>
              <a:gd name="T45" fmla="*/ 418 h 493"/>
              <a:gd name="T46" fmla="*/ 114 w 491"/>
              <a:gd name="T47" fmla="*/ 394 h 493"/>
              <a:gd name="T48" fmla="*/ 162 w 491"/>
              <a:gd name="T49" fmla="*/ 427 h 493"/>
              <a:gd name="T50" fmla="*/ 157 w 491"/>
              <a:gd name="T51" fmla="*/ 477 h 493"/>
              <a:gd name="T52" fmla="*/ 220 w 491"/>
              <a:gd name="T53" fmla="*/ 493 h 493"/>
              <a:gd name="T54" fmla="*/ 240 w 491"/>
              <a:gd name="T55" fmla="*/ 446 h 493"/>
              <a:gd name="T56" fmla="*/ 298 w 491"/>
              <a:gd name="T57" fmla="*/ 440 h 493"/>
              <a:gd name="T58" fmla="*/ 327 w 491"/>
              <a:gd name="T59" fmla="*/ 481 h 493"/>
              <a:gd name="T60" fmla="*/ 384 w 491"/>
              <a:gd name="T61" fmla="*/ 453 h 493"/>
              <a:gd name="T62" fmla="*/ 370 w 491"/>
              <a:gd name="T63" fmla="*/ 405 h 493"/>
              <a:gd name="T64" fmla="*/ 411 w 491"/>
              <a:gd name="T65" fmla="*/ 362 h 493"/>
              <a:gd name="T66" fmla="*/ 458 w 491"/>
              <a:gd name="T67" fmla="*/ 375 h 493"/>
              <a:gd name="T68" fmla="*/ 485 w 491"/>
              <a:gd name="T69" fmla="*/ 316 h 493"/>
              <a:gd name="T70" fmla="*/ 443 w 491"/>
              <a:gd name="T71" fmla="*/ 290 h 493"/>
              <a:gd name="T72" fmla="*/ 447 w 491"/>
              <a:gd name="T73" fmla="*/ 229 h 493"/>
              <a:gd name="T74" fmla="*/ 491 w 491"/>
              <a:gd name="T75" fmla="*/ 209 h 493"/>
              <a:gd name="T76" fmla="*/ 288 w 491"/>
              <a:gd name="T77" fmla="*/ 387 h 493"/>
              <a:gd name="T78" fmla="*/ 107 w 491"/>
              <a:gd name="T79" fmla="*/ 286 h 493"/>
              <a:gd name="T80" fmla="*/ 208 w 491"/>
              <a:gd name="T81" fmla="*/ 105 h 493"/>
              <a:gd name="T82" fmla="*/ 389 w 491"/>
              <a:gd name="T83" fmla="*/ 206 h 493"/>
              <a:gd name="T84" fmla="*/ 288 w 491"/>
              <a:gd name="T85" fmla="*/ 387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91" h="493">
                <a:moveTo>
                  <a:pt x="491" y="209"/>
                </a:moveTo>
                <a:cubicBezTo>
                  <a:pt x="473" y="147"/>
                  <a:pt x="473" y="147"/>
                  <a:pt x="473" y="147"/>
                </a:cubicBezTo>
                <a:cubicBezTo>
                  <a:pt x="425" y="153"/>
                  <a:pt x="425" y="153"/>
                  <a:pt x="425" y="153"/>
                </a:cubicBezTo>
                <a:cubicBezTo>
                  <a:pt x="416" y="135"/>
                  <a:pt x="403" y="118"/>
                  <a:pt x="389" y="104"/>
                </a:cubicBezTo>
                <a:cubicBezTo>
                  <a:pt x="409" y="61"/>
                  <a:pt x="409" y="61"/>
                  <a:pt x="409" y="61"/>
                </a:cubicBezTo>
                <a:cubicBezTo>
                  <a:pt x="356" y="25"/>
                  <a:pt x="356" y="25"/>
                  <a:pt x="356" y="25"/>
                </a:cubicBezTo>
                <a:cubicBezTo>
                  <a:pt x="323" y="61"/>
                  <a:pt x="323" y="61"/>
                  <a:pt x="323" y="61"/>
                </a:cubicBezTo>
                <a:cubicBezTo>
                  <a:pt x="304" y="53"/>
                  <a:pt x="284" y="48"/>
                  <a:pt x="264" y="47"/>
                </a:cubicBezTo>
                <a:cubicBezTo>
                  <a:pt x="252" y="0"/>
                  <a:pt x="252" y="0"/>
                  <a:pt x="252" y="0"/>
                </a:cubicBezTo>
                <a:cubicBezTo>
                  <a:pt x="188" y="6"/>
                  <a:pt x="188" y="6"/>
                  <a:pt x="188" y="6"/>
                </a:cubicBezTo>
                <a:cubicBezTo>
                  <a:pt x="185" y="56"/>
                  <a:pt x="185" y="56"/>
                  <a:pt x="185" y="56"/>
                </a:cubicBezTo>
                <a:cubicBezTo>
                  <a:pt x="166" y="63"/>
                  <a:pt x="148" y="72"/>
                  <a:pt x="132" y="83"/>
                </a:cubicBezTo>
                <a:cubicBezTo>
                  <a:pt x="92" y="54"/>
                  <a:pt x="92" y="54"/>
                  <a:pt x="92" y="54"/>
                </a:cubicBezTo>
                <a:cubicBezTo>
                  <a:pt x="47" y="101"/>
                  <a:pt x="47" y="101"/>
                  <a:pt x="47" y="101"/>
                </a:cubicBezTo>
                <a:cubicBezTo>
                  <a:pt x="78" y="141"/>
                  <a:pt x="78" y="141"/>
                  <a:pt x="78" y="141"/>
                </a:cubicBezTo>
                <a:cubicBezTo>
                  <a:pt x="68" y="158"/>
                  <a:pt x="60" y="176"/>
                  <a:pt x="55" y="195"/>
                </a:cubicBezTo>
                <a:cubicBezTo>
                  <a:pt x="4" y="199"/>
                  <a:pt x="4" y="199"/>
                  <a:pt x="4" y="199"/>
                </a:cubicBezTo>
                <a:cubicBezTo>
                  <a:pt x="0" y="263"/>
                  <a:pt x="0" y="263"/>
                  <a:pt x="0" y="263"/>
                </a:cubicBezTo>
                <a:cubicBezTo>
                  <a:pt x="50" y="275"/>
                  <a:pt x="50" y="275"/>
                  <a:pt x="50" y="275"/>
                </a:cubicBezTo>
                <a:cubicBezTo>
                  <a:pt x="51" y="283"/>
                  <a:pt x="53" y="292"/>
                  <a:pt x="56" y="301"/>
                </a:cubicBezTo>
                <a:cubicBezTo>
                  <a:pt x="59" y="311"/>
                  <a:pt x="62" y="321"/>
                  <a:pt x="67" y="330"/>
                </a:cubicBezTo>
                <a:cubicBezTo>
                  <a:pt x="30" y="366"/>
                  <a:pt x="30" y="366"/>
                  <a:pt x="30" y="366"/>
                </a:cubicBezTo>
                <a:cubicBezTo>
                  <a:pt x="68" y="418"/>
                  <a:pt x="68" y="418"/>
                  <a:pt x="68" y="418"/>
                </a:cubicBezTo>
                <a:cubicBezTo>
                  <a:pt x="114" y="394"/>
                  <a:pt x="114" y="394"/>
                  <a:pt x="114" y="394"/>
                </a:cubicBezTo>
                <a:cubicBezTo>
                  <a:pt x="128" y="408"/>
                  <a:pt x="145" y="418"/>
                  <a:pt x="162" y="427"/>
                </a:cubicBezTo>
                <a:cubicBezTo>
                  <a:pt x="157" y="477"/>
                  <a:pt x="157" y="477"/>
                  <a:pt x="157" y="477"/>
                </a:cubicBezTo>
                <a:cubicBezTo>
                  <a:pt x="220" y="493"/>
                  <a:pt x="220" y="493"/>
                  <a:pt x="220" y="493"/>
                </a:cubicBezTo>
                <a:cubicBezTo>
                  <a:pt x="240" y="446"/>
                  <a:pt x="240" y="446"/>
                  <a:pt x="240" y="446"/>
                </a:cubicBezTo>
                <a:cubicBezTo>
                  <a:pt x="259" y="447"/>
                  <a:pt x="279" y="445"/>
                  <a:pt x="298" y="440"/>
                </a:cubicBezTo>
                <a:cubicBezTo>
                  <a:pt x="327" y="481"/>
                  <a:pt x="327" y="481"/>
                  <a:pt x="327" y="481"/>
                </a:cubicBezTo>
                <a:cubicBezTo>
                  <a:pt x="384" y="453"/>
                  <a:pt x="384" y="453"/>
                  <a:pt x="384" y="453"/>
                </a:cubicBezTo>
                <a:cubicBezTo>
                  <a:pt x="370" y="405"/>
                  <a:pt x="370" y="405"/>
                  <a:pt x="370" y="405"/>
                </a:cubicBezTo>
                <a:cubicBezTo>
                  <a:pt x="386" y="393"/>
                  <a:pt x="400" y="378"/>
                  <a:pt x="411" y="362"/>
                </a:cubicBezTo>
                <a:cubicBezTo>
                  <a:pt x="458" y="375"/>
                  <a:pt x="458" y="375"/>
                  <a:pt x="458" y="375"/>
                </a:cubicBezTo>
                <a:cubicBezTo>
                  <a:pt x="485" y="316"/>
                  <a:pt x="485" y="316"/>
                  <a:pt x="485" y="316"/>
                </a:cubicBezTo>
                <a:cubicBezTo>
                  <a:pt x="443" y="290"/>
                  <a:pt x="443" y="290"/>
                  <a:pt x="443" y="290"/>
                </a:cubicBezTo>
                <a:cubicBezTo>
                  <a:pt x="448" y="270"/>
                  <a:pt x="449" y="249"/>
                  <a:pt x="447" y="229"/>
                </a:cubicBezTo>
                <a:lnTo>
                  <a:pt x="491" y="209"/>
                </a:lnTo>
                <a:close/>
                <a:moveTo>
                  <a:pt x="288" y="387"/>
                </a:moveTo>
                <a:cubicBezTo>
                  <a:pt x="210" y="409"/>
                  <a:pt x="129" y="364"/>
                  <a:pt x="107" y="286"/>
                </a:cubicBezTo>
                <a:cubicBezTo>
                  <a:pt x="85" y="208"/>
                  <a:pt x="130" y="127"/>
                  <a:pt x="208" y="105"/>
                </a:cubicBezTo>
                <a:cubicBezTo>
                  <a:pt x="286" y="83"/>
                  <a:pt x="367" y="128"/>
                  <a:pt x="389" y="206"/>
                </a:cubicBezTo>
                <a:cubicBezTo>
                  <a:pt x="411" y="284"/>
                  <a:pt x="366" y="365"/>
                  <a:pt x="288" y="387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6" name="Freeform 59"/>
          <p:cNvSpPr>
            <a:spLocks/>
          </p:cNvSpPr>
          <p:nvPr/>
        </p:nvSpPr>
        <p:spPr bwMode="auto">
          <a:xfrm>
            <a:off x="6811040" y="3823521"/>
            <a:ext cx="550959" cy="309728"/>
          </a:xfrm>
          <a:custGeom>
            <a:avLst/>
            <a:gdLst>
              <a:gd name="T0" fmla="*/ 293 w 295"/>
              <a:gd name="T1" fmla="*/ 0 h 166"/>
              <a:gd name="T2" fmla="*/ 187 w 295"/>
              <a:gd name="T3" fmla="*/ 137 h 166"/>
              <a:gd name="T4" fmla="*/ 6 w 295"/>
              <a:gd name="T5" fmla="*/ 36 h 166"/>
              <a:gd name="T6" fmla="*/ 1 w 295"/>
              <a:gd name="T7" fmla="*/ 0 h 166"/>
              <a:gd name="T8" fmla="*/ 6 w 295"/>
              <a:gd name="T9" fmla="*/ 43 h 166"/>
              <a:gd name="T10" fmla="*/ 187 w 295"/>
              <a:gd name="T11" fmla="*/ 144 h 166"/>
              <a:gd name="T12" fmla="*/ 293 w 295"/>
              <a:gd name="T13" fmla="*/ 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5" h="166">
                <a:moveTo>
                  <a:pt x="293" y="0"/>
                </a:moveTo>
                <a:cubicBezTo>
                  <a:pt x="292" y="62"/>
                  <a:pt x="250" y="119"/>
                  <a:pt x="187" y="137"/>
                </a:cubicBezTo>
                <a:cubicBezTo>
                  <a:pt x="109" y="159"/>
                  <a:pt x="28" y="114"/>
                  <a:pt x="6" y="36"/>
                </a:cubicBezTo>
                <a:cubicBezTo>
                  <a:pt x="3" y="24"/>
                  <a:pt x="1" y="12"/>
                  <a:pt x="1" y="0"/>
                </a:cubicBezTo>
                <a:cubicBezTo>
                  <a:pt x="0" y="14"/>
                  <a:pt x="2" y="29"/>
                  <a:pt x="6" y="43"/>
                </a:cubicBezTo>
                <a:cubicBezTo>
                  <a:pt x="28" y="121"/>
                  <a:pt x="109" y="166"/>
                  <a:pt x="187" y="144"/>
                </a:cubicBezTo>
                <a:cubicBezTo>
                  <a:pt x="253" y="125"/>
                  <a:pt x="295" y="65"/>
                  <a:pt x="293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7" name="Freeform 60"/>
          <p:cNvSpPr>
            <a:spLocks/>
          </p:cNvSpPr>
          <p:nvPr/>
        </p:nvSpPr>
        <p:spPr bwMode="auto">
          <a:xfrm>
            <a:off x="6709782" y="3357440"/>
            <a:ext cx="676041" cy="193580"/>
          </a:xfrm>
          <a:custGeom>
            <a:avLst/>
            <a:gdLst>
              <a:gd name="T0" fmla="*/ 45 w 362"/>
              <a:gd name="T1" fmla="*/ 61 h 104"/>
              <a:gd name="T2" fmla="*/ 85 w 362"/>
              <a:gd name="T3" fmla="*/ 90 h 104"/>
              <a:gd name="T4" fmla="*/ 138 w 362"/>
              <a:gd name="T5" fmla="*/ 63 h 104"/>
              <a:gd name="T6" fmla="*/ 141 w 362"/>
              <a:gd name="T7" fmla="*/ 13 h 104"/>
              <a:gd name="T8" fmla="*/ 205 w 362"/>
              <a:gd name="T9" fmla="*/ 7 h 104"/>
              <a:gd name="T10" fmla="*/ 217 w 362"/>
              <a:gd name="T11" fmla="*/ 54 h 104"/>
              <a:gd name="T12" fmla="*/ 276 w 362"/>
              <a:gd name="T13" fmla="*/ 68 h 104"/>
              <a:gd name="T14" fmla="*/ 309 w 362"/>
              <a:gd name="T15" fmla="*/ 32 h 104"/>
              <a:gd name="T16" fmla="*/ 360 w 362"/>
              <a:gd name="T17" fmla="*/ 66 h 104"/>
              <a:gd name="T18" fmla="*/ 362 w 362"/>
              <a:gd name="T19" fmla="*/ 61 h 104"/>
              <a:gd name="T20" fmla="*/ 309 w 362"/>
              <a:gd name="T21" fmla="*/ 25 h 104"/>
              <a:gd name="T22" fmla="*/ 276 w 362"/>
              <a:gd name="T23" fmla="*/ 61 h 104"/>
              <a:gd name="T24" fmla="*/ 217 w 362"/>
              <a:gd name="T25" fmla="*/ 47 h 104"/>
              <a:gd name="T26" fmla="*/ 205 w 362"/>
              <a:gd name="T27" fmla="*/ 0 h 104"/>
              <a:gd name="T28" fmla="*/ 141 w 362"/>
              <a:gd name="T29" fmla="*/ 6 h 104"/>
              <a:gd name="T30" fmla="*/ 138 w 362"/>
              <a:gd name="T31" fmla="*/ 56 h 104"/>
              <a:gd name="T32" fmla="*/ 85 w 362"/>
              <a:gd name="T33" fmla="*/ 83 h 104"/>
              <a:gd name="T34" fmla="*/ 45 w 362"/>
              <a:gd name="T35" fmla="*/ 54 h 104"/>
              <a:gd name="T36" fmla="*/ 0 w 362"/>
              <a:gd name="T37" fmla="*/ 101 h 104"/>
              <a:gd name="T38" fmla="*/ 3 w 362"/>
              <a:gd name="T39" fmla="*/ 104 h 104"/>
              <a:gd name="T40" fmla="*/ 45 w 362"/>
              <a:gd name="T41" fmla="*/ 61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62" h="104">
                <a:moveTo>
                  <a:pt x="45" y="61"/>
                </a:moveTo>
                <a:cubicBezTo>
                  <a:pt x="85" y="90"/>
                  <a:pt x="85" y="90"/>
                  <a:pt x="85" y="90"/>
                </a:cubicBezTo>
                <a:cubicBezTo>
                  <a:pt x="101" y="79"/>
                  <a:pt x="119" y="70"/>
                  <a:pt x="138" y="63"/>
                </a:cubicBezTo>
                <a:cubicBezTo>
                  <a:pt x="141" y="13"/>
                  <a:pt x="141" y="13"/>
                  <a:pt x="141" y="13"/>
                </a:cubicBezTo>
                <a:cubicBezTo>
                  <a:pt x="205" y="7"/>
                  <a:pt x="205" y="7"/>
                  <a:pt x="205" y="7"/>
                </a:cubicBezTo>
                <a:cubicBezTo>
                  <a:pt x="217" y="54"/>
                  <a:pt x="217" y="54"/>
                  <a:pt x="217" y="54"/>
                </a:cubicBezTo>
                <a:cubicBezTo>
                  <a:pt x="237" y="55"/>
                  <a:pt x="257" y="60"/>
                  <a:pt x="276" y="68"/>
                </a:cubicBezTo>
                <a:cubicBezTo>
                  <a:pt x="309" y="32"/>
                  <a:pt x="309" y="32"/>
                  <a:pt x="309" y="32"/>
                </a:cubicBezTo>
                <a:cubicBezTo>
                  <a:pt x="360" y="66"/>
                  <a:pt x="360" y="66"/>
                  <a:pt x="360" y="66"/>
                </a:cubicBezTo>
                <a:cubicBezTo>
                  <a:pt x="362" y="61"/>
                  <a:pt x="362" y="61"/>
                  <a:pt x="362" y="61"/>
                </a:cubicBezTo>
                <a:cubicBezTo>
                  <a:pt x="309" y="25"/>
                  <a:pt x="309" y="25"/>
                  <a:pt x="309" y="25"/>
                </a:cubicBezTo>
                <a:cubicBezTo>
                  <a:pt x="276" y="61"/>
                  <a:pt x="276" y="61"/>
                  <a:pt x="276" y="61"/>
                </a:cubicBezTo>
                <a:cubicBezTo>
                  <a:pt x="257" y="53"/>
                  <a:pt x="237" y="48"/>
                  <a:pt x="217" y="47"/>
                </a:cubicBezTo>
                <a:cubicBezTo>
                  <a:pt x="205" y="0"/>
                  <a:pt x="205" y="0"/>
                  <a:pt x="205" y="0"/>
                </a:cubicBezTo>
                <a:cubicBezTo>
                  <a:pt x="141" y="6"/>
                  <a:pt x="141" y="6"/>
                  <a:pt x="141" y="6"/>
                </a:cubicBezTo>
                <a:cubicBezTo>
                  <a:pt x="138" y="56"/>
                  <a:pt x="138" y="56"/>
                  <a:pt x="138" y="56"/>
                </a:cubicBezTo>
                <a:cubicBezTo>
                  <a:pt x="119" y="63"/>
                  <a:pt x="101" y="72"/>
                  <a:pt x="85" y="83"/>
                </a:cubicBezTo>
                <a:cubicBezTo>
                  <a:pt x="45" y="54"/>
                  <a:pt x="45" y="54"/>
                  <a:pt x="45" y="54"/>
                </a:cubicBezTo>
                <a:cubicBezTo>
                  <a:pt x="0" y="101"/>
                  <a:pt x="0" y="101"/>
                  <a:pt x="0" y="101"/>
                </a:cubicBezTo>
                <a:cubicBezTo>
                  <a:pt x="3" y="104"/>
                  <a:pt x="3" y="104"/>
                  <a:pt x="3" y="104"/>
                </a:cubicBezTo>
                <a:lnTo>
                  <a:pt x="45" y="6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8" name="Oval 61"/>
          <p:cNvSpPr>
            <a:spLocks noChangeArrowheads="1"/>
          </p:cNvSpPr>
          <p:nvPr/>
        </p:nvSpPr>
        <p:spPr bwMode="auto">
          <a:xfrm>
            <a:off x="6903362" y="3631431"/>
            <a:ext cx="369291" cy="36929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74608" y="2234676"/>
            <a:ext cx="1711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pc="30">
                <a:ea typeface="Lato" panose="020F0502020204030203" pitchFamily="34" charset="0"/>
                <a:cs typeface="Lato" panose="020F0502020204030203" pitchFamily="34" charset="0"/>
              </a:rPr>
              <a:t>Write your title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074608" y="2540346"/>
            <a:ext cx="2040943" cy="544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100">
                <a:solidFill>
                  <a:schemeClr val="tx2"/>
                </a:solidFill>
                <a:ea typeface="Lato" panose="020F0502020204030203" pitchFamily="34" charset="0"/>
                <a:cs typeface="Lato" panose="020F0502020204030203" pitchFamily="34" charset="0"/>
              </a:rPr>
              <a:t>Lorem ipsum dolor, consectetur </a:t>
            </a:r>
          </a:p>
          <a:p>
            <a:pPr>
              <a:lnSpc>
                <a:spcPct val="140000"/>
              </a:lnSpc>
            </a:pPr>
            <a:r>
              <a:rPr lang="en-US" sz="1100">
                <a:solidFill>
                  <a:schemeClr val="tx2"/>
                </a:solidFill>
                <a:ea typeface="Lato" panose="020F0502020204030203" pitchFamily="34" charset="0"/>
                <a:cs typeface="Lato" panose="020F0502020204030203" pitchFamily="34" charset="0"/>
              </a:rPr>
              <a:t>adipiscing elit roin cursu.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801936" y="4231528"/>
            <a:ext cx="1711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pc="30">
                <a:ea typeface="Lato" panose="020F0502020204030203" pitchFamily="34" charset="0"/>
                <a:cs typeface="Lato" panose="020F0502020204030203" pitchFamily="34" charset="0"/>
              </a:rPr>
              <a:t>Write your title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801936" y="4537198"/>
            <a:ext cx="2040943" cy="544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100">
                <a:solidFill>
                  <a:schemeClr val="tx2"/>
                </a:solidFill>
                <a:ea typeface="Lato" panose="020F0502020204030203" pitchFamily="34" charset="0"/>
                <a:cs typeface="Lato" panose="020F0502020204030203" pitchFamily="34" charset="0"/>
              </a:rPr>
              <a:t>Lorem ipsum dolor, consectetur </a:t>
            </a:r>
          </a:p>
          <a:p>
            <a:pPr>
              <a:lnSpc>
                <a:spcPct val="140000"/>
              </a:lnSpc>
            </a:pPr>
            <a:r>
              <a:rPr lang="en-US" sz="1100">
                <a:solidFill>
                  <a:schemeClr val="tx2"/>
                </a:solidFill>
                <a:ea typeface="Lato" panose="020F0502020204030203" pitchFamily="34" charset="0"/>
                <a:cs typeface="Lato" panose="020F0502020204030203" pitchFamily="34" charset="0"/>
              </a:rPr>
              <a:t>adipiscing elit roin cursu.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932454" y="2980467"/>
            <a:ext cx="17113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spc="30">
                <a:ea typeface="Lato" panose="020F0502020204030203" pitchFamily="34" charset="0"/>
                <a:cs typeface="Lato" panose="020F0502020204030203" pitchFamily="34" charset="0"/>
              </a:rPr>
              <a:t>Write your title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634938" y="3286137"/>
            <a:ext cx="2008883" cy="544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en-US" sz="1100">
                <a:solidFill>
                  <a:schemeClr val="tx2"/>
                </a:solidFill>
                <a:ea typeface="Lato" panose="020F0502020204030203" pitchFamily="34" charset="0"/>
                <a:cs typeface="Lato" panose="020F0502020204030203" pitchFamily="34" charset="0"/>
              </a:rPr>
              <a:t>Lorem ipsum dolor, consectetur</a:t>
            </a:r>
          </a:p>
          <a:p>
            <a:pPr algn="r">
              <a:lnSpc>
                <a:spcPct val="140000"/>
              </a:lnSpc>
            </a:pPr>
            <a:r>
              <a:rPr lang="en-US" sz="1100">
                <a:solidFill>
                  <a:schemeClr val="tx2"/>
                </a:solidFill>
                <a:ea typeface="Lato" panose="020F0502020204030203" pitchFamily="34" charset="0"/>
                <a:cs typeface="Lato" panose="020F0502020204030203" pitchFamily="34" charset="0"/>
              </a:rPr>
              <a:t>adipiscing elit roin cursu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151055" y="5140717"/>
            <a:ext cx="17113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spc="30">
                <a:ea typeface="Lato" panose="020F0502020204030203" pitchFamily="34" charset="0"/>
                <a:cs typeface="Lato" panose="020F0502020204030203" pitchFamily="34" charset="0"/>
              </a:rPr>
              <a:t>Write your title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853539" y="5446387"/>
            <a:ext cx="2008883" cy="544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en-US" sz="1100">
                <a:solidFill>
                  <a:schemeClr val="tx2"/>
                </a:solidFill>
                <a:ea typeface="Lato" panose="020F0502020204030203" pitchFamily="34" charset="0"/>
                <a:cs typeface="Lato" panose="020F0502020204030203" pitchFamily="34" charset="0"/>
              </a:rPr>
              <a:t>Lorem ipsum dolor, consectetur</a:t>
            </a:r>
          </a:p>
          <a:p>
            <a:pPr algn="r">
              <a:lnSpc>
                <a:spcPct val="140000"/>
              </a:lnSpc>
            </a:pPr>
            <a:r>
              <a:rPr lang="en-US" sz="1100">
                <a:solidFill>
                  <a:schemeClr val="tx2"/>
                </a:solidFill>
                <a:ea typeface="Lato" panose="020F0502020204030203" pitchFamily="34" charset="0"/>
                <a:cs typeface="Lato" panose="020F0502020204030203" pitchFamily="34" charset="0"/>
              </a:rPr>
              <a:t>adipiscing elit roin cursu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4899064" y="3816076"/>
            <a:ext cx="1944735" cy="1938779"/>
            <a:chOff x="4899064" y="3816076"/>
            <a:chExt cx="1944735" cy="1938779"/>
          </a:xfrm>
        </p:grpSpPr>
        <p:sp>
          <p:nvSpPr>
            <p:cNvPr id="18" name="Freeform 5"/>
            <p:cNvSpPr>
              <a:spLocks noEditPoints="1"/>
            </p:cNvSpPr>
            <p:nvPr/>
          </p:nvSpPr>
          <p:spPr bwMode="auto">
            <a:xfrm>
              <a:off x="4899064" y="3816076"/>
              <a:ext cx="1944735" cy="1938779"/>
            </a:xfrm>
            <a:custGeom>
              <a:avLst/>
              <a:gdLst>
                <a:gd name="T0" fmla="*/ 1041 w 1041"/>
                <a:gd name="T1" fmla="*/ 521 h 1040"/>
                <a:gd name="T2" fmla="*/ 981 w 1041"/>
                <a:gd name="T3" fmla="*/ 446 h 1040"/>
                <a:gd name="T4" fmla="*/ 1019 w 1041"/>
                <a:gd name="T5" fmla="*/ 369 h 1040"/>
                <a:gd name="T6" fmla="*/ 939 w 1041"/>
                <a:gd name="T7" fmla="*/ 314 h 1040"/>
                <a:gd name="T8" fmla="*/ 951 w 1041"/>
                <a:gd name="T9" fmla="*/ 228 h 1040"/>
                <a:gd name="T10" fmla="*/ 859 w 1041"/>
                <a:gd name="T11" fmla="*/ 199 h 1040"/>
                <a:gd name="T12" fmla="*/ 845 w 1041"/>
                <a:gd name="T13" fmla="*/ 114 h 1040"/>
                <a:gd name="T14" fmla="*/ 748 w 1041"/>
                <a:gd name="T15" fmla="*/ 114 h 1040"/>
                <a:gd name="T16" fmla="*/ 709 w 1041"/>
                <a:gd name="T17" fmla="*/ 36 h 1040"/>
                <a:gd name="T18" fmla="*/ 617 w 1041"/>
                <a:gd name="T19" fmla="*/ 64 h 1040"/>
                <a:gd name="T20" fmla="*/ 557 w 1041"/>
                <a:gd name="T21" fmla="*/ 2 h 1040"/>
                <a:gd name="T22" fmla="*/ 485 w 1041"/>
                <a:gd name="T23" fmla="*/ 2 h 1040"/>
                <a:gd name="T24" fmla="*/ 425 w 1041"/>
                <a:gd name="T25" fmla="*/ 64 h 1040"/>
                <a:gd name="T26" fmla="*/ 332 w 1041"/>
                <a:gd name="T27" fmla="*/ 36 h 1040"/>
                <a:gd name="T28" fmla="*/ 293 w 1041"/>
                <a:gd name="T29" fmla="*/ 114 h 1040"/>
                <a:gd name="T30" fmla="*/ 197 w 1041"/>
                <a:gd name="T31" fmla="*/ 114 h 1040"/>
                <a:gd name="T32" fmla="*/ 183 w 1041"/>
                <a:gd name="T33" fmla="*/ 199 h 1040"/>
                <a:gd name="T34" fmla="*/ 91 w 1041"/>
                <a:gd name="T35" fmla="*/ 228 h 1040"/>
                <a:gd name="T36" fmla="*/ 103 w 1041"/>
                <a:gd name="T37" fmla="*/ 314 h 1040"/>
                <a:gd name="T38" fmla="*/ 23 w 1041"/>
                <a:gd name="T39" fmla="*/ 369 h 1040"/>
                <a:gd name="T40" fmla="*/ 60 w 1041"/>
                <a:gd name="T41" fmla="*/ 446 h 1040"/>
                <a:gd name="T42" fmla="*/ 0 w 1041"/>
                <a:gd name="T43" fmla="*/ 521 h 1040"/>
                <a:gd name="T44" fmla="*/ 55 w 1041"/>
                <a:gd name="T45" fmla="*/ 535 h 1040"/>
                <a:gd name="T46" fmla="*/ 7 w 1041"/>
                <a:gd name="T47" fmla="*/ 605 h 1040"/>
                <a:gd name="T48" fmla="*/ 79 w 1041"/>
                <a:gd name="T49" fmla="*/ 672 h 1040"/>
                <a:gd name="T50" fmla="*/ 54 w 1041"/>
                <a:gd name="T51" fmla="*/ 752 h 1040"/>
                <a:gd name="T52" fmla="*/ 143 w 1041"/>
                <a:gd name="T53" fmla="*/ 795 h 1040"/>
                <a:gd name="T54" fmla="*/ 143 w 1041"/>
                <a:gd name="T55" fmla="*/ 878 h 1040"/>
                <a:gd name="T56" fmla="*/ 240 w 1041"/>
                <a:gd name="T57" fmla="*/ 893 h 1040"/>
                <a:gd name="T58" fmla="*/ 264 w 1041"/>
                <a:gd name="T59" fmla="*/ 974 h 1040"/>
                <a:gd name="T60" fmla="*/ 362 w 1041"/>
                <a:gd name="T61" fmla="*/ 959 h 1040"/>
                <a:gd name="T62" fmla="*/ 407 w 1041"/>
                <a:gd name="T63" fmla="*/ 1029 h 1040"/>
                <a:gd name="T64" fmla="*/ 497 w 1041"/>
                <a:gd name="T65" fmla="*/ 987 h 1040"/>
                <a:gd name="T66" fmla="*/ 545 w 1041"/>
                <a:gd name="T67" fmla="*/ 987 h 1040"/>
                <a:gd name="T68" fmla="*/ 634 w 1041"/>
                <a:gd name="T69" fmla="*/ 1029 h 1040"/>
                <a:gd name="T70" fmla="*/ 680 w 1041"/>
                <a:gd name="T71" fmla="*/ 959 h 1040"/>
                <a:gd name="T72" fmla="*/ 778 w 1041"/>
                <a:gd name="T73" fmla="*/ 974 h 1040"/>
                <a:gd name="T74" fmla="*/ 801 w 1041"/>
                <a:gd name="T75" fmla="*/ 893 h 1040"/>
                <a:gd name="T76" fmla="*/ 899 w 1041"/>
                <a:gd name="T77" fmla="*/ 878 h 1040"/>
                <a:gd name="T78" fmla="*/ 898 w 1041"/>
                <a:gd name="T79" fmla="*/ 795 h 1040"/>
                <a:gd name="T80" fmla="*/ 987 w 1041"/>
                <a:gd name="T81" fmla="*/ 752 h 1040"/>
                <a:gd name="T82" fmla="*/ 962 w 1041"/>
                <a:gd name="T83" fmla="*/ 672 h 1040"/>
                <a:gd name="T84" fmla="*/ 1034 w 1041"/>
                <a:gd name="T85" fmla="*/ 605 h 1040"/>
                <a:gd name="T86" fmla="*/ 987 w 1041"/>
                <a:gd name="T87" fmla="*/ 535 h 1040"/>
                <a:gd name="T88" fmla="*/ 521 w 1041"/>
                <a:gd name="T89" fmla="*/ 906 h 1040"/>
                <a:gd name="T90" fmla="*/ 521 w 1041"/>
                <a:gd name="T91" fmla="*/ 134 h 1040"/>
                <a:gd name="T92" fmla="*/ 521 w 1041"/>
                <a:gd name="T93" fmla="*/ 906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41" h="1040">
                  <a:moveTo>
                    <a:pt x="1041" y="523"/>
                  </a:moveTo>
                  <a:cubicBezTo>
                    <a:pt x="1041" y="522"/>
                    <a:pt x="1041" y="521"/>
                    <a:pt x="1041" y="521"/>
                  </a:cubicBezTo>
                  <a:cubicBezTo>
                    <a:pt x="1041" y="497"/>
                    <a:pt x="1040" y="473"/>
                    <a:pt x="1036" y="450"/>
                  </a:cubicBezTo>
                  <a:cubicBezTo>
                    <a:pt x="981" y="446"/>
                    <a:pt x="981" y="446"/>
                    <a:pt x="981" y="446"/>
                  </a:cubicBezTo>
                  <a:cubicBezTo>
                    <a:pt x="978" y="429"/>
                    <a:pt x="975" y="413"/>
                    <a:pt x="970" y="396"/>
                  </a:cubicBezTo>
                  <a:cubicBezTo>
                    <a:pt x="1019" y="369"/>
                    <a:pt x="1019" y="369"/>
                    <a:pt x="1019" y="369"/>
                  </a:cubicBezTo>
                  <a:cubicBezTo>
                    <a:pt x="1011" y="345"/>
                    <a:pt x="1003" y="323"/>
                    <a:pt x="993" y="301"/>
                  </a:cubicBezTo>
                  <a:cubicBezTo>
                    <a:pt x="939" y="314"/>
                    <a:pt x="939" y="314"/>
                    <a:pt x="939" y="314"/>
                  </a:cubicBezTo>
                  <a:cubicBezTo>
                    <a:pt x="931" y="298"/>
                    <a:pt x="922" y="283"/>
                    <a:pt x="913" y="269"/>
                  </a:cubicBezTo>
                  <a:cubicBezTo>
                    <a:pt x="951" y="228"/>
                    <a:pt x="951" y="228"/>
                    <a:pt x="951" y="228"/>
                  </a:cubicBezTo>
                  <a:cubicBezTo>
                    <a:pt x="938" y="208"/>
                    <a:pt x="923" y="189"/>
                    <a:pt x="907" y="172"/>
                  </a:cubicBezTo>
                  <a:cubicBezTo>
                    <a:pt x="859" y="199"/>
                    <a:pt x="859" y="199"/>
                    <a:pt x="859" y="199"/>
                  </a:cubicBezTo>
                  <a:cubicBezTo>
                    <a:pt x="847" y="187"/>
                    <a:pt x="834" y="175"/>
                    <a:pt x="821" y="164"/>
                  </a:cubicBezTo>
                  <a:cubicBezTo>
                    <a:pt x="845" y="114"/>
                    <a:pt x="845" y="114"/>
                    <a:pt x="845" y="114"/>
                  </a:cubicBezTo>
                  <a:cubicBezTo>
                    <a:pt x="826" y="99"/>
                    <a:pt x="806" y="85"/>
                    <a:pt x="786" y="73"/>
                  </a:cubicBezTo>
                  <a:cubicBezTo>
                    <a:pt x="748" y="114"/>
                    <a:pt x="748" y="114"/>
                    <a:pt x="748" y="114"/>
                  </a:cubicBezTo>
                  <a:cubicBezTo>
                    <a:pt x="733" y="105"/>
                    <a:pt x="717" y="97"/>
                    <a:pt x="701" y="91"/>
                  </a:cubicBezTo>
                  <a:cubicBezTo>
                    <a:pt x="709" y="36"/>
                    <a:pt x="709" y="36"/>
                    <a:pt x="709" y="36"/>
                  </a:cubicBezTo>
                  <a:cubicBezTo>
                    <a:pt x="687" y="27"/>
                    <a:pt x="664" y="20"/>
                    <a:pt x="641" y="14"/>
                  </a:cubicBezTo>
                  <a:cubicBezTo>
                    <a:pt x="617" y="64"/>
                    <a:pt x="617" y="64"/>
                    <a:pt x="617" y="64"/>
                  </a:cubicBezTo>
                  <a:cubicBezTo>
                    <a:pt x="600" y="61"/>
                    <a:pt x="582" y="58"/>
                    <a:pt x="565" y="57"/>
                  </a:cubicBezTo>
                  <a:cubicBezTo>
                    <a:pt x="557" y="2"/>
                    <a:pt x="557" y="2"/>
                    <a:pt x="557" y="2"/>
                  </a:cubicBezTo>
                  <a:cubicBezTo>
                    <a:pt x="545" y="1"/>
                    <a:pt x="533" y="0"/>
                    <a:pt x="521" y="0"/>
                  </a:cubicBezTo>
                  <a:cubicBezTo>
                    <a:pt x="509" y="0"/>
                    <a:pt x="497" y="1"/>
                    <a:pt x="485" y="2"/>
                  </a:cubicBezTo>
                  <a:cubicBezTo>
                    <a:pt x="477" y="57"/>
                    <a:pt x="477" y="57"/>
                    <a:pt x="477" y="57"/>
                  </a:cubicBezTo>
                  <a:cubicBezTo>
                    <a:pt x="459" y="58"/>
                    <a:pt x="442" y="61"/>
                    <a:pt x="425" y="64"/>
                  </a:cubicBezTo>
                  <a:cubicBezTo>
                    <a:pt x="401" y="14"/>
                    <a:pt x="401" y="14"/>
                    <a:pt x="401" y="14"/>
                  </a:cubicBezTo>
                  <a:cubicBezTo>
                    <a:pt x="377" y="20"/>
                    <a:pt x="354" y="27"/>
                    <a:pt x="332" y="36"/>
                  </a:cubicBezTo>
                  <a:cubicBezTo>
                    <a:pt x="341" y="91"/>
                    <a:pt x="341" y="91"/>
                    <a:pt x="341" y="91"/>
                  </a:cubicBezTo>
                  <a:cubicBezTo>
                    <a:pt x="325" y="97"/>
                    <a:pt x="309" y="105"/>
                    <a:pt x="293" y="114"/>
                  </a:cubicBezTo>
                  <a:cubicBezTo>
                    <a:pt x="256" y="73"/>
                    <a:pt x="256" y="73"/>
                    <a:pt x="256" y="73"/>
                  </a:cubicBezTo>
                  <a:cubicBezTo>
                    <a:pt x="235" y="85"/>
                    <a:pt x="215" y="99"/>
                    <a:pt x="197" y="114"/>
                  </a:cubicBezTo>
                  <a:cubicBezTo>
                    <a:pt x="221" y="164"/>
                    <a:pt x="221" y="164"/>
                    <a:pt x="221" y="164"/>
                  </a:cubicBezTo>
                  <a:cubicBezTo>
                    <a:pt x="208" y="175"/>
                    <a:pt x="195" y="187"/>
                    <a:pt x="183" y="199"/>
                  </a:cubicBezTo>
                  <a:cubicBezTo>
                    <a:pt x="135" y="172"/>
                    <a:pt x="135" y="172"/>
                    <a:pt x="135" y="172"/>
                  </a:cubicBezTo>
                  <a:cubicBezTo>
                    <a:pt x="119" y="189"/>
                    <a:pt x="104" y="208"/>
                    <a:pt x="91" y="228"/>
                  </a:cubicBezTo>
                  <a:cubicBezTo>
                    <a:pt x="128" y="269"/>
                    <a:pt x="128" y="269"/>
                    <a:pt x="128" y="269"/>
                  </a:cubicBezTo>
                  <a:cubicBezTo>
                    <a:pt x="119" y="283"/>
                    <a:pt x="111" y="298"/>
                    <a:pt x="103" y="314"/>
                  </a:cubicBezTo>
                  <a:cubicBezTo>
                    <a:pt x="49" y="301"/>
                    <a:pt x="49" y="301"/>
                    <a:pt x="49" y="301"/>
                  </a:cubicBezTo>
                  <a:cubicBezTo>
                    <a:pt x="39" y="323"/>
                    <a:pt x="30" y="345"/>
                    <a:pt x="23" y="369"/>
                  </a:cubicBezTo>
                  <a:cubicBezTo>
                    <a:pt x="71" y="396"/>
                    <a:pt x="71" y="396"/>
                    <a:pt x="71" y="396"/>
                  </a:cubicBezTo>
                  <a:cubicBezTo>
                    <a:pt x="67" y="413"/>
                    <a:pt x="63" y="429"/>
                    <a:pt x="60" y="446"/>
                  </a:cubicBezTo>
                  <a:cubicBezTo>
                    <a:pt x="5" y="450"/>
                    <a:pt x="5" y="450"/>
                    <a:pt x="5" y="450"/>
                  </a:cubicBezTo>
                  <a:cubicBezTo>
                    <a:pt x="2" y="473"/>
                    <a:pt x="0" y="497"/>
                    <a:pt x="0" y="521"/>
                  </a:cubicBezTo>
                  <a:cubicBezTo>
                    <a:pt x="0" y="521"/>
                    <a:pt x="0" y="522"/>
                    <a:pt x="0" y="523"/>
                  </a:cubicBezTo>
                  <a:cubicBezTo>
                    <a:pt x="55" y="535"/>
                    <a:pt x="55" y="535"/>
                    <a:pt x="55" y="535"/>
                  </a:cubicBezTo>
                  <a:cubicBezTo>
                    <a:pt x="55" y="552"/>
                    <a:pt x="57" y="568"/>
                    <a:pt x="59" y="585"/>
                  </a:cubicBezTo>
                  <a:cubicBezTo>
                    <a:pt x="7" y="605"/>
                    <a:pt x="7" y="605"/>
                    <a:pt x="7" y="605"/>
                  </a:cubicBezTo>
                  <a:cubicBezTo>
                    <a:pt x="11" y="629"/>
                    <a:pt x="17" y="653"/>
                    <a:pt x="24" y="676"/>
                  </a:cubicBezTo>
                  <a:cubicBezTo>
                    <a:pt x="79" y="672"/>
                    <a:pt x="79" y="672"/>
                    <a:pt x="79" y="672"/>
                  </a:cubicBezTo>
                  <a:cubicBezTo>
                    <a:pt x="85" y="687"/>
                    <a:pt x="91" y="703"/>
                    <a:pt x="98" y="718"/>
                  </a:cubicBezTo>
                  <a:cubicBezTo>
                    <a:pt x="54" y="752"/>
                    <a:pt x="54" y="752"/>
                    <a:pt x="54" y="752"/>
                  </a:cubicBezTo>
                  <a:cubicBezTo>
                    <a:pt x="65" y="774"/>
                    <a:pt x="78" y="795"/>
                    <a:pt x="92" y="815"/>
                  </a:cubicBezTo>
                  <a:cubicBezTo>
                    <a:pt x="143" y="795"/>
                    <a:pt x="143" y="795"/>
                    <a:pt x="143" y="795"/>
                  </a:cubicBezTo>
                  <a:cubicBezTo>
                    <a:pt x="153" y="808"/>
                    <a:pt x="163" y="821"/>
                    <a:pt x="174" y="833"/>
                  </a:cubicBezTo>
                  <a:cubicBezTo>
                    <a:pt x="143" y="878"/>
                    <a:pt x="143" y="878"/>
                    <a:pt x="143" y="878"/>
                  </a:cubicBezTo>
                  <a:cubicBezTo>
                    <a:pt x="160" y="896"/>
                    <a:pt x="178" y="913"/>
                    <a:pt x="197" y="928"/>
                  </a:cubicBezTo>
                  <a:cubicBezTo>
                    <a:pt x="240" y="893"/>
                    <a:pt x="240" y="893"/>
                    <a:pt x="240" y="893"/>
                  </a:cubicBezTo>
                  <a:cubicBezTo>
                    <a:pt x="253" y="903"/>
                    <a:pt x="267" y="912"/>
                    <a:pt x="280" y="921"/>
                  </a:cubicBezTo>
                  <a:cubicBezTo>
                    <a:pt x="264" y="974"/>
                    <a:pt x="264" y="974"/>
                    <a:pt x="264" y="974"/>
                  </a:cubicBezTo>
                  <a:cubicBezTo>
                    <a:pt x="285" y="986"/>
                    <a:pt x="307" y="996"/>
                    <a:pt x="331" y="1005"/>
                  </a:cubicBezTo>
                  <a:cubicBezTo>
                    <a:pt x="362" y="959"/>
                    <a:pt x="362" y="959"/>
                    <a:pt x="362" y="959"/>
                  </a:cubicBezTo>
                  <a:cubicBezTo>
                    <a:pt x="377" y="965"/>
                    <a:pt x="392" y="969"/>
                    <a:pt x="408" y="973"/>
                  </a:cubicBezTo>
                  <a:cubicBezTo>
                    <a:pt x="407" y="1029"/>
                    <a:pt x="407" y="1029"/>
                    <a:pt x="407" y="1029"/>
                  </a:cubicBezTo>
                  <a:cubicBezTo>
                    <a:pt x="431" y="1034"/>
                    <a:pt x="456" y="1038"/>
                    <a:pt x="481" y="1040"/>
                  </a:cubicBezTo>
                  <a:cubicBezTo>
                    <a:pt x="497" y="987"/>
                    <a:pt x="497" y="987"/>
                    <a:pt x="497" y="987"/>
                  </a:cubicBezTo>
                  <a:cubicBezTo>
                    <a:pt x="505" y="987"/>
                    <a:pt x="513" y="987"/>
                    <a:pt x="521" y="987"/>
                  </a:cubicBezTo>
                  <a:cubicBezTo>
                    <a:pt x="529" y="987"/>
                    <a:pt x="537" y="987"/>
                    <a:pt x="545" y="987"/>
                  </a:cubicBezTo>
                  <a:cubicBezTo>
                    <a:pt x="561" y="1040"/>
                    <a:pt x="561" y="1040"/>
                    <a:pt x="561" y="1040"/>
                  </a:cubicBezTo>
                  <a:cubicBezTo>
                    <a:pt x="586" y="1038"/>
                    <a:pt x="610" y="1034"/>
                    <a:pt x="634" y="1029"/>
                  </a:cubicBezTo>
                  <a:cubicBezTo>
                    <a:pt x="634" y="973"/>
                    <a:pt x="634" y="973"/>
                    <a:pt x="634" y="973"/>
                  </a:cubicBezTo>
                  <a:cubicBezTo>
                    <a:pt x="650" y="969"/>
                    <a:pt x="665" y="965"/>
                    <a:pt x="680" y="959"/>
                  </a:cubicBezTo>
                  <a:cubicBezTo>
                    <a:pt x="711" y="1005"/>
                    <a:pt x="711" y="1005"/>
                    <a:pt x="711" y="1005"/>
                  </a:cubicBezTo>
                  <a:cubicBezTo>
                    <a:pt x="734" y="996"/>
                    <a:pt x="756" y="986"/>
                    <a:pt x="778" y="974"/>
                  </a:cubicBezTo>
                  <a:cubicBezTo>
                    <a:pt x="761" y="921"/>
                    <a:pt x="761" y="921"/>
                    <a:pt x="761" y="921"/>
                  </a:cubicBezTo>
                  <a:cubicBezTo>
                    <a:pt x="775" y="912"/>
                    <a:pt x="788" y="903"/>
                    <a:pt x="801" y="893"/>
                  </a:cubicBezTo>
                  <a:cubicBezTo>
                    <a:pt x="845" y="928"/>
                    <a:pt x="845" y="928"/>
                    <a:pt x="845" y="928"/>
                  </a:cubicBezTo>
                  <a:cubicBezTo>
                    <a:pt x="864" y="913"/>
                    <a:pt x="882" y="896"/>
                    <a:pt x="899" y="878"/>
                  </a:cubicBezTo>
                  <a:cubicBezTo>
                    <a:pt x="867" y="833"/>
                    <a:pt x="867" y="833"/>
                    <a:pt x="867" y="833"/>
                  </a:cubicBezTo>
                  <a:cubicBezTo>
                    <a:pt x="878" y="821"/>
                    <a:pt x="889" y="808"/>
                    <a:pt x="898" y="795"/>
                  </a:cubicBezTo>
                  <a:cubicBezTo>
                    <a:pt x="950" y="815"/>
                    <a:pt x="950" y="815"/>
                    <a:pt x="950" y="815"/>
                  </a:cubicBezTo>
                  <a:cubicBezTo>
                    <a:pt x="964" y="795"/>
                    <a:pt x="976" y="774"/>
                    <a:pt x="987" y="752"/>
                  </a:cubicBezTo>
                  <a:cubicBezTo>
                    <a:pt x="944" y="718"/>
                    <a:pt x="944" y="718"/>
                    <a:pt x="944" y="718"/>
                  </a:cubicBezTo>
                  <a:cubicBezTo>
                    <a:pt x="951" y="703"/>
                    <a:pt x="957" y="687"/>
                    <a:pt x="962" y="672"/>
                  </a:cubicBezTo>
                  <a:cubicBezTo>
                    <a:pt x="1018" y="676"/>
                    <a:pt x="1018" y="676"/>
                    <a:pt x="1018" y="676"/>
                  </a:cubicBezTo>
                  <a:cubicBezTo>
                    <a:pt x="1025" y="653"/>
                    <a:pt x="1030" y="629"/>
                    <a:pt x="1034" y="605"/>
                  </a:cubicBezTo>
                  <a:cubicBezTo>
                    <a:pt x="983" y="585"/>
                    <a:pt x="983" y="585"/>
                    <a:pt x="983" y="585"/>
                  </a:cubicBezTo>
                  <a:cubicBezTo>
                    <a:pt x="985" y="568"/>
                    <a:pt x="986" y="552"/>
                    <a:pt x="987" y="535"/>
                  </a:cubicBezTo>
                  <a:lnTo>
                    <a:pt x="1041" y="523"/>
                  </a:lnTo>
                  <a:close/>
                  <a:moveTo>
                    <a:pt x="521" y="906"/>
                  </a:moveTo>
                  <a:cubicBezTo>
                    <a:pt x="308" y="906"/>
                    <a:pt x="135" y="733"/>
                    <a:pt x="135" y="520"/>
                  </a:cubicBezTo>
                  <a:cubicBezTo>
                    <a:pt x="135" y="307"/>
                    <a:pt x="308" y="134"/>
                    <a:pt x="521" y="134"/>
                  </a:cubicBezTo>
                  <a:cubicBezTo>
                    <a:pt x="734" y="134"/>
                    <a:pt x="907" y="307"/>
                    <a:pt x="907" y="520"/>
                  </a:cubicBezTo>
                  <a:cubicBezTo>
                    <a:pt x="907" y="733"/>
                    <a:pt x="734" y="906"/>
                    <a:pt x="521" y="90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9" name="Freeform 12"/>
            <p:cNvSpPr>
              <a:spLocks/>
            </p:cNvSpPr>
            <p:nvPr/>
          </p:nvSpPr>
          <p:spPr bwMode="auto">
            <a:xfrm>
              <a:off x="5150719" y="4792911"/>
              <a:ext cx="1441427" cy="725181"/>
            </a:xfrm>
            <a:custGeom>
              <a:avLst/>
              <a:gdLst>
                <a:gd name="T0" fmla="*/ 772 w 772"/>
                <a:gd name="T1" fmla="*/ 0 h 389"/>
                <a:gd name="T2" fmla="*/ 386 w 772"/>
                <a:gd name="T3" fmla="*/ 382 h 389"/>
                <a:gd name="T4" fmla="*/ 0 w 772"/>
                <a:gd name="T5" fmla="*/ 0 h 389"/>
                <a:gd name="T6" fmla="*/ 0 w 772"/>
                <a:gd name="T7" fmla="*/ 3 h 389"/>
                <a:gd name="T8" fmla="*/ 386 w 772"/>
                <a:gd name="T9" fmla="*/ 389 h 389"/>
                <a:gd name="T10" fmla="*/ 772 w 772"/>
                <a:gd name="T11" fmla="*/ 3 h 389"/>
                <a:gd name="T12" fmla="*/ 772 w 772"/>
                <a:gd name="T13" fmla="*/ 0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2" h="389">
                  <a:moveTo>
                    <a:pt x="772" y="0"/>
                  </a:moveTo>
                  <a:cubicBezTo>
                    <a:pt x="770" y="211"/>
                    <a:pt x="598" y="382"/>
                    <a:pt x="386" y="382"/>
                  </a:cubicBezTo>
                  <a:cubicBezTo>
                    <a:pt x="174" y="382"/>
                    <a:pt x="2" y="211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216"/>
                    <a:pt x="173" y="389"/>
                    <a:pt x="386" y="389"/>
                  </a:cubicBezTo>
                  <a:cubicBezTo>
                    <a:pt x="599" y="389"/>
                    <a:pt x="772" y="216"/>
                    <a:pt x="772" y="3"/>
                  </a:cubicBezTo>
                  <a:cubicBezTo>
                    <a:pt x="772" y="2"/>
                    <a:pt x="772" y="1"/>
                    <a:pt x="772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0" name="Oval 26"/>
            <p:cNvSpPr>
              <a:spLocks noChangeArrowheads="1"/>
            </p:cNvSpPr>
            <p:nvPr/>
          </p:nvSpPr>
          <p:spPr bwMode="auto">
            <a:xfrm>
              <a:off x="5317495" y="4231528"/>
              <a:ext cx="1109363" cy="110787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1" name="Shape 2368"/>
            <p:cNvSpPr/>
            <p:nvPr/>
          </p:nvSpPr>
          <p:spPr>
            <a:xfrm>
              <a:off x="5644411" y="4557717"/>
              <a:ext cx="455531" cy="4554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91" y="17673"/>
                  </a:moveTo>
                  <a:cubicBezTo>
                    <a:pt x="11562" y="17673"/>
                    <a:pt x="11782" y="17453"/>
                    <a:pt x="11782" y="17182"/>
                  </a:cubicBezTo>
                  <a:cubicBezTo>
                    <a:pt x="11782" y="16911"/>
                    <a:pt x="11562" y="16691"/>
                    <a:pt x="11291" y="16691"/>
                  </a:cubicBezTo>
                  <a:cubicBezTo>
                    <a:pt x="11020" y="16691"/>
                    <a:pt x="10800" y="16911"/>
                    <a:pt x="10800" y="17182"/>
                  </a:cubicBezTo>
                  <a:cubicBezTo>
                    <a:pt x="10800" y="17453"/>
                    <a:pt x="11020" y="17673"/>
                    <a:pt x="11291" y="17673"/>
                  </a:cubicBezTo>
                  <a:moveTo>
                    <a:pt x="17673" y="18655"/>
                  </a:moveTo>
                  <a:lnTo>
                    <a:pt x="13745" y="18655"/>
                  </a:lnTo>
                  <a:lnTo>
                    <a:pt x="13745" y="12273"/>
                  </a:lnTo>
                  <a:cubicBezTo>
                    <a:pt x="13745" y="12002"/>
                    <a:pt x="13525" y="11782"/>
                    <a:pt x="13255" y="11782"/>
                  </a:cubicBezTo>
                  <a:lnTo>
                    <a:pt x="8345" y="11782"/>
                  </a:lnTo>
                  <a:cubicBezTo>
                    <a:pt x="8075" y="11782"/>
                    <a:pt x="7855" y="12002"/>
                    <a:pt x="7855" y="12273"/>
                  </a:cubicBezTo>
                  <a:lnTo>
                    <a:pt x="7855" y="18655"/>
                  </a:lnTo>
                  <a:lnTo>
                    <a:pt x="3927" y="18655"/>
                  </a:lnTo>
                  <a:lnTo>
                    <a:pt x="3927" y="8058"/>
                  </a:lnTo>
                  <a:lnTo>
                    <a:pt x="10800" y="1185"/>
                  </a:lnTo>
                  <a:lnTo>
                    <a:pt x="17673" y="8058"/>
                  </a:lnTo>
                  <a:cubicBezTo>
                    <a:pt x="17673" y="8058"/>
                    <a:pt x="17673" y="18655"/>
                    <a:pt x="17673" y="18655"/>
                  </a:cubicBezTo>
                  <a:close/>
                  <a:moveTo>
                    <a:pt x="17673" y="20618"/>
                  </a:moveTo>
                  <a:lnTo>
                    <a:pt x="13745" y="20618"/>
                  </a:lnTo>
                  <a:lnTo>
                    <a:pt x="13745" y="19636"/>
                  </a:lnTo>
                  <a:lnTo>
                    <a:pt x="17673" y="19636"/>
                  </a:lnTo>
                  <a:cubicBezTo>
                    <a:pt x="17673" y="19636"/>
                    <a:pt x="17673" y="20618"/>
                    <a:pt x="17673" y="20618"/>
                  </a:cubicBezTo>
                  <a:close/>
                  <a:moveTo>
                    <a:pt x="12764" y="20618"/>
                  </a:moveTo>
                  <a:lnTo>
                    <a:pt x="8836" y="20618"/>
                  </a:lnTo>
                  <a:lnTo>
                    <a:pt x="8836" y="12764"/>
                  </a:lnTo>
                  <a:lnTo>
                    <a:pt x="12764" y="12764"/>
                  </a:lnTo>
                  <a:cubicBezTo>
                    <a:pt x="12764" y="12764"/>
                    <a:pt x="12764" y="20618"/>
                    <a:pt x="12764" y="20618"/>
                  </a:cubicBezTo>
                  <a:close/>
                  <a:moveTo>
                    <a:pt x="7855" y="20618"/>
                  </a:moveTo>
                  <a:lnTo>
                    <a:pt x="3927" y="20618"/>
                  </a:lnTo>
                  <a:lnTo>
                    <a:pt x="3927" y="19636"/>
                  </a:lnTo>
                  <a:lnTo>
                    <a:pt x="7855" y="19636"/>
                  </a:lnTo>
                  <a:cubicBezTo>
                    <a:pt x="7855" y="19636"/>
                    <a:pt x="7855" y="20618"/>
                    <a:pt x="7855" y="20618"/>
                  </a:cubicBezTo>
                  <a:close/>
                  <a:moveTo>
                    <a:pt x="14727" y="1964"/>
                  </a:moveTo>
                  <a:lnTo>
                    <a:pt x="16691" y="1964"/>
                  </a:lnTo>
                  <a:lnTo>
                    <a:pt x="16691" y="5688"/>
                  </a:lnTo>
                  <a:lnTo>
                    <a:pt x="14727" y="3724"/>
                  </a:lnTo>
                  <a:cubicBezTo>
                    <a:pt x="14727" y="3724"/>
                    <a:pt x="14727" y="1964"/>
                    <a:pt x="14727" y="1964"/>
                  </a:cubicBezTo>
                  <a:close/>
                  <a:moveTo>
                    <a:pt x="21456" y="10453"/>
                  </a:moveTo>
                  <a:lnTo>
                    <a:pt x="17673" y="6670"/>
                  </a:lnTo>
                  <a:lnTo>
                    <a:pt x="17673" y="1473"/>
                  </a:lnTo>
                  <a:cubicBezTo>
                    <a:pt x="17673" y="1202"/>
                    <a:pt x="17453" y="982"/>
                    <a:pt x="17182" y="982"/>
                  </a:cubicBezTo>
                  <a:lnTo>
                    <a:pt x="14236" y="982"/>
                  </a:lnTo>
                  <a:cubicBezTo>
                    <a:pt x="13966" y="982"/>
                    <a:pt x="13745" y="1202"/>
                    <a:pt x="13745" y="1473"/>
                  </a:cubicBezTo>
                  <a:lnTo>
                    <a:pt x="13745" y="2742"/>
                  </a:lnTo>
                  <a:lnTo>
                    <a:pt x="11147" y="144"/>
                  </a:lnTo>
                  <a:cubicBezTo>
                    <a:pt x="11058" y="55"/>
                    <a:pt x="10935" y="0"/>
                    <a:pt x="10800" y="0"/>
                  </a:cubicBezTo>
                  <a:cubicBezTo>
                    <a:pt x="10665" y="0"/>
                    <a:pt x="10542" y="55"/>
                    <a:pt x="10453" y="144"/>
                  </a:cubicBezTo>
                  <a:lnTo>
                    <a:pt x="144" y="10453"/>
                  </a:lnTo>
                  <a:cubicBezTo>
                    <a:pt x="55" y="10542"/>
                    <a:pt x="0" y="10665"/>
                    <a:pt x="0" y="10800"/>
                  </a:cubicBezTo>
                  <a:cubicBezTo>
                    <a:pt x="0" y="11072"/>
                    <a:pt x="220" y="11291"/>
                    <a:pt x="491" y="11291"/>
                  </a:cubicBezTo>
                  <a:cubicBezTo>
                    <a:pt x="626" y="11291"/>
                    <a:pt x="749" y="11236"/>
                    <a:pt x="838" y="11147"/>
                  </a:cubicBezTo>
                  <a:lnTo>
                    <a:pt x="2945" y="9040"/>
                  </a:lnTo>
                  <a:lnTo>
                    <a:pt x="2945" y="21109"/>
                  </a:lnTo>
                  <a:cubicBezTo>
                    <a:pt x="2945" y="21381"/>
                    <a:pt x="3166" y="21600"/>
                    <a:pt x="3436" y="21600"/>
                  </a:cubicBezTo>
                  <a:lnTo>
                    <a:pt x="18164" y="21600"/>
                  </a:lnTo>
                  <a:cubicBezTo>
                    <a:pt x="18434" y="21600"/>
                    <a:pt x="18655" y="21381"/>
                    <a:pt x="18655" y="21109"/>
                  </a:cubicBezTo>
                  <a:lnTo>
                    <a:pt x="18655" y="9040"/>
                  </a:lnTo>
                  <a:lnTo>
                    <a:pt x="20762" y="11147"/>
                  </a:lnTo>
                  <a:cubicBezTo>
                    <a:pt x="20851" y="11236"/>
                    <a:pt x="20974" y="11291"/>
                    <a:pt x="21109" y="11291"/>
                  </a:cubicBezTo>
                  <a:cubicBezTo>
                    <a:pt x="21380" y="11291"/>
                    <a:pt x="21600" y="11072"/>
                    <a:pt x="21600" y="10800"/>
                  </a:cubicBezTo>
                  <a:cubicBezTo>
                    <a:pt x="21600" y="10665"/>
                    <a:pt x="21545" y="10542"/>
                    <a:pt x="21456" y="10453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Lato" panose="020F0502020204030203" pitchFamily="34" charset="0"/>
                <a:cs typeface="Lato" panose="020F0502020204030203" pitchFamily="34" charset="0"/>
                <a:sym typeface="Gill Sans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794168" y="2796058"/>
            <a:ext cx="1530772" cy="1523327"/>
            <a:chOff x="3794168" y="2796058"/>
            <a:chExt cx="1530772" cy="1523327"/>
          </a:xfrm>
        </p:grpSpPr>
        <p:sp>
          <p:nvSpPr>
            <p:cNvPr id="23" name="Freeform 119"/>
            <p:cNvSpPr>
              <a:spLocks noEditPoints="1"/>
            </p:cNvSpPr>
            <p:nvPr/>
          </p:nvSpPr>
          <p:spPr bwMode="auto">
            <a:xfrm>
              <a:off x="3794168" y="2796058"/>
              <a:ext cx="1530772" cy="1523327"/>
            </a:xfrm>
            <a:custGeom>
              <a:avLst/>
              <a:gdLst>
                <a:gd name="T0" fmla="*/ 820 w 820"/>
                <a:gd name="T1" fmla="*/ 409 h 817"/>
                <a:gd name="T2" fmla="*/ 755 w 820"/>
                <a:gd name="T3" fmla="*/ 340 h 817"/>
                <a:gd name="T4" fmla="*/ 791 w 820"/>
                <a:gd name="T5" fmla="*/ 260 h 817"/>
                <a:gd name="T6" fmla="*/ 706 w 820"/>
                <a:gd name="T7" fmla="*/ 220 h 817"/>
                <a:gd name="T8" fmla="*/ 711 w 820"/>
                <a:gd name="T9" fmla="*/ 131 h 817"/>
                <a:gd name="T10" fmla="*/ 617 w 820"/>
                <a:gd name="T11" fmla="*/ 125 h 817"/>
                <a:gd name="T12" fmla="*/ 588 w 820"/>
                <a:gd name="T13" fmla="*/ 41 h 817"/>
                <a:gd name="T14" fmla="*/ 499 w 820"/>
                <a:gd name="T15" fmla="*/ 69 h 817"/>
                <a:gd name="T16" fmla="*/ 441 w 820"/>
                <a:gd name="T17" fmla="*/ 1 h 817"/>
                <a:gd name="T18" fmla="*/ 379 w 820"/>
                <a:gd name="T19" fmla="*/ 1 h 817"/>
                <a:gd name="T20" fmla="*/ 321 w 820"/>
                <a:gd name="T21" fmla="*/ 69 h 817"/>
                <a:gd name="T22" fmla="*/ 232 w 820"/>
                <a:gd name="T23" fmla="*/ 41 h 817"/>
                <a:gd name="T24" fmla="*/ 203 w 820"/>
                <a:gd name="T25" fmla="*/ 125 h 817"/>
                <a:gd name="T26" fmla="*/ 109 w 820"/>
                <a:gd name="T27" fmla="*/ 131 h 817"/>
                <a:gd name="T28" fmla="*/ 114 w 820"/>
                <a:gd name="T29" fmla="*/ 220 h 817"/>
                <a:gd name="T30" fmla="*/ 28 w 820"/>
                <a:gd name="T31" fmla="*/ 260 h 817"/>
                <a:gd name="T32" fmla="*/ 65 w 820"/>
                <a:gd name="T33" fmla="*/ 340 h 817"/>
                <a:gd name="T34" fmla="*/ 0 w 820"/>
                <a:gd name="T35" fmla="*/ 409 h 817"/>
                <a:gd name="T36" fmla="*/ 63 w 820"/>
                <a:gd name="T37" fmla="*/ 468 h 817"/>
                <a:gd name="T38" fmla="*/ 28 w 820"/>
                <a:gd name="T39" fmla="*/ 557 h 817"/>
                <a:gd name="T40" fmla="*/ 107 w 820"/>
                <a:gd name="T41" fmla="*/ 589 h 817"/>
                <a:gd name="T42" fmla="*/ 106 w 820"/>
                <a:gd name="T43" fmla="*/ 684 h 817"/>
                <a:gd name="T44" fmla="*/ 191 w 820"/>
                <a:gd name="T45" fmla="*/ 685 h 817"/>
                <a:gd name="T46" fmla="*/ 225 w 820"/>
                <a:gd name="T47" fmla="*/ 775 h 817"/>
                <a:gd name="T48" fmla="*/ 304 w 820"/>
                <a:gd name="T49" fmla="*/ 745 h 817"/>
                <a:gd name="T50" fmla="*/ 368 w 820"/>
                <a:gd name="T51" fmla="*/ 817 h 817"/>
                <a:gd name="T52" fmla="*/ 410 w 820"/>
                <a:gd name="T53" fmla="*/ 761 h 817"/>
                <a:gd name="T54" fmla="*/ 452 w 820"/>
                <a:gd name="T55" fmla="*/ 817 h 817"/>
                <a:gd name="T56" fmla="*/ 516 w 820"/>
                <a:gd name="T57" fmla="*/ 745 h 817"/>
                <a:gd name="T58" fmla="*/ 595 w 820"/>
                <a:gd name="T59" fmla="*/ 775 h 817"/>
                <a:gd name="T60" fmla="*/ 629 w 820"/>
                <a:gd name="T61" fmla="*/ 685 h 817"/>
                <a:gd name="T62" fmla="*/ 713 w 820"/>
                <a:gd name="T63" fmla="*/ 684 h 817"/>
                <a:gd name="T64" fmla="*/ 712 w 820"/>
                <a:gd name="T65" fmla="*/ 589 h 817"/>
                <a:gd name="T66" fmla="*/ 792 w 820"/>
                <a:gd name="T67" fmla="*/ 557 h 817"/>
                <a:gd name="T68" fmla="*/ 757 w 820"/>
                <a:gd name="T69" fmla="*/ 468 h 817"/>
                <a:gd name="T70" fmla="*/ 410 w 820"/>
                <a:gd name="T71" fmla="*/ 694 h 817"/>
                <a:gd name="T72" fmla="*/ 410 w 820"/>
                <a:gd name="T73" fmla="*/ 122 h 817"/>
                <a:gd name="T74" fmla="*/ 410 w 820"/>
                <a:gd name="T75" fmla="*/ 694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20" h="817">
                  <a:moveTo>
                    <a:pt x="761" y="425"/>
                  </a:moveTo>
                  <a:cubicBezTo>
                    <a:pt x="820" y="409"/>
                    <a:pt x="820" y="409"/>
                    <a:pt x="820" y="409"/>
                  </a:cubicBezTo>
                  <a:cubicBezTo>
                    <a:pt x="819" y="387"/>
                    <a:pt x="818" y="366"/>
                    <a:pt x="814" y="345"/>
                  </a:cubicBezTo>
                  <a:cubicBezTo>
                    <a:pt x="755" y="340"/>
                    <a:pt x="755" y="340"/>
                    <a:pt x="755" y="340"/>
                  </a:cubicBezTo>
                  <a:cubicBezTo>
                    <a:pt x="752" y="325"/>
                    <a:pt x="748" y="310"/>
                    <a:pt x="743" y="296"/>
                  </a:cubicBezTo>
                  <a:cubicBezTo>
                    <a:pt x="791" y="260"/>
                    <a:pt x="791" y="260"/>
                    <a:pt x="791" y="260"/>
                  </a:cubicBezTo>
                  <a:cubicBezTo>
                    <a:pt x="784" y="240"/>
                    <a:pt x="774" y="221"/>
                    <a:pt x="764" y="203"/>
                  </a:cubicBezTo>
                  <a:cubicBezTo>
                    <a:pt x="706" y="220"/>
                    <a:pt x="706" y="220"/>
                    <a:pt x="706" y="220"/>
                  </a:cubicBezTo>
                  <a:cubicBezTo>
                    <a:pt x="698" y="207"/>
                    <a:pt x="688" y="194"/>
                    <a:pt x="678" y="182"/>
                  </a:cubicBezTo>
                  <a:cubicBezTo>
                    <a:pt x="711" y="131"/>
                    <a:pt x="711" y="131"/>
                    <a:pt x="711" y="131"/>
                  </a:cubicBezTo>
                  <a:cubicBezTo>
                    <a:pt x="696" y="116"/>
                    <a:pt x="681" y="102"/>
                    <a:pt x="665" y="89"/>
                  </a:cubicBezTo>
                  <a:cubicBezTo>
                    <a:pt x="617" y="125"/>
                    <a:pt x="617" y="125"/>
                    <a:pt x="617" y="125"/>
                  </a:cubicBezTo>
                  <a:cubicBezTo>
                    <a:pt x="604" y="116"/>
                    <a:pt x="591" y="107"/>
                    <a:pt x="577" y="100"/>
                  </a:cubicBezTo>
                  <a:cubicBezTo>
                    <a:pt x="588" y="41"/>
                    <a:pt x="588" y="41"/>
                    <a:pt x="588" y="41"/>
                  </a:cubicBezTo>
                  <a:cubicBezTo>
                    <a:pt x="570" y="31"/>
                    <a:pt x="550" y="24"/>
                    <a:pt x="530" y="18"/>
                  </a:cubicBezTo>
                  <a:cubicBezTo>
                    <a:pt x="499" y="69"/>
                    <a:pt x="499" y="69"/>
                    <a:pt x="499" y="69"/>
                  </a:cubicBezTo>
                  <a:cubicBezTo>
                    <a:pt x="484" y="65"/>
                    <a:pt x="468" y="62"/>
                    <a:pt x="452" y="60"/>
                  </a:cubicBezTo>
                  <a:cubicBezTo>
                    <a:pt x="441" y="1"/>
                    <a:pt x="441" y="1"/>
                    <a:pt x="441" y="1"/>
                  </a:cubicBezTo>
                  <a:cubicBezTo>
                    <a:pt x="431" y="0"/>
                    <a:pt x="420" y="0"/>
                    <a:pt x="410" y="0"/>
                  </a:cubicBezTo>
                  <a:cubicBezTo>
                    <a:pt x="399" y="0"/>
                    <a:pt x="389" y="0"/>
                    <a:pt x="379" y="1"/>
                  </a:cubicBezTo>
                  <a:cubicBezTo>
                    <a:pt x="368" y="60"/>
                    <a:pt x="368" y="60"/>
                    <a:pt x="368" y="60"/>
                  </a:cubicBezTo>
                  <a:cubicBezTo>
                    <a:pt x="352" y="62"/>
                    <a:pt x="336" y="65"/>
                    <a:pt x="321" y="69"/>
                  </a:cubicBezTo>
                  <a:cubicBezTo>
                    <a:pt x="290" y="18"/>
                    <a:pt x="290" y="18"/>
                    <a:pt x="290" y="18"/>
                  </a:cubicBezTo>
                  <a:cubicBezTo>
                    <a:pt x="270" y="24"/>
                    <a:pt x="250" y="31"/>
                    <a:pt x="232" y="41"/>
                  </a:cubicBezTo>
                  <a:cubicBezTo>
                    <a:pt x="243" y="100"/>
                    <a:pt x="243" y="100"/>
                    <a:pt x="243" y="100"/>
                  </a:cubicBezTo>
                  <a:cubicBezTo>
                    <a:pt x="229" y="107"/>
                    <a:pt x="216" y="116"/>
                    <a:pt x="203" y="125"/>
                  </a:cubicBezTo>
                  <a:cubicBezTo>
                    <a:pt x="155" y="89"/>
                    <a:pt x="155" y="89"/>
                    <a:pt x="155" y="89"/>
                  </a:cubicBezTo>
                  <a:cubicBezTo>
                    <a:pt x="139" y="102"/>
                    <a:pt x="123" y="116"/>
                    <a:pt x="109" y="131"/>
                  </a:cubicBezTo>
                  <a:cubicBezTo>
                    <a:pt x="141" y="182"/>
                    <a:pt x="141" y="182"/>
                    <a:pt x="141" y="182"/>
                  </a:cubicBezTo>
                  <a:cubicBezTo>
                    <a:pt x="131" y="194"/>
                    <a:pt x="122" y="207"/>
                    <a:pt x="114" y="220"/>
                  </a:cubicBezTo>
                  <a:cubicBezTo>
                    <a:pt x="56" y="203"/>
                    <a:pt x="56" y="203"/>
                    <a:pt x="56" y="203"/>
                  </a:cubicBezTo>
                  <a:cubicBezTo>
                    <a:pt x="46" y="221"/>
                    <a:pt x="36" y="240"/>
                    <a:pt x="28" y="260"/>
                  </a:cubicBezTo>
                  <a:cubicBezTo>
                    <a:pt x="77" y="296"/>
                    <a:pt x="77" y="296"/>
                    <a:pt x="77" y="296"/>
                  </a:cubicBezTo>
                  <a:cubicBezTo>
                    <a:pt x="72" y="310"/>
                    <a:pt x="68" y="325"/>
                    <a:pt x="65" y="340"/>
                  </a:cubicBezTo>
                  <a:cubicBezTo>
                    <a:pt x="5" y="345"/>
                    <a:pt x="5" y="345"/>
                    <a:pt x="5" y="345"/>
                  </a:cubicBezTo>
                  <a:cubicBezTo>
                    <a:pt x="2" y="366"/>
                    <a:pt x="0" y="387"/>
                    <a:pt x="0" y="409"/>
                  </a:cubicBezTo>
                  <a:cubicBezTo>
                    <a:pt x="59" y="425"/>
                    <a:pt x="59" y="425"/>
                    <a:pt x="59" y="425"/>
                  </a:cubicBezTo>
                  <a:cubicBezTo>
                    <a:pt x="59" y="440"/>
                    <a:pt x="61" y="454"/>
                    <a:pt x="63" y="468"/>
                  </a:cubicBezTo>
                  <a:cubicBezTo>
                    <a:pt x="9" y="495"/>
                    <a:pt x="9" y="495"/>
                    <a:pt x="9" y="495"/>
                  </a:cubicBezTo>
                  <a:cubicBezTo>
                    <a:pt x="14" y="516"/>
                    <a:pt x="20" y="537"/>
                    <a:pt x="28" y="557"/>
                  </a:cubicBezTo>
                  <a:cubicBezTo>
                    <a:pt x="88" y="551"/>
                    <a:pt x="88" y="551"/>
                    <a:pt x="88" y="551"/>
                  </a:cubicBezTo>
                  <a:cubicBezTo>
                    <a:pt x="94" y="564"/>
                    <a:pt x="100" y="577"/>
                    <a:pt x="107" y="589"/>
                  </a:cubicBezTo>
                  <a:cubicBezTo>
                    <a:pt x="67" y="633"/>
                    <a:pt x="67" y="633"/>
                    <a:pt x="67" y="633"/>
                  </a:cubicBezTo>
                  <a:cubicBezTo>
                    <a:pt x="79" y="651"/>
                    <a:pt x="92" y="668"/>
                    <a:pt x="106" y="684"/>
                  </a:cubicBezTo>
                  <a:cubicBezTo>
                    <a:pt x="160" y="657"/>
                    <a:pt x="160" y="657"/>
                    <a:pt x="160" y="657"/>
                  </a:cubicBezTo>
                  <a:cubicBezTo>
                    <a:pt x="170" y="667"/>
                    <a:pt x="180" y="676"/>
                    <a:pt x="191" y="685"/>
                  </a:cubicBezTo>
                  <a:cubicBezTo>
                    <a:pt x="169" y="741"/>
                    <a:pt x="169" y="741"/>
                    <a:pt x="169" y="741"/>
                  </a:cubicBezTo>
                  <a:cubicBezTo>
                    <a:pt x="187" y="754"/>
                    <a:pt x="206" y="765"/>
                    <a:pt x="225" y="775"/>
                  </a:cubicBezTo>
                  <a:cubicBezTo>
                    <a:pt x="266" y="730"/>
                    <a:pt x="266" y="730"/>
                    <a:pt x="266" y="730"/>
                  </a:cubicBezTo>
                  <a:cubicBezTo>
                    <a:pt x="278" y="736"/>
                    <a:pt x="291" y="741"/>
                    <a:pt x="304" y="745"/>
                  </a:cubicBezTo>
                  <a:cubicBezTo>
                    <a:pt x="303" y="805"/>
                    <a:pt x="303" y="805"/>
                    <a:pt x="303" y="805"/>
                  </a:cubicBezTo>
                  <a:cubicBezTo>
                    <a:pt x="324" y="811"/>
                    <a:pt x="346" y="815"/>
                    <a:pt x="368" y="817"/>
                  </a:cubicBezTo>
                  <a:cubicBezTo>
                    <a:pt x="390" y="760"/>
                    <a:pt x="390" y="760"/>
                    <a:pt x="390" y="760"/>
                  </a:cubicBezTo>
                  <a:cubicBezTo>
                    <a:pt x="396" y="761"/>
                    <a:pt x="403" y="761"/>
                    <a:pt x="410" y="761"/>
                  </a:cubicBezTo>
                  <a:cubicBezTo>
                    <a:pt x="417" y="761"/>
                    <a:pt x="423" y="761"/>
                    <a:pt x="430" y="760"/>
                  </a:cubicBezTo>
                  <a:cubicBezTo>
                    <a:pt x="452" y="817"/>
                    <a:pt x="452" y="817"/>
                    <a:pt x="452" y="817"/>
                  </a:cubicBezTo>
                  <a:cubicBezTo>
                    <a:pt x="474" y="815"/>
                    <a:pt x="495" y="811"/>
                    <a:pt x="516" y="805"/>
                  </a:cubicBezTo>
                  <a:cubicBezTo>
                    <a:pt x="516" y="745"/>
                    <a:pt x="516" y="745"/>
                    <a:pt x="516" y="745"/>
                  </a:cubicBezTo>
                  <a:cubicBezTo>
                    <a:pt x="529" y="741"/>
                    <a:pt x="542" y="736"/>
                    <a:pt x="554" y="730"/>
                  </a:cubicBezTo>
                  <a:cubicBezTo>
                    <a:pt x="595" y="775"/>
                    <a:pt x="595" y="775"/>
                    <a:pt x="595" y="775"/>
                  </a:cubicBezTo>
                  <a:cubicBezTo>
                    <a:pt x="614" y="765"/>
                    <a:pt x="633" y="754"/>
                    <a:pt x="651" y="741"/>
                  </a:cubicBezTo>
                  <a:cubicBezTo>
                    <a:pt x="629" y="685"/>
                    <a:pt x="629" y="685"/>
                    <a:pt x="629" y="685"/>
                  </a:cubicBezTo>
                  <a:cubicBezTo>
                    <a:pt x="639" y="676"/>
                    <a:pt x="650" y="667"/>
                    <a:pt x="659" y="657"/>
                  </a:cubicBezTo>
                  <a:cubicBezTo>
                    <a:pt x="713" y="684"/>
                    <a:pt x="713" y="684"/>
                    <a:pt x="713" y="684"/>
                  </a:cubicBezTo>
                  <a:cubicBezTo>
                    <a:pt x="728" y="668"/>
                    <a:pt x="741" y="651"/>
                    <a:pt x="753" y="633"/>
                  </a:cubicBezTo>
                  <a:cubicBezTo>
                    <a:pt x="712" y="589"/>
                    <a:pt x="712" y="589"/>
                    <a:pt x="712" y="589"/>
                  </a:cubicBezTo>
                  <a:cubicBezTo>
                    <a:pt x="720" y="577"/>
                    <a:pt x="726" y="564"/>
                    <a:pt x="732" y="551"/>
                  </a:cubicBezTo>
                  <a:cubicBezTo>
                    <a:pt x="792" y="557"/>
                    <a:pt x="792" y="557"/>
                    <a:pt x="792" y="557"/>
                  </a:cubicBezTo>
                  <a:cubicBezTo>
                    <a:pt x="800" y="537"/>
                    <a:pt x="806" y="516"/>
                    <a:pt x="811" y="495"/>
                  </a:cubicBezTo>
                  <a:cubicBezTo>
                    <a:pt x="757" y="468"/>
                    <a:pt x="757" y="468"/>
                    <a:pt x="757" y="468"/>
                  </a:cubicBezTo>
                  <a:cubicBezTo>
                    <a:pt x="759" y="454"/>
                    <a:pt x="761" y="440"/>
                    <a:pt x="761" y="425"/>
                  </a:cubicBezTo>
                  <a:close/>
                  <a:moveTo>
                    <a:pt x="410" y="694"/>
                  </a:moveTo>
                  <a:cubicBezTo>
                    <a:pt x="252" y="694"/>
                    <a:pt x="124" y="566"/>
                    <a:pt x="124" y="408"/>
                  </a:cubicBezTo>
                  <a:cubicBezTo>
                    <a:pt x="124" y="250"/>
                    <a:pt x="252" y="122"/>
                    <a:pt x="410" y="122"/>
                  </a:cubicBezTo>
                  <a:cubicBezTo>
                    <a:pt x="568" y="122"/>
                    <a:pt x="696" y="250"/>
                    <a:pt x="696" y="408"/>
                  </a:cubicBezTo>
                  <a:cubicBezTo>
                    <a:pt x="696" y="566"/>
                    <a:pt x="568" y="694"/>
                    <a:pt x="410" y="69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4" name="Freeform 124"/>
            <p:cNvSpPr>
              <a:spLocks/>
            </p:cNvSpPr>
            <p:nvPr/>
          </p:nvSpPr>
          <p:spPr bwMode="auto">
            <a:xfrm>
              <a:off x="4024976" y="3564422"/>
              <a:ext cx="1067669" cy="539046"/>
            </a:xfrm>
            <a:custGeom>
              <a:avLst/>
              <a:gdLst>
                <a:gd name="T0" fmla="*/ 572 w 572"/>
                <a:gd name="T1" fmla="*/ 0 h 289"/>
                <a:gd name="T2" fmla="*/ 286 w 572"/>
                <a:gd name="T3" fmla="*/ 282 h 289"/>
                <a:gd name="T4" fmla="*/ 0 w 572"/>
                <a:gd name="T5" fmla="*/ 0 h 289"/>
                <a:gd name="T6" fmla="*/ 0 w 572"/>
                <a:gd name="T7" fmla="*/ 3 h 289"/>
                <a:gd name="T8" fmla="*/ 286 w 572"/>
                <a:gd name="T9" fmla="*/ 289 h 289"/>
                <a:gd name="T10" fmla="*/ 572 w 572"/>
                <a:gd name="T11" fmla="*/ 3 h 289"/>
                <a:gd name="T12" fmla="*/ 572 w 572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2" h="289">
                  <a:moveTo>
                    <a:pt x="572" y="0"/>
                  </a:moveTo>
                  <a:cubicBezTo>
                    <a:pt x="570" y="156"/>
                    <a:pt x="443" y="282"/>
                    <a:pt x="286" y="282"/>
                  </a:cubicBezTo>
                  <a:cubicBezTo>
                    <a:pt x="129" y="282"/>
                    <a:pt x="2" y="156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161"/>
                    <a:pt x="128" y="289"/>
                    <a:pt x="286" y="289"/>
                  </a:cubicBezTo>
                  <a:cubicBezTo>
                    <a:pt x="444" y="289"/>
                    <a:pt x="572" y="161"/>
                    <a:pt x="572" y="3"/>
                  </a:cubicBezTo>
                  <a:cubicBezTo>
                    <a:pt x="572" y="2"/>
                    <a:pt x="572" y="1"/>
                    <a:pt x="572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5" name="Freeform 135"/>
            <p:cNvSpPr>
              <a:spLocks/>
            </p:cNvSpPr>
            <p:nvPr/>
          </p:nvSpPr>
          <p:spPr bwMode="auto">
            <a:xfrm>
              <a:off x="4227490" y="2796058"/>
              <a:ext cx="664129" cy="141463"/>
            </a:xfrm>
            <a:custGeom>
              <a:avLst/>
              <a:gdLst>
                <a:gd name="T0" fmla="*/ 58 w 356"/>
                <a:gd name="T1" fmla="*/ 25 h 76"/>
                <a:gd name="T2" fmla="*/ 89 w 356"/>
                <a:gd name="T3" fmla="*/ 76 h 76"/>
                <a:gd name="T4" fmla="*/ 136 w 356"/>
                <a:gd name="T5" fmla="*/ 67 h 76"/>
                <a:gd name="T6" fmla="*/ 147 w 356"/>
                <a:gd name="T7" fmla="*/ 8 h 76"/>
                <a:gd name="T8" fmla="*/ 178 w 356"/>
                <a:gd name="T9" fmla="*/ 7 h 76"/>
                <a:gd name="T10" fmla="*/ 209 w 356"/>
                <a:gd name="T11" fmla="*/ 8 h 76"/>
                <a:gd name="T12" fmla="*/ 220 w 356"/>
                <a:gd name="T13" fmla="*/ 67 h 76"/>
                <a:gd name="T14" fmla="*/ 267 w 356"/>
                <a:gd name="T15" fmla="*/ 76 h 76"/>
                <a:gd name="T16" fmla="*/ 298 w 356"/>
                <a:gd name="T17" fmla="*/ 25 h 76"/>
                <a:gd name="T18" fmla="*/ 355 w 356"/>
                <a:gd name="T19" fmla="*/ 47 h 76"/>
                <a:gd name="T20" fmla="*/ 356 w 356"/>
                <a:gd name="T21" fmla="*/ 41 h 76"/>
                <a:gd name="T22" fmla="*/ 298 w 356"/>
                <a:gd name="T23" fmla="*/ 18 h 76"/>
                <a:gd name="T24" fmla="*/ 267 w 356"/>
                <a:gd name="T25" fmla="*/ 69 h 76"/>
                <a:gd name="T26" fmla="*/ 220 w 356"/>
                <a:gd name="T27" fmla="*/ 60 h 76"/>
                <a:gd name="T28" fmla="*/ 209 w 356"/>
                <a:gd name="T29" fmla="*/ 1 h 76"/>
                <a:gd name="T30" fmla="*/ 178 w 356"/>
                <a:gd name="T31" fmla="*/ 0 h 76"/>
                <a:gd name="T32" fmla="*/ 147 w 356"/>
                <a:gd name="T33" fmla="*/ 1 h 76"/>
                <a:gd name="T34" fmla="*/ 136 w 356"/>
                <a:gd name="T35" fmla="*/ 60 h 76"/>
                <a:gd name="T36" fmla="*/ 89 w 356"/>
                <a:gd name="T37" fmla="*/ 69 h 76"/>
                <a:gd name="T38" fmla="*/ 58 w 356"/>
                <a:gd name="T39" fmla="*/ 18 h 76"/>
                <a:gd name="T40" fmla="*/ 0 w 356"/>
                <a:gd name="T41" fmla="*/ 41 h 76"/>
                <a:gd name="T42" fmla="*/ 1 w 356"/>
                <a:gd name="T43" fmla="*/ 47 h 76"/>
                <a:gd name="T44" fmla="*/ 58 w 356"/>
                <a:gd name="T45" fmla="*/ 2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56" h="76">
                  <a:moveTo>
                    <a:pt x="58" y="25"/>
                  </a:moveTo>
                  <a:cubicBezTo>
                    <a:pt x="89" y="76"/>
                    <a:pt x="89" y="76"/>
                    <a:pt x="89" y="76"/>
                  </a:cubicBezTo>
                  <a:cubicBezTo>
                    <a:pt x="104" y="72"/>
                    <a:pt x="120" y="69"/>
                    <a:pt x="136" y="67"/>
                  </a:cubicBezTo>
                  <a:cubicBezTo>
                    <a:pt x="147" y="8"/>
                    <a:pt x="147" y="8"/>
                    <a:pt x="147" y="8"/>
                  </a:cubicBezTo>
                  <a:cubicBezTo>
                    <a:pt x="157" y="7"/>
                    <a:pt x="167" y="7"/>
                    <a:pt x="178" y="7"/>
                  </a:cubicBezTo>
                  <a:cubicBezTo>
                    <a:pt x="188" y="7"/>
                    <a:pt x="199" y="7"/>
                    <a:pt x="209" y="8"/>
                  </a:cubicBezTo>
                  <a:cubicBezTo>
                    <a:pt x="220" y="67"/>
                    <a:pt x="220" y="67"/>
                    <a:pt x="220" y="67"/>
                  </a:cubicBezTo>
                  <a:cubicBezTo>
                    <a:pt x="236" y="69"/>
                    <a:pt x="252" y="72"/>
                    <a:pt x="267" y="76"/>
                  </a:cubicBezTo>
                  <a:cubicBezTo>
                    <a:pt x="298" y="25"/>
                    <a:pt x="298" y="25"/>
                    <a:pt x="298" y="25"/>
                  </a:cubicBezTo>
                  <a:cubicBezTo>
                    <a:pt x="318" y="31"/>
                    <a:pt x="337" y="38"/>
                    <a:pt x="355" y="47"/>
                  </a:cubicBezTo>
                  <a:cubicBezTo>
                    <a:pt x="356" y="41"/>
                    <a:pt x="356" y="41"/>
                    <a:pt x="356" y="41"/>
                  </a:cubicBezTo>
                  <a:cubicBezTo>
                    <a:pt x="338" y="31"/>
                    <a:pt x="318" y="24"/>
                    <a:pt x="298" y="18"/>
                  </a:cubicBezTo>
                  <a:cubicBezTo>
                    <a:pt x="267" y="69"/>
                    <a:pt x="267" y="69"/>
                    <a:pt x="267" y="69"/>
                  </a:cubicBezTo>
                  <a:cubicBezTo>
                    <a:pt x="252" y="65"/>
                    <a:pt x="236" y="62"/>
                    <a:pt x="220" y="60"/>
                  </a:cubicBezTo>
                  <a:cubicBezTo>
                    <a:pt x="209" y="1"/>
                    <a:pt x="209" y="1"/>
                    <a:pt x="209" y="1"/>
                  </a:cubicBezTo>
                  <a:cubicBezTo>
                    <a:pt x="199" y="0"/>
                    <a:pt x="188" y="0"/>
                    <a:pt x="178" y="0"/>
                  </a:cubicBezTo>
                  <a:cubicBezTo>
                    <a:pt x="167" y="0"/>
                    <a:pt x="157" y="0"/>
                    <a:pt x="147" y="1"/>
                  </a:cubicBezTo>
                  <a:cubicBezTo>
                    <a:pt x="136" y="60"/>
                    <a:pt x="136" y="60"/>
                    <a:pt x="136" y="60"/>
                  </a:cubicBezTo>
                  <a:cubicBezTo>
                    <a:pt x="120" y="62"/>
                    <a:pt x="104" y="65"/>
                    <a:pt x="89" y="69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38" y="24"/>
                    <a:pt x="18" y="31"/>
                    <a:pt x="0" y="41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19" y="38"/>
                    <a:pt x="38" y="31"/>
                    <a:pt x="58" y="25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6" name="Oval 136"/>
            <p:cNvSpPr>
              <a:spLocks noChangeArrowheads="1"/>
            </p:cNvSpPr>
            <p:nvPr/>
          </p:nvSpPr>
          <p:spPr bwMode="auto">
            <a:xfrm>
              <a:off x="4178350" y="3174283"/>
              <a:ext cx="762408" cy="76091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7" name="Shape 2430"/>
            <p:cNvSpPr/>
            <p:nvPr/>
          </p:nvSpPr>
          <p:spPr>
            <a:xfrm>
              <a:off x="4398854" y="3394054"/>
              <a:ext cx="321400" cy="3213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81" y="19846"/>
                  </a:moveTo>
                  <a:lnTo>
                    <a:pt x="9413" y="12882"/>
                  </a:lnTo>
                  <a:lnTo>
                    <a:pt x="19655" y="2640"/>
                  </a:lnTo>
                  <a:cubicBezTo>
                    <a:pt x="19655" y="2640"/>
                    <a:pt x="12281" y="19846"/>
                    <a:pt x="12281" y="19846"/>
                  </a:cubicBezTo>
                  <a:close/>
                  <a:moveTo>
                    <a:pt x="1755" y="9320"/>
                  </a:moveTo>
                  <a:lnTo>
                    <a:pt x="18960" y="1945"/>
                  </a:lnTo>
                  <a:lnTo>
                    <a:pt x="8719" y="12187"/>
                  </a:lnTo>
                  <a:cubicBezTo>
                    <a:pt x="8719" y="12187"/>
                    <a:pt x="1755" y="9320"/>
                    <a:pt x="1755" y="9320"/>
                  </a:cubicBezTo>
                  <a:close/>
                  <a:moveTo>
                    <a:pt x="21600" y="491"/>
                  </a:moveTo>
                  <a:cubicBezTo>
                    <a:pt x="21600" y="220"/>
                    <a:pt x="21380" y="0"/>
                    <a:pt x="21109" y="0"/>
                  </a:cubicBezTo>
                  <a:cubicBezTo>
                    <a:pt x="21034" y="0"/>
                    <a:pt x="20964" y="20"/>
                    <a:pt x="20900" y="52"/>
                  </a:cubicBezTo>
                  <a:lnTo>
                    <a:pt x="20898" y="48"/>
                  </a:lnTo>
                  <a:lnTo>
                    <a:pt x="302" y="8875"/>
                  </a:lnTo>
                  <a:cubicBezTo>
                    <a:pt x="301" y="8875"/>
                    <a:pt x="299" y="8876"/>
                    <a:pt x="297" y="8877"/>
                  </a:cubicBezTo>
                  <a:lnTo>
                    <a:pt x="280" y="8885"/>
                  </a:lnTo>
                  <a:lnTo>
                    <a:pt x="281" y="8887"/>
                  </a:lnTo>
                  <a:cubicBezTo>
                    <a:pt x="116" y="8967"/>
                    <a:pt x="0" y="9132"/>
                    <a:pt x="0" y="9327"/>
                  </a:cubicBezTo>
                  <a:cubicBezTo>
                    <a:pt x="0" y="9550"/>
                    <a:pt x="151" y="9731"/>
                    <a:pt x="355" y="9791"/>
                  </a:cubicBezTo>
                  <a:lnTo>
                    <a:pt x="353" y="9799"/>
                  </a:lnTo>
                  <a:lnTo>
                    <a:pt x="8462" y="13138"/>
                  </a:lnTo>
                  <a:lnTo>
                    <a:pt x="11801" y="21248"/>
                  </a:lnTo>
                  <a:lnTo>
                    <a:pt x="11809" y="21245"/>
                  </a:lnTo>
                  <a:cubicBezTo>
                    <a:pt x="11869" y="21449"/>
                    <a:pt x="12050" y="21600"/>
                    <a:pt x="12273" y="21600"/>
                  </a:cubicBezTo>
                  <a:cubicBezTo>
                    <a:pt x="12468" y="21600"/>
                    <a:pt x="12634" y="21484"/>
                    <a:pt x="12713" y="21319"/>
                  </a:cubicBezTo>
                  <a:lnTo>
                    <a:pt x="12716" y="21320"/>
                  </a:lnTo>
                  <a:lnTo>
                    <a:pt x="12723" y="21303"/>
                  </a:lnTo>
                  <a:cubicBezTo>
                    <a:pt x="12724" y="21301"/>
                    <a:pt x="12725" y="21300"/>
                    <a:pt x="12725" y="21298"/>
                  </a:cubicBezTo>
                  <a:lnTo>
                    <a:pt x="21553" y="702"/>
                  </a:lnTo>
                  <a:lnTo>
                    <a:pt x="21547" y="699"/>
                  </a:lnTo>
                  <a:cubicBezTo>
                    <a:pt x="21578" y="636"/>
                    <a:pt x="21600" y="567"/>
                    <a:pt x="21600" y="491"/>
                  </a:cubicBezTo>
                  <a:moveTo>
                    <a:pt x="7855" y="16200"/>
                  </a:moveTo>
                  <a:cubicBezTo>
                    <a:pt x="7719" y="16200"/>
                    <a:pt x="7596" y="16255"/>
                    <a:pt x="7507" y="16344"/>
                  </a:cubicBezTo>
                  <a:lnTo>
                    <a:pt x="6035" y="17817"/>
                  </a:lnTo>
                  <a:cubicBezTo>
                    <a:pt x="5946" y="17905"/>
                    <a:pt x="5891" y="18029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cubicBezTo>
                    <a:pt x="6517" y="18655"/>
                    <a:pt x="6640" y="18600"/>
                    <a:pt x="6729" y="18511"/>
                  </a:cubicBezTo>
                  <a:lnTo>
                    <a:pt x="8202" y="17038"/>
                  </a:lnTo>
                  <a:cubicBezTo>
                    <a:pt x="8291" y="16950"/>
                    <a:pt x="8345" y="16827"/>
                    <a:pt x="8345" y="16691"/>
                  </a:cubicBezTo>
                  <a:cubicBezTo>
                    <a:pt x="8345" y="16420"/>
                    <a:pt x="8126" y="16200"/>
                    <a:pt x="7855" y="16200"/>
                  </a:cubicBezTo>
                  <a:moveTo>
                    <a:pt x="7855" y="14237"/>
                  </a:moveTo>
                  <a:cubicBezTo>
                    <a:pt x="7855" y="13966"/>
                    <a:pt x="7635" y="13745"/>
                    <a:pt x="7364" y="13745"/>
                  </a:cubicBezTo>
                  <a:cubicBezTo>
                    <a:pt x="7228" y="13745"/>
                    <a:pt x="7105" y="13801"/>
                    <a:pt x="7017" y="13889"/>
                  </a:cubicBezTo>
                  <a:lnTo>
                    <a:pt x="2107" y="18798"/>
                  </a:lnTo>
                  <a:cubicBezTo>
                    <a:pt x="2019" y="18888"/>
                    <a:pt x="1964" y="19011"/>
                    <a:pt x="1964" y="19145"/>
                  </a:cubicBezTo>
                  <a:cubicBezTo>
                    <a:pt x="1964" y="19417"/>
                    <a:pt x="2184" y="19636"/>
                    <a:pt x="2455" y="19636"/>
                  </a:cubicBezTo>
                  <a:cubicBezTo>
                    <a:pt x="2590" y="19636"/>
                    <a:pt x="2713" y="19582"/>
                    <a:pt x="2802" y="19493"/>
                  </a:cubicBezTo>
                  <a:lnTo>
                    <a:pt x="7711" y="14583"/>
                  </a:lnTo>
                  <a:cubicBezTo>
                    <a:pt x="7800" y="14495"/>
                    <a:pt x="7855" y="14372"/>
                    <a:pt x="7855" y="14237"/>
                  </a:cubicBezTo>
                  <a:moveTo>
                    <a:pt x="4765" y="14583"/>
                  </a:moveTo>
                  <a:lnTo>
                    <a:pt x="5256" y="14093"/>
                  </a:lnTo>
                  <a:cubicBezTo>
                    <a:pt x="5345" y="14004"/>
                    <a:pt x="5400" y="13881"/>
                    <a:pt x="5400" y="13745"/>
                  </a:cubicBezTo>
                  <a:cubicBezTo>
                    <a:pt x="5400" y="13475"/>
                    <a:pt x="5180" y="13255"/>
                    <a:pt x="4909" y="13255"/>
                  </a:cubicBezTo>
                  <a:cubicBezTo>
                    <a:pt x="4774" y="13255"/>
                    <a:pt x="4651" y="13310"/>
                    <a:pt x="4562" y="13398"/>
                  </a:cubicBezTo>
                  <a:lnTo>
                    <a:pt x="4071" y="13889"/>
                  </a:lnTo>
                  <a:cubicBezTo>
                    <a:pt x="3982" y="13979"/>
                    <a:pt x="3927" y="14101"/>
                    <a:pt x="3927" y="14237"/>
                  </a:cubicBezTo>
                  <a:cubicBezTo>
                    <a:pt x="3927" y="14507"/>
                    <a:pt x="4147" y="14727"/>
                    <a:pt x="4418" y="14727"/>
                  </a:cubicBezTo>
                  <a:cubicBezTo>
                    <a:pt x="4554" y="14727"/>
                    <a:pt x="4676" y="14673"/>
                    <a:pt x="4765" y="14583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Lato" panose="020F0502020204030203" pitchFamily="34" charset="0"/>
                <a:cs typeface="Lato" panose="020F0502020204030203" pitchFamily="34" charset="0"/>
                <a:sym typeface="Gill Sans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5418753" y="2234676"/>
            <a:ext cx="1551619" cy="1544174"/>
            <a:chOff x="5418753" y="2234676"/>
            <a:chExt cx="1551619" cy="1544174"/>
          </a:xfrm>
        </p:grpSpPr>
        <p:sp>
          <p:nvSpPr>
            <p:cNvPr id="29" name="Freeform 63"/>
            <p:cNvSpPr>
              <a:spLocks noEditPoints="1"/>
            </p:cNvSpPr>
            <p:nvPr/>
          </p:nvSpPr>
          <p:spPr bwMode="auto">
            <a:xfrm>
              <a:off x="5418753" y="2234676"/>
              <a:ext cx="1551619" cy="1544174"/>
            </a:xfrm>
            <a:custGeom>
              <a:avLst/>
              <a:gdLst>
                <a:gd name="T0" fmla="*/ 831 w 831"/>
                <a:gd name="T1" fmla="*/ 435 h 828"/>
                <a:gd name="T2" fmla="*/ 756 w 831"/>
                <a:gd name="T3" fmla="*/ 359 h 828"/>
                <a:gd name="T4" fmla="*/ 803 w 831"/>
                <a:gd name="T5" fmla="*/ 264 h 828"/>
                <a:gd name="T6" fmla="*/ 702 w 831"/>
                <a:gd name="T7" fmla="*/ 224 h 828"/>
                <a:gd name="T8" fmla="*/ 707 w 831"/>
                <a:gd name="T9" fmla="*/ 119 h 828"/>
                <a:gd name="T10" fmla="*/ 597 w 831"/>
                <a:gd name="T11" fmla="*/ 122 h 828"/>
                <a:gd name="T12" fmla="*/ 560 w 831"/>
                <a:gd name="T13" fmla="*/ 26 h 828"/>
                <a:gd name="T14" fmla="*/ 460 w 831"/>
                <a:gd name="T15" fmla="*/ 73 h 828"/>
                <a:gd name="T16" fmla="*/ 416 w 831"/>
                <a:gd name="T17" fmla="*/ 0 h 828"/>
                <a:gd name="T18" fmla="*/ 371 w 831"/>
                <a:gd name="T19" fmla="*/ 73 h 828"/>
                <a:gd name="T20" fmla="*/ 271 w 831"/>
                <a:gd name="T21" fmla="*/ 26 h 828"/>
                <a:gd name="T22" fmla="*/ 234 w 831"/>
                <a:gd name="T23" fmla="*/ 122 h 828"/>
                <a:gd name="T24" fmla="*/ 124 w 831"/>
                <a:gd name="T25" fmla="*/ 119 h 828"/>
                <a:gd name="T26" fmla="*/ 129 w 831"/>
                <a:gd name="T27" fmla="*/ 224 h 828"/>
                <a:gd name="T28" fmla="*/ 28 w 831"/>
                <a:gd name="T29" fmla="*/ 264 h 828"/>
                <a:gd name="T30" fmla="*/ 75 w 831"/>
                <a:gd name="T31" fmla="*/ 359 h 828"/>
                <a:gd name="T32" fmla="*/ 0 w 831"/>
                <a:gd name="T33" fmla="*/ 435 h 828"/>
                <a:gd name="T34" fmla="*/ 82 w 831"/>
                <a:gd name="T35" fmla="*/ 503 h 828"/>
                <a:gd name="T36" fmla="*/ 43 w 831"/>
                <a:gd name="T37" fmla="*/ 601 h 828"/>
                <a:gd name="T38" fmla="*/ 146 w 831"/>
                <a:gd name="T39" fmla="*/ 631 h 828"/>
                <a:gd name="T40" fmla="*/ 149 w 831"/>
                <a:gd name="T41" fmla="*/ 735 h 828"/>
                <a:gd name="T42" fmla="*/ 255 w 831"/>
                <a:gd name="T43" fmla="*/ 721 h 828"/>
                <a:gd name="T44" fmla="*/ 299 w 831"/>
                <a:gd name="T45" fmla="*/ 815 h 828"/>
                <a:gd name="T46" fmla="*/ 391 w 831"/>
                <a:gd name="T47" fmla="*/ 760 h 828"/>
                <a:gd name="T48" fmla="*/ 440 w 831"/>
                <a:gd name="T49" fmla="*/ 760 h 828"/>
                <a:gd name="T50" fmla="*/ 532 w 831"/>
                <a:gd name="T51" fmla="*/ 815 h 828"/>
                <a:gd name="T52" fmla="*/ 576 w 831"/>
                <a:gd name="T53" fmla="*/ 721 h 828"/>
                <a:gd name="T54" fmla="*/ 682 w 831"/>
                <a:gd name="T55" fmla="*/ 735 h 828"/>
                <a:gd name="T56" fmla="*/ 685 w 831"/>
                <a:gd name="T57" fmla="*/ 631 h 828"/>
                <a:gd name="T58" fmla="*/ 788 w 831"/>
                <a:gd name="T59" fmla="*/ 601 h 828"/>
                <a:gd name="T60" fmla="*/ 749 w 831"/>
                <a:gd name="T61" fmla="*/ 503 h 828"/>
                <a:gd name="T62" fmla="*/ 416 w 831"/>
                <a:gd name="T63" fmla="*/ 692 h 828"/>
                <a:gd name="T64" fmla="*/ 416 w 831"/>
                <a:gd name="T65" fmla="*/ 136 h 828"/>
                <a:gd name="T66" fmla="*/ 416 w 831"/>
                <a:gd name="T67" fmla="*/ 692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31" h="828">
                  <a:moveTo>
                    <a:pt x="824" y="496"/>
                  </a:moveTo>
                  <a:cubicBezTo>
                    <a:pt x="828" y="476"/>
                    <a:pt x="830" y="456"/>
                    <a:pt x="831" y="435"/>
                  </a:cubicBezTo>
                  <a:cubicBezTo>
                    <a:pt x="761" y="413"/>
                    <a:pt x="761" y="413"/>
                    <a:pt x="761" y="413"/>
                  </a:cubicBezTo>
                  <a:cubicBezTo>
                    <a:pt x="760" y="394"/>
                    <a:pt x="759" y="376"/>
                    <a:pt x="756" y="359"/>
                  </a:cubicBezTo>
                  <a:cubicBezTo>
                    <a:pt x="821" y="322"/>
                    <a:pt x="821" y="322"/>
                    <a:pt x="821" y="322"/>
                  </a:cubicBezTo>
                  <a:cubicBezTo>
                    <a:pt x="816" y="302"/>
                    <a:pt x="810" y="283"/>
                    <a:pt x="803" y="264"/>
                  </a:cubicBezTo>
                  <a:cubicBezTo>
                    <a:pt x="730" y="273"/>
                    <a:pt x="730" y="273"/>
                    <a:pt x="730" y="273"/>
                  </a:cubicBezTo>
                  <a:cubicBezTo>
                    <a:pt x="722" y="256"/>
                    <a:pt x="713" y="239"/>
                    <a:pt x="702" y="224"/>
                  </a:cubicBezTo>
                  <a:cubicBezTo>
                    <a:pt x="747" y="164"/>
                    <a:pt x="747" y="164"/>
                    <a:pt x="747" y="164"/>
                  </a:cubicBezTo>
                  <a:cubicBezTo>
                    <a:pt x="735" y="148"/>
                    <a:pt x="721" y="133"/>
                    <a:pt x="707" y="119"/>
                  </a:cubicBezTo>
                  <a:cubicBezTo>
                    <a:pt x="644" y="157"/>
                    <a:pt x="644" y="157"/>
                    <a:pt x="644" y="157"/>
                  </a:cubicBezTo>
                  <a:cubicBezTo>
                    <a:pt x="629" y="144"/>
                    <a:pt x="614" y="133"/>
                    <a:pt x="597" y="122"/>
                  </a:cubicBezTo>
                  <a:cubicBezTo>
                    <a:pt x="613" y="50"/>
                    <a:pt x="613" y="50"/>
                    <a:pt x="613" y="50"/>
                  </a:cubicBezTo>
                  <a:cubicBezTo>
                    <a:pt x="596" y="40"/>
                    <a:pt x="578" y="32"/>
                    <a:pt x="560" y="26"/>
                  </a:cubicBezTo>
                  <a:cubicBezTo>
                    <a:pt x="517" y="86"/>
                    <a:pt x="517" y="86"/>
                    <a:pt x="517" y="86"/>
                  </a:cubicBezTo>
                  <a:cubicBezTo>
                    <a:pt x="498" y="80"/>
                    <a:pt x="479" y="76"/>
                    <a:pt x="460" y="73"/>
                  </a:cubicBezTo>
                  <a:cubicBezTo>
                    <a:pt x="445" y="1"/>
                    <a:pt x="445" y="1"/>
                    <a:pt x="445" y="1"/>
                  </a:cubicBezTo>
                  <a:cubicBezTo>
                    <a:pt x="435" y="0"/>
                    <a:pt x="425" y="0"/>
                    <a:pt x="416" y="0"/>
                  </a:cubicBezTo>
                  <a:cubicBezTo>
                    <a:pt x="406" y="0"/>
                    <a:pt x="396" y="0"/>
                    <a:pt x="386" y="1"/>
                  </a:cubicBezTo>
                  <a:cubicBezTo>
                    <a:pt x="371" y="73"/>
                    <a:pt x="371" y="73"/>
                    <a:pt x="371" y="73"/>
                  </a:cubicBezTo>
                  <a:cubicBezTo>
                    <a:pt x="352" y="76"/>
                    <a:pt x="333" y="80"/>
                    <a:pt x="314" y="86"/>
                  </a:cubicBezTo>
                  <a:cubicBezTo>
                    <a:pt x="271" y="26"/>
                    <a:pt x="271" y="26"/>
                    <a:pt x="271" y="26"/>
                  </a:cubicBezTo>
                  <a:cubicBezTo>
                    <a:pt x="253" y="32"/>
                    <a:pt x="235" y="40"/>
                    <a:pt x="218" y="50"/>
                  </a:cubicBezTo>
                  <a:cubicBezTo>
                    <a:pt x="234" y="122"/>
                    <a:pt x="234" y="122"/>
                    <a:pt x="234" y="122"/>
                  </a:cubicBezTo>
                  <a:cubicBezTo>
                    <a:pt x="217" y="133"/>
                    <a:pt x="202" y="144"/>
                    <a:pt x="187" y="157"/>
                  </a:cubicBezTo>
                  <a:cubicBezTo>
                    <a:pt x="124" y="119"/>
                    <a:pt x="124" y="119"/>
                    <a:pt x="124" y="119"/>
                  </a:cubicBezTo>
                  <a:cubicBezTo>
                    <a:pt x="110" y="133"/>
                    <a:pt x="97" y="148"/>
                    <a:pt x="84" y="164"/>
                  </a:cubicBezTo>
                  <a:cubicBezTo>
                    <a:pt x="129" y="224"/>
                    <a:pt x="129" y="224"/>
                    <a:pt x="129" y="224"/>
                  </a:cubicBezTo>
                  <a:cubicBezTo>
                    <a:pt x="118" y="239"/>
                    <a:pt x="109" y="256"/>
                    <a:pt x="101" y="273"/>
                  </a:cubicBezTo>
                  <a:cubicBezTo>
                    <a:pt x="28" y="264"/>
                    <a:pt x="28" y="264"/>
                    <a:pt x="28" y="264"/>
                  </a:cubicBezTo>
                  <a:cubicBezTo>
                    <a:pt x="21" y="283"/>
                    <a:pt x="15" y="302"/>
                    <a:pt x="10" y="322"/>
                  </a:cubicBezTo>
                  <a:cubicBezTo>
                    <a:pt x="75" y="359"/>
                    <a:pt x="75" y="359"/>
                    <a:pt x="75" y="359"/>
                  </a:cubicBezTo>
                  <a:cubicBezTo>
                    <a:pt x="72" y="376"/>
                    <a:pt x="71" y="394"/>
                    <a:pt x="70" y="413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1" y="456"/>
                    <a:pt x="3" y="476"/>
                    <a:pt x="7" y="496"/>
                  </a:cubicBezTo>
                  <a:cubicBezTo>
                    <a:pt x="82" y="503"/>
                    <a:pt x="82" y="503"/>
                    <a:pt x="82" y="503"/>
                  </a:cubicBezTo>
                  <a:cubicBezTo>
                    <a:pt x="86" y="520"/>
                    <a:pt x="92" y="536"/>
                    <a:pt x="98" y="552"/>
                  </a:cubicBezTo>
                  <a:cubicBezTo>
                    <a:pt x="43" y="601"/>
                    <a:pt x="43" y="601"/>
                    <a:pt x="43" y="601"/>
                  </a:cubicBezTo>
                  <a:cubicBezTo>
                    <a:pt x="52" y="620"/>
                    <a:pt x="63" y="638"/>
                    <a:pt x="75" y="655"/>
                  </a:cubicBezTo>
                  <a:cubicBezTo>
                    <a:pt x="146" y="631"/>
                    <a:pt x="146" y="631"/>
                    <a:pt x="146" y="631"/>
                  </a:cubicBezTo>
                  <a:cubicBezTo>
                    <a:pt x="156" y="644"/>
                    <a:pt x="168" y="656"/>
                    <a:pt x="180" y="668"/>
                  </a:cubicBezTo>
                  <a:cubicBezTo>
                    <a:pt x="149" y="735"/>
                    <a:pt x="149" y="735"/>
                    <a:pt x="149" y="735"/>
                  </a:cubicBezTo>
                  <a:cubicBezTo>
                    <a:pt x="165" y="749"/>
                    <a:pt x="182" y="761"/>
                    <a:pt x="200" y="772"/>
                  </a:cubicBezTo>
                  <a:cubicBezTo>
                    <a:pt x="255" y="721"/>
                    <a:pt x="255" y="721"/>
                    <a:pt x="255" y="721"/>
                  </a:cubicBezTo>
                  <a:cubicBezTo>
                    <a:pt x="270" y="729"/>
                    <a:pt x="285" y="736"/>
                    <a:pt x="300" y="741"/>
                  </a:cubicBezTo>
                  <a:cubicBezTo>
                    <a:pt x="299" y="815"/>
                    <a:pt x="299" y="815"/>
                    <a:pt x="299" y="815"/>
                  </a:cubicBezTo>
                  <a:cubicBezTo>
                    <a:pt x="320" y="821"/>
                    <a:pt x="340" y="825"/>
                    <a:pt x="362" y="828"/>
                  </a:cubicBezTo>
                  <a:cubicBezTo>
                    <a:pt x="391" y="760"/>
                    <a:pt x="391" y="760"/>
                    <a:pt x="391" y="760"/>
                  </a:cubicBezTo>
                  <a:cubicBezTo>
                    <a:pt x="399" y="761"/>
                    <a:pt x="407" y="761"/>
                    <a:pt x="416" y="761"/>
                  </a:cubicBezTo>
                  <a:cubicBezTo>
                    <a:pt x="424" y="761"/>
                    <a:pt x="432" y="761"/>
                    <a:pt x="440" y="760"/>
                  </a:cubicBezTo>
                  <a:cubicBezTo>
                    <a:pt x="469" y="828"/>
                    <a:pt x="469" y="828"/>
                    <a:pt x="469" y="828"/>
                  </a:cubicBezTo>
                  <a:cubicBezTo>
                    <a:pt x="491" y="825"/>
                    <a:pt x="511" y="821"/>
                    <a:pt x="532" y="815"/>
                  </a:cubicBezTo>
                  <a:cubicBezTo>
                    <a:pt x="531" y="741"/>
                    <a:pt x="531" y="741"/>
                    <a:pt x="531" y="741"/>
                  </a:cubicBezTo>
                  <a:cubicBezTo>
                    <a:pt x="546" y="736"/>
                    <a:pt x="561" y="729"/>
                    <a:pt x="576" y="721"/>
                  </a:cubicBezTo>
                  <a:cubicBezTo>
                    <a:pt x="631" y="772"/>
                    <a:pt x="631" y="772"/>
                    <a:pt x="631" y="772"/>
                  </a:cubicBezTo>
                  <a:cubicBezTo>
                    <a:pt x="649" y="761"/>
                    <a:pt x="666" y="749"/>
                    <a:pt x="682" y="735"/>
                  </a:cubicBezTo>
                  <a:cubicBezTo>
                    <a:pt x="651" y="668"/>
                    <a:pt x="651" y="668"/>
                    <a:pt x="651" y="668"/>
                  </a:cubicBezTo>
                  <a:cubicBezTo>
                    <a:pt x="663" y="656"/>
                    <a:pt x="675" y="644"/>
                    <a:pt x="685" y="631"/>
                  </a:cubicBezTo>
                  <a:cubicBezTo>
                    <a:pt x="756" y="655"/>
                    <a:pt x="756" y="655"/>
                    <a:pt x="756" y="655"/>
                  </a:cubicBezTo>
                  <a:cubicBezTo>
                    <a:pt x="768" y="638"/>
                    <a:pt x="779" y="620"/>
                    <a:pt x="788" y="601"/>
                  </a:cubicBezTo>
                  <a:cubicBezTo>
                    <a:pt x="733" y="552"/>
                    <a:pt x="733" y="552"/>
                    <a:pt x="733" y="552"/>
                  </a:cubicBezTo>
                  <a:cubicBezTo>
                    <a:pt x="739" y="536"/>
                    <a:pt x="745" y="520"/>
                    <a:pt x="749" y="503"/>
                  </a:cubicBezTo>
                  <a:lnTo>
                    <a:pt x="824" y="496"/>
                  </a:lnTo>
                  <a:close/>
                  <a:moveTo>
                    <a:pt x="416" y="692"/>
                  </a:moveTo>
                  <a:cubicBezTo>
                    <a:pt x="262" y="692"/>
                    <a:pt x="138" y="567"/>
                    <a:pt x="138" y="414"/>
                  </a:cubicBezTo>
                  <a:cubicBezTo>
                    <a:pt x="138" y="261"/>
                    <a:pt x="262" y="136"/>
                    <a:pt x="416" y="136"/>
                  </a:cubicBezTo>
                  <a:cubicBezTo>
                    <a:pt x="569" y="136"/>
                    <a:pt x="693" y="261"/>
                    <a:pt x="693" y="414"/>
                  </a:cubicBezTo>
                  <a:cubicBezTo>
                    <a:pt x="693" y="567"/>
                    <a:pt x="569" y="692"/>
                    <a:pt x="416" y="69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0" name="Freeform 69"/>
            <p:cNvSpPr>
              <a:spLocks/>
            </p:cNvSpPr>
            <p:nvPr/>
          </p:nvSpPr>
          <p:spPr bwMode="auto">
            <a:xfrm>
              <a:off x="6729141" y="2659063"/>
              <a:ext cx="221873" cy="178689"/>
            </a:xfrm>
            <a:custGeom>
              <a:avLst/>
              <a:gdLst>
                <a:gd name="T0" fmla="*/ 3 w 119"/>
                <a:gd name="T1" fmla="*/ 0 h 96"/>
                <a:gd name="T2" fmla="*/ 0 w 119"/>
                <a:gd name="T3" fmla="*/ 4 h 96"/>
                <a:gd name="T4" fmla="*/ 28 w 119"/>
                <a:gd name="T5" fmla="*/ 53 h 96"/>
                <a:gd name="T6" fmla="*/ 101 w 119"/>
                <a:gd name="T7" fmla="*/ 44 h 96"/>
                <a:gd name="T8" fmla="*/ 117 w 119"/>
                <a:gd name="T9" fmla="*/ 96 h 96"/>
                <a:gd name="T10" fmla="*/ 119 w 119"/>
                <a:gd name="T11" fmla="*/ 95 h 96"/>
                <a:gd name="T12" fmla="*/ 101 w 119"/>
                <a:gd name="T13" fmla="*/ 37 h 96"/>
                <a:gd name="T14" fmla="*/ 28 w 119"/>
                <a:gd name="T15" fmla="*/ 46 h 96"/>
                <a:gd name="T16" fmla="*/ 3 w 119"/>
                <a:gd name="T1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" h="96">
                  <a:moveTo>
                    <a:pt x="3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11" y="19"/>
                    <a:pt x="20" y="36"/>
                    <a:pt x="28" y="53"/>
                  </a:cubicBezTo>
                  <a:cubicBezTo>
                    <a:pt x="101" y="44"/>
                    <a:pt x="101" y="44"/>
                    <a:pt x="101" y="44"/>
                  </a:cubicBezTo>
                  <a:cubicBezTo>
                    <a:pt x="108" y="61"/>
                    <a:pt x="113" y="78"/>
                    <a:pt x="117" y="96"/>
                  </a:cubicBezTo>
                  <a:cubicBezTo>
                    <a:pt x="119" y="95"/>
                    <a:pt x="119" y="95"/>
                    <a:pt x="119" y="95"/>
                  </a:cubicBezTo>
                  <a:cubicBezTo>
                    <a:pt x="114" y="75"/>
                    <a:pt x="108" y="56"/>
                    <a:pt x="101" y="37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0" y="30"/>
                    <a:pt x="12" y="15"/>
                    <a:pt x="3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1" name="Freeform 70"/>
            <p:cNvSpPr>
              <a:spLocks/>
            </p:cNvSpPr>
            <p:nvPr/>
          </p:nvSpPr>
          <p:spPr bwMode="auto">
            <a:xfrm>
              <a:off x="5676362" y="3011974"/>
              <a:ext cx="1036398" cy="525645"/>
            </a:xfrm>
            <a:custGeom>
              <a:avLst/>
              <a:gdLst>
                <a:gd name="T0" fmla="*/ 555 w 555"/>
                <a:gd name="T1" fmla="*/ 0 h 282"/>
                <a:gd name="T2" fmla="*/ 278 w 555"/>
                <a:gd name="T3" fmla="*/ 275 h 282"/>
                <a:gd name="T4" fmla="*/ 0 w 555"/>
                <a:gd name="T5" fmla="*/ 0 h 282"/>
                <a:gd name="T6" fmla="*/ 0 w 555"/>
                <a:gd name="T7" fmla="*/ 4 h 282"/>
                <a:gd name="T8" fmla="*/ 278 w 555"/>
                <a:gd name="T9" fmla="*/ 282 h 282"/>
                <a:gd name="T10" fmla="*/ 555 w 555"/>
                <a:gd name="T11" fmla="*/ 4 h 282"/>
                <a:gd name="T12" fmla="*/ 555 w 555"/>
                <a:gd name="T1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5" h="282">
                  <a:moveTo>
                    <a:pt x="555" y="0"/>
                  </a:moveTo>
                  <a:cubicBezTo>
                    <a:pt x="553" y="152"/>
                    <a:pt x="430" y="275"/>
                    <a:pt x="278" y="275"/>
                  </a:cubicBezTo>
                  <a:cubicBezTo>
                    <a:pt x="125" y="275"/>
                    <a:pt x="2" y="152"/>
                    <a:pt x="0" y="0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157"/>
                    <a:pt x="124" y="282"/>
                    <a:pt x="278" y="282"/>
                  </a:cubicBezTo>
                  <a:cubicBezTo>
                    <a:pt x="431" y="282"/>
                    <a:pt x="555" y="157"/>
                    <a:pt x="555" y="4"/>
                  </a:cubicBezTo>
                  <a:cubicBezTo>
                    <a:pt x="555" y="3"/>
                    <a:pt x="555" y="2"/>
                    <a:pt x="55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2" name="Oval 78"/>
            <p:cNvSpPr>
              <a:spLocks noChangeArrowheads="1"/>
            </p:cNvSpPr>
            <p:nvPr/>
          </p:nvSpPr>
          <p:spPr bwMode="auto">
            <a:xfrm>
              <a:off x="5783576" y="2602478"/>
              <a:ext cx="821971" cy="8219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3" name="Shape 2369"/>
            <p:cNvSpPr/>
            <p:nvPr/>
          </p:nvSpPr>
          <p:spPr>
            <a:xfrm>
              <a:off x="6015145" y="2827361"/>
              <a:ext cx="358831" cy="3588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4236" y="16752"/>
                  </a:moveTo>
                  <a:cubicBezTo>
                    <a:pt x="14001" y="16887"/>
                    <a:pt x="13921" y="17188"/>
                    <a:pt x="14057" y="17422"/>
                  </a:cubicBezTo>
                  <a:cubicBezTo>
                    <a:pt x="14192" y="17658"/>
                    <a:pt x="14493" y="17738"/>
                    <a:pt x="14727" y="17602"/>
                  </a:cubicBezTo>
                  <a:cubicBezTo>
                    <a:pt x="14962" y="17467"/>
                    <a:pt x="15042" y="17167"/>
                    <a:pt x="14907" y="16932"/>
                  </a:cubicBezTo>
                  <a:cubicBezTo>
                    <a:pt x="14771" y="16697"/>
                    <a:pt x="14472" y="16617"/>
                    <a:pt x="14236" y="16752"/>
                  </a:cubicBezTo>
                  <a:moveTo>
                    <a:pt x="10800" y="11782"/>
                  </a:moveTo>
                  <a:cubicBezTo>
                    <a:pt x="10258" y="11782"/>
                    <a:pt x="9818" y="11342"/>
                    <a:pt x="9818" y="10800"/>
                  </a:cubicBezTo>
                  <a:cubicBezTo>
                    <a:pt x="9818" y="10258"/>
                    <a:pt x="10258" y="9818"/>
                    <a:pt x="10800" y="9818"/>
                  </a:cubicBezTo>
                  <a:cubicBezTo>
                    <a:pt x="11342" y="9818"/>
                    <a:pt x="11782" y="10258"/>
                    <a:pt x="11782" y="10800"/>
                  </a:cubicBezTo>
                  <a:cubicBezTo>
                    <a:pt x="11782" y="11342"/>
                    <a:pt x="11342" y="11782"/>
                    <a:pt x="10800" y="11782"/>
                  </a:cubicBezTo>
                  <a:moveTo>
                    <a:pt x="15218" y="10309"/>
                  </a:moveTo>
                  <a:lnTo>
                    <a:pt x="12694" y="10309"/>
                  </a:lnTo>
                  <a:cubicBezTo>
                    <a:pt x="12515" y="9624"/>
                    <a:pt x="11978" y="9084"/>
                    <a:pt x="11291" y="8906"/>
                  </a:cubicBezTo>
                  <a:lnTo>
                    <a:pt x="11291" y="3436"/>
                  </a:lnTo>
                  <a:cubicBezTo>
                    <a:pt x="11291" y="3166"/>
                    <a:pt x="11071" y="2945"/>
                    <a:pt x="10800" y="2945"/>
                  </a:cubicBezTo>
                  <a:cubicBezTo>
                    <a:pt x="10529" y="2945"/>
                    <a:pt x="10309" y="3166"/>
                    <a:pt x="10309" y="3436"/>
                  </a:cubicBezTo>
                  <a:lnTo>
                    <a:pt x="10309" y="8906"/>
                  </a:lnTo>
                  <a:cubicBezTo>
                    <a:pt x="9464" y="9125"/>
                    <a:pt x="8836" y="9886"/>
                    <a:pt x="8836" y="10800"/>
                  </a:cubicBezTo>
                  <a:cubicBezTo>
                    <a:pt x="8836" y="11885"/>
                    <a:pt x="9716" y="12764"/>
                    <a:pt x="10800" y="12764"/>
                  </a:cubicBezTo>
                  <a:cubicBezTo>
                    <a:pt x="11714" y="12764"/>
                    <a:pt x="12476" y="12137"/>
                    <a:pt x="12694" y="11291"/>
                  </a:cubicBezTo>
                  <a:lnTo>
                    <a:pt x="15218" y="11291"/>
                  </a:lnTo>
                  <a:cubicBezTo>
                    <a:pt x="15489" y="11291"/>
                    <a:pt x="15709" y="11072"/>
                    <a:pt x="15709" y="10800"/>
                  </a:cubicBezTo>
                  <a:cubicBezTo>
                    <a:pt x="15709" y="10529"/>
                    <a:pt x="15489" y="10309"/>
                    <a:pt x="15218" y="10309"/>
                  </a:cubicBezTo>
                  <a:moveTo>
                    <a:pt x="16932" y="6693"/>
                  </a:moveTo>
                  <a:cubicBezTo>
                    <a:pt x="16697" y="6829"/>
                    <a:pt x="16616" y="7129"/>
                    <a:pt x="16752" y="7364"/>
                  </a:cubicBezTo>
                  <a:cubicBezTo>
                    <a:pt x="16887" y="7599"/>
                    <a:pt x="17188" y="7679"/>
                    <a:pt x="17422" y="7543"/>
                  </a:cubicBezTo>
                  <a:cubicBezTo>
                    <a:pt x="17657" y="7408"/>
                    <a:pt x="17737" y="7108"/>
                    <a:pt x="17602" y="6873"/>
                  </a:cubicBezTo>
                  <a:cubicBezTo>
                    <a:pt x="17467" y="6638"/>
                    <a:pt x="17166" y="6557"/>
                    <a:pt x="16932" y="6693"/>
                  </a:cubicBezTo>
                  <a:moveTo>
                    <a:pt x="10800" y="17673"/>
                  </a:moveTo>
                  <a:cubicBezTo>
                    <a:pt x="10529" y="17673"/>
                    <a:pt x="10309" y="17893"/>
                    <a:pt x="10309" y="18164"/>
                  </a:cubicBezTo>
                  <a:cubicBezTo>
                    <a:pt x="10309" y="18435"/>
                    <a:pt x="10529" y="18655"/>
                    <a:pt x="10800" y="18655"/>
                  </a:cubicBezTo>
                  <a:cubicBezTo>
                    <a:pt x="11071" y="18655"/>
                    <a:pt x="11291" y="18435"/>
                    <a:pt x="11291" y="18164"/>
                  </a:cubicBezTo>
                  <a:cubicBezTo>
                    <a:pt x="11291" y="17893"/>
                    <a:pt x="11071" y="17673"/>
                    <a:pt x="10800" y="17673"/>
                  </a:cubicBezTo>
                  <a:moveTo>
                    <a:pt x="17422" y="14057"/>
                  </a:moveTo>
                  <a:cubicBezTo>
                    <a:pt x="17188" y="13921"/>
                    <a:pt x="16887" y="14001"/>
                    <a:pt x="16752" y="14236"/>
                  </a:cubicBezTo>
                  <a:cubicBezTo>
                    <a:pt x="16616" y="14472"/>
                    <a:pt x="16697" y="14772"/>
                    <a:pt x="16932" y="14907"/>
                  </a:cubicBezTo>
                  <a:cubicBezTo>
                    <a:pt x="17166" y="15043"/>
                    <a:pt x="17467" y="14962"/>
                    <a:pt x="17602" y="14727"/>
                  </a:cubicBezTo>
                  <a:cubicBezTo>
                    <a:pt x="17737" y="14492"/>
                    <a:pt x="17657" y="14192"/>
                    <a:pt x="17422" y="14057"/>
                  </a:cubicBezTo>
                  <a:moveTo>
                    <a:pt x="4668" y="6693"/>
                  </a:moveTo>
                  <a:cubicBezTo>
                    <a:pt x="4433" y="6557"/>
                    <a:pt x="4133" y="6638"/>
                    <a:pt x="3998" y="6873"/>
                  </a:cubicBezTo>
                  <a:cubicBezTo>
                    <a:pt x="3863" y="7108"/>
                    <a:pt x="3942" y="7408"/>
                    <a:pt x="4178" y="7543"/>
                  </a:cubicBezTo>
                  <a:cubicBezTo>
                    <a:pt x="4412" y="7679"/>
                    <a:pt x="4713" y="7599"/>
                    <a:pt x="4848" y="7364"/>
                  </a:cubicBezTo>
                  <a:cubicBezTo>
                    <a:pt x="4984" y="7129"/>
                    <a:pt x="4903" y="6829"/>
                    <a:pt x="4668" y="6693"/>
                  </a:cubicBezTo>
                  <a:moveTo>
                    <a:pt x="14236" y="4848"/>
                  </a:moveTo>
                  <a:cubicBezTo>
                    <a:pt x="14472" y="4984"/>
                    <a:pt x="14771" y="4903"/>
                    <a:pt x="14907" y="4669"/>
                  </a:cubicBezTo>
                  <a:cubicBezTo>
                    <a:pt x="15042" y="4434"/>
                    <a:pt x="14962" y="4134"/>
                    <a:pt x="14727" y="3998"/>
                  </a:cubicBezTo>
                  <a:cubicBezTo>
                    <a:pt x="14493" y="3863"/>
                    <a:pt x="14192" y="3943"/>
                    <a:pt x="14057" y="4178"/>
                  </a:cubicBezTo>
                  <a:cubicBezTo>
                    <a:pt x="13921" y="4412"/>
                    <a:pt x="14001" y="4713"/>
                    <a:pt x="14236" y="4848"/>
                  </a:cubicBezTo>
                  <a:moveTo>
                    <a:pt x="3436" y="10309"/>
                  </a:moveTo>
                  <a:cubicBezTo>
                    <a:pt x="3166" y="10309"/>
                    <a:pt x="2945" y="10529"/>
                    <a:pt x="2945" y="10800"/>
                  </a:cubicBezTo>
                  <a:cubicBezTo>
                    <a:pt x="2945" y="11072"/>
                    <a:pt x="3166" y="11291"/>
                    <a:pt x="3436" y="11291"/>
                  </a:cubicBezTo>
                  <a:cubicBezTo>
                    <a:pt x="3707" y="11291"/>
                    <a:pt x="3927" y="11072"/>
                    <a:pt x="3927" y="10800"/>
                  </a:cubicBezTo>
                  <a:cubicBezTo>
                    <a:pt x="3927" y="10529"/>
                    <a:pt x="3707" y="10309"/>
                    <a:pt x="3436" y="10309"/>
                  </a:cubicBezTo>
                  <a:moveTo>
                    <a:pt x="6873" y="3998"/>
                  </a:moveTo>
                  <a:cubicBezTo>
                    <a:pt x="6638" y="4134"/>
                    <a:pt x="6558" y="4434"/>
                    <a:pt x="6693" y="4669"/>
                  </a:cubicBezTo>
                  <a:cubicBezTo>
                    <a:pt x="6829" y="4903"/>
                    <a:pt x="7129" y="4984"/>
                    <a:pt x="7364" y="4848"/>
                  </a:cubicBezTo>
                  <a:cubicBezTo>
                    <a:pt x="7599" y="4713"/>
                    <a:pt x="7679" y="4412"/>
                    <a:pt x="7543" y="4178"/>
                  </a:cubicBezTo>
                  <a:cubicBezTo>
                    <a:pt x="7408" y="3943"/>
                    <a:pt x="7108" y="3863"/>
                    <a:pt x="6873" y="3998"/>
                  </a:cubicBezTo>
                  <a:moveTo>
                    <a:pt x="4178" y="14057"/>
                  </a:moveTo>
                  <a:cubicBezTo>
                    <a:pt x="3942" y="14192"/>
                    <a:pt x="3863" y="14492"/>
                    <a:pt x="3998" y="14727"/>
                  </a:cubicBezTo>
                  <a:cubicBezTo>
                    <a:pt x="4133" y="14962"/>
                    <a:pt x="4433" y="15043"/>
                    <a:pt x="4668" y="14907"/>
                  </a:cubicBezTo>
                  <a:cubicBezTo>
                    <a:pt x="4903" y="14772"/>
                    <a:pt x="4984" y="14472"/>
                    <a:pt x="4848" y="14236"/>
                  </a:cubicBezTo>
                  <a:cubicBezTo>
                    <a:pt x="4713" y="14001"/>
                    <a:pt x="4412" y="13921"/>
                    <a:pt x="4178" y="14057"/>
                  </a:cubicBezTo>
                  <a:moveTo>
                    <a:pt x="7364" y="16752"/>
                  </a:moveTo>
                  <a:cubicBezTo>
                    <a:pt x="7129" y="16617"/>
                    <a:pt x="6829" y="16697"/>
                    <a:pt x="6693" y="16932"/>
                  </a:cubicBezTo>
                  <a:cubicBezTo>
                    <a:pt x="6558" y="17167"/>
                    <a:pt x="6638" y="17467"/>
                    <a:pt x="6873" y="17602"/>
                  </a:cubicBezTo>
                  <a:cubicBezTo>
                    <a:pt x="7108" y="17738"/>
                    <a:pt x="7408" y="17658"/>
                    <a:pt x="7543" y="17422"/>
                  </a:cubicBezTo>
                  <a:cubicBezTo>
                    <a:pt x="7679" y="17188"/>
                    <a:pt x="7599" y="16887"/>
                    <a:pt x="7364" y="16752"/>
                  </a:cubicBezTo>
                  <a:moveTo>
                    <a:pt x="18164" y="10309"/>
                  </a:moveTo>
                  <a:cubicBezTo>
                    <a:pt x="17893" y="10309"/>
                    <a:pt x="17673" y="10529"/>
                    <a:pt x="17673" y="10800"/>
                  </a:cubicBezTo>
                  <a:cubicBezTo>
                    <a:pt x="17673" y="11072"/>
                    <a:pt x="17893" y="11291"/>
                    <a:pt x="18164" y="11291"/>
                  </a:cubicBezTo>
                  <a:cubicBezTo>
                    <a:pt x="18434" y="11291"/>
                    <a:pt x="18655" y="11072"/>
                    <a:pt x="18655" y="10800"/>
                  </a:cubicBezTo>
                  <a:cubicBezTo>
                    <a:pt x="18655" y="10529"/>
                    <a:pt x="18434" y="10309"/>
                    <a:pt x="18164" y="10309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Lato" panose="020F0502020204030203" pitchFamily="34" charset="0"/>
                <a:cs typeface="Lato" panose="020F0502020204030203" pitchFamily="34" charset="0"/>
                <a:sym typeface="Gill Sans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7169908" y="3932224"/>
            <a:ext cx="1529283" cy="1523327"/>
            <a:chOff x="7169908" y="3932224"/>
            <a:chExt cx="1529283" cy="1523327"/>
          </a:xfrm>
        </p:grpSpPr>
        <p:sp>
          <p:nvSpPr>
            <p:cNvPr id="35" name="Freeform 96"/>
            <p:cNvSpPr>
              <a:spLocks noEditPoints="1"/>
            </p:cNvSpPr>
            <p:nvPr/>
          </p:nvSpPr>
          <p:spPr bwMode="auto">
            <a:xfrm>
              <a:off x="7169908" y="3932224"/>
              <a:ext cx="1529283" cy="1523327"/>
            </a:xfrm>
            <a:custGeom>
              <a:avLst/>
              <a:gdLst>
                <a:gd name="T0" fmla="*/ 819 w 819"/>
                <a:gd name="T1" fmla="*/ 409 h 817"/>
                <a:gd name="T2" fmla="*/ 754 w 819"/>
                <a:gd name="T3" fmla="*/ 340 h 817"/>
                <a:gd name="T4" fmla="*/ 791 w 819"/>
                <a:gd name="T5" fmla="*/ 260 h 817"/>
                <a:gd name="T6" fmla="*/ 706 w 819"/>
                <a:gd name="T7" fmla="*/ 220 h 817"/>
                <a:gd name="T8" fmla="*/ 710 w 819"/>
                <a:gd name="T9" fmla="*/ 132 h 817"/>
                <a:gd name="T10" fmla="*/ 617 w 819"/>
                <a:gd name="T11" fmla="*/ 126 h 817"/>
                <a:gd name="T12" fmla="*/ 588 w 819"/>
                <a:gd name="T13" fmla="*/ 41 h 817"/>
                <a:gd name="T14" fmla="*/ 499 w 819"/>
                <a:gd name="T15" fmla="*/ 70 h 817"/>
                <a:gd name="T16" fmla="*/ 441 w 819"/>
                <a:gd name="T17" fmla="*/ 2 h 817"/>
                <a:gd name="T18" fmla="*/ 379 w 819"/>
                <a:gd name="T19" fmla="*/ 2 h 817"/>
                <a:gd name="T20" fmla="*/ 321 w 819"/>
                <a:gd name="T21" fmla="*/ 70 h 817"/>
                <a:gd name="T22" fmla="*/ 231 w 819"/>
                <a:gd name="T23" fmla="*/ 41 h 817"/>
                <a:gd name="T24" fmla="*/ 203 w 819"/>
                <a:gd name="T25" fmla="*/ 126 h 817"/>
                <a:gd name="T26" fmla="*/ 109 w 819"/>
                <a:gd name="T27" fmla="*/ 132 h 817"/>
                <a:gd name="T28" fmla="*/ 114 w 819"/>
                <a:gd name="T29" fmla="*/ 220 h 817"/>
                <a:gd name="T30" fmla="*/ 28 w 819"/>
                <a:gd name="T31" fmla="*/ 260 h 817"/>
                <a:gd name="T32" fmla="*/ 65 w 819"/>
                <a:gd name="T33" fmla="*/ 340 h 817"/>
                <a:gd name="T34" fmla="*/ 0 w 819"/>
                <a:gd name="T35" fmla="*/ 409 h 817"/>
                <a:gd name="T36" fmla="*/ 63 w 819"/>
                <a:gd name="T37" fmla="*/ 469 h 817"/>
                <a:gd name="T38" fmla="*/ 27 w 819"/>
                <a:gd name="T39" fmla="*/ 557 h 817"/>
                <a:gd name="T40" fmla="*/ 107 w 819"/>
                <a:gd name="T41" fmla="*/ 589 h 817"/>
                <a:gd name="T42" fmla="*/ 106 w 819"/>
                <a:gd name="T43" fmla="*/ 685 h 817"/>
                <a:gd name="T44" fmla="*/ 191 w 819"/>
                <a:gd name="T45" fmla="*/ 685 h 817"/>
                <a:gd name="T46" fmla="*/ 225 w 819"/>
                <a:gd name="T47" fmla="*/ 776 h 817"/>
                <a:gd name="T48" fmla="*/ 304 w 819"/>
                <a:gd name="T49" fmla="*/ 745 h 817"/>
                <a:gd name="T50" fmla="*/ 368 w 819"/>
                <a:gd name="T51" fmla="*/ 817 h 817"/>
                <a:gd name="T52" fmla="*/ 410 w 819"/>
                <a:gd name="T53" fmla="*/ 762 h 817"/>
                <a:gd name="T54" fmla="*/ 451 w 819"/>
                <a:gd name="T55" fmla="*/ 817 h 817"/>
                <a:gd name="T56" fmla="*/ 516 w 819"/>
                <a:gd name="T57" fmla="*/ 745 h 817"/>
                <a:gd name="T58" fmla="*/ 594 w 819"/>
                <a:gd name="T59" fmla="*/ 776 h 817"/>
                <a:gd name="T60" fmla="*/ 628 w 819"/>
                <a:gd name="T61" fmla="*/ 685 h 817"/>
                <a:gd name="T62" fmla="*/ 713 w 819"/>
                <a:gd name="T63" fmla="*/ 685 h 817"/>
                <a:gd name="T64" fmla="*/ 712 w 819"/>
                <a:gd name="T65" fmla="*/ 589 h 817"/>
                <a:gd name="T66" fmla="*/ 792 w 819"/>
                <a:gd name="T67" fmla="*/ 557 h 817"/>
                <a:gd name="T68" fmla="*/ 756 w 819"/>
                <a:gd name="T69" fmla="*/ 469 h 817"/>
                <a:gd name="T70" fmla="*/ 410 w 819"/>
                <a:gd name="T71" fmla="*/ 704 h 817"/>
                <a:gd name="T72" fmla="*/ 410 w 819"/>
                <a:gd name="T73" fmla="*/ 114 h 817"/>
                <a:gd name="T74" fmla="*/ 410 w 819"/>
                <a:gd name="T75" fmla="*/ 704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19" h="817">
                  <a:moveTo>
                    <a:pt x="761" y="425"/>
                  </a:moveTo>
                  <a:cubicBezTo>
                    <a:pt x="819" y="409"/>
                    <a:pt x="819" y="409"/>
                    <a:pt x="819" y="409"/>
                  </a:cubicBezTo>
                  <a:cubicBezTo>
                    <a:pt x="819" y="387"/>
                    <a:pt x="818" y="366"/>
                    <a:pt x="814" y="345"/>
                  </a:cubicBezTo>
                  <a:cubicBezTo>
                    <a:pt x="754" y="340"/>
                    <a:pt x="754" y="340"/>
                    <a:pt x="754" y="340"/>
                  </a:cubicBezTo>
                  <a:cubicBezTo>
                    <a:pt x="751" y="325"/>
                    <a:pt x="748" y="311"/>
                    <a:pt x="743" y="297"/>
                  </a:cubicBezTo>
                  <a:cubicBezTo>
                    <a:pt x="791" y="260"/>
                    <a:pt x="791" y="260"/>
                    <a:pt x="791" y="260"/>
                  </a:cubicBezTo>
                  <a:cubicBezTo>
                    <a:pt x="783" y="241"/>
                    <a:pt x="774" y="222"/>
                    <a:pt x="764" y="204"/>
                  </a:cubicBezTo>
                  <a:cubicBezTo>
                    <a:pt x="706" y="220"/>
                    <a:pt x="706" y="220"/>
                    <a:pt x="706" y="220"/>
                  </a:cubicBezTo>
                  <a:cubicBezTo>
                    <a:pt x="698" y="207"/>
                    <a:pt x="688" y="195"/>
                    <a:pt x="678" y="183"/>
                  </a:cubicBezTo>
                  <a:cubicBezTo>
                    <a:pt x="710" y="132"/>
                    <a:pt x="710" y="132"/>
                    <a:pt x="710" y="132"/>
                  </a:cubicBezTo>
                  <a:cubicBezTo>
                    <a:pt x="696" y="116"/>
                    <a:pt x="681" y="102"/>
                    <a:pt x="664" y="89"/>
                  </a:cubicBezTo>
                  <a:cubicBezTo>
                    <a:pt x="617" y="126"/>
                    <a:pt x="617" y="126"/>
                    <a:pt x="617" y="126"/>
                  </a:cubicBezTo>
                  <a:cubicBezTo>
                    <a:pt x="604" y="116"/>
                    <a:pt x="591" y="108"/>
                    <a:pt x="577" y="100"/>
                  </a:cubicBezTo>
                  <a:cubicBezTo>
                    <a:pt x="588" y="41"/>
                    <a:pt x="588" y="41"/>
                    <a:pt x="588" y="41"/>
                  </a:cubicBezTo>
                  <a:cubicBezTo>
                    <a:pt x="569" y="32"/>
                    <a:pt x="550" y="24"/>
                    <a:pt x="530" y="18"/>
                  </a:cubicBezTo>
                  <a:cubicBezTo>
                    <a:pt x="499" y="70"/>
                    <a:pt x="499" y="70"/>
                    <a:pt x="499" y="70"/>
                  </a:cubicBezTo>
                  <a:cubicBezTo>
                    <a:pt x="483" y="66"/>
                    <a:pt x="468" y="63"/>
                    <a:pt x="452" y="61"/>
                  </a:cubicBezTo>
                  <a:cubicBezTo>
                    <a:pt x="441" y="2"/>
                    <a:pt x="441" y="2"/>
                    <a:pt x="441" y="2"/>
                  </a:cubicBezTo>
                  <a:cubicBezTo>
                    <a:pt x="431" y="1"/>
                    <a:pt x="420" y="0"/>
                    <a:pt x="410" y="0"/>
                  </a:cubicBezTo>
                  <a:cubicBezTo>
                    <a:pt x="399" y="0"/>
                    <a:pt x="389" y="1"/>
                    <a:pt x="379" y="2"/>
                  </a:cubicBezTo>
                  <a:cubicBezTo>
                    <a:pt x="368" y="61"/>
                    <a:pt x="368" y="61"/>
                    <a:pt x="368" y="61"/>
                  </a:cubicBezTo>
                  <a:cubicBezTo>
                    <a:pt x="352" y="63"/>
                    <a:pt x="336" y="66"/>
                    <a:pt x="321" y="70"/>
                  </a:cubicBezTo>
                  <a:cubicBezTo>
                    <a:pt x="289" y="18"/>
                    <a:pt x="289" y="18"/>
                    <a:pt x="289" y="18"/>
                  </a:cubicBezTo>
                  <a:cubicBezTo>
                    <a:pt x="269" y="24"/>
                    <a:pt x="250" y="32"/>
                    <a:pt x="231" y="41"/>
                  </a:cubicBezTo>
                  <a:cubicBezTo>
                    <a:pt x="243" y="100"/>
                    <a:pt x="243" y="100"/>
                    <a:pt x="243" y="100"/>
                  </a:cubicBezTo>
                  <a:cubicBezTo>
                    <a:pt x="229" y="108"/>
                    <a:pt x="216" y="116"/>
                    <a:pt x="203" y="126"/>
                  </a:cubicBezTo>
                  <a:cubicBezTo>
                    <a:pt x="155" y="89"/>
                    <a:pt x="155" y="89"/>
                    <a:pt x="155" y="89"/>
                  </a:cubicBezTo>
                  <a:cubicBezTo>
                    <a:pt x="139" y="102"/>
                    <a:pt x="123" y="116"/>
                    <a:pt x="109" y="132"/>
                  </a:cubicBezTo>
                  <a:cubicBezTo>
                    <a:pt x="141" y="183"/>
                    <a:pt x="141" y="183"/>
                    <a:pt x="141" y="183"/>
                  </a:cubicBezTo>
                  <a:cubicBezTo>
                    <a:pt x="131" y="195"/>
                    <a:pt x="122" y="207"/>
                    <a:pt x="114" y="220"/>
                  </a:cubicBezTo>
                  <a:cubicBezTo>
                    <a:pt x="56" y="204"/>
                    <a:pt x="56" y="204"/>
                    <a:pt x="56" y="204"/>
                  </a:cubicBezTo>
                  <a:cubicBezTo>
                    <a:pt x="45" y="222"/>
                    <a:pt x="36" y="241"/>
                    <a:pt x="28" y="260"/>
                  </a:cubicBezTo>
                  <a:cubicBezTo>
                    <a:pt x="77" y="297"/>
                    <a:pt x="77" y="297"/>
                    <a:pt x="77" y="297"/>
                  </a:cubicBezTo>
                  <a:cubicBezTo>
                    <a:pt x="72" y="311"/>
                    <a:pt x="68" y="325"/>
                    <a:pt x="65" y="340"/>
                  </a:cubicBezTo>
                  <a:cubicBezTo>
                    <a:pt x="5" y="345"/>
                    <a:pt x="5" y="345"/>
                    <a:pt x="5" y="345"/>
                  </a:cubicBezTo>
                  <a:cubicBezTo>
                    <a:pt x="2" y="366"/>
                    <a:pt x="0" y="387"/>
                    <a:pt x="0" y="409"/>
                  </a:cubicBezTo>
                  <a:cubicBezTo>
                    <a:pt x="58" y="425"/>
                    <a:pt x="58" y="425"/>
                    <a:pt x="58" y="425"/>
                  </a:cubicBezTo>
                  <a:cubicBezTo>
                    <a:pt x="59" y="440"/>
                    <a:pt x="61" y="455"/>
                    <a:pt x="63" y="469"/>
                  </a:cubicBezTo>
                  <a:cubicBezTo>
                    <a:pt x="9" y="495"/>
                    <a:pt x="9" y="495"/>
                    <a:pt x="9" y="495"/>
                  </a:cubicBezTo>
                  <a:cubicBezTo>
                    <a:pt x="14" y="517"/>
                    <a:pt x="20" y="537"/>
                    <a:pt x="27" y="557"/>
                  </a:cubicBezTo>
                  <a:cubicBezTo>
                    <a:pt x="88" y="551"/>
                    <a:pt x="88" y="551"/>
                    <a:pt x="88" y="551"/>
                  </a:cubicBezTo>
                  <a:cubicBezTo>
                    <a:pt x="93" y="564"/>
                    <a:pt x="100" y="577"/>
                    <a:pt x="107" y="589"/>
                  </a:cubicBezTo>
                  <a:cubicBezTo>
                    <a:pt x="66" y="633"/>
                    <a:pt x="66" y="633"/>
                    <a:pt x="66" y="633"/>
                  </a:cubicBezTo>
                  <a:cubicBezTo>
                    <a:pt x="78" y="652"/>
                    <a:pt x="92" y="669"/>
                    <a:pt x="106" y="685"/>
                  </a:cubicBezTo>
                  <a:cubicBezTo>
                    <a:pt x="160" y="658"/>
                    <a:pt x="160" y="658"/>
                    <a:pt x="160" y="658"/>
                  </a:cubicBezTo>
                  <a:cubicBezTo>
                    <a:pt x="170" y="668"/>
                    <a:pt x="180" y="677"/>
                    <a:pt x="191" y="685"/>
                  </a:cubicBezTo>
                  <a:cubicBezTo>
                    <a:pt x="169" y="741"/>
                    <a:pt x="169" y="741"/>
                    <a:pt x="169" y="741"/>
                  </a:cubicBezTo>
                  <a:cubicBezTo>
                    <a:pt x="187" y="754"/>
                    <a:pt x="205" y="766"/>
                    <a:pt x="225" y="776"/>
                  </a:cubicBezTo>
                  <a:cubicBezTo>
                    <a:pt x="265" y="731"/>
                    <a:pt x="265" y="731"/>
                    <a:pt x="265" y="731"/>
                  </a:cubicBezTo>
                  <a:cubicBezTo>
                    <a:pt x="278" y="736"/>
                    <a:pt x="291" y="741"/>
                    <a:pt x="304" y="745"/>
                  </a:cubicBezTo>
                  <a:cubicBezTo>
                    <a:pt x="303" y="806"/>
                    <a:pt x="303" y="806"/>
                    <a:pt x="303" y="806"/>
                  </a:cubicBezTo>
                  <a:cubicBezTo>
                    <a:pt x="324" y="811"/>
                    <a:pt x="346" y="815"/>
                    <a:pt x="368" y="817"/>
                  </a:cubicBezTo>
                  <a:cubicBezTo>
                    <a:pt x="389" y="761"/>
                    <a:pt x="389" y="761"/>
                    <a:pt x="389" y="761"/>
                  </a:cubicBezTo>
                  <a:cubicBezTo>
                    <a:pt x="396" y="761"/>
                    <a:pt x="403" y="762"/>
                    <a:pt x="410" y="762"/>
                  </a:cubicBezTo>
                  <a:cubicBezTo>
                    <a:pt x="417" y="762"/>
                    <a:pt x="423" y="761"/>
                    <a:pt x="430" y="761"/>
                  </a:cubicBezTo>
                  <a:cubicBezTo>
                    <a:pt x="451" y="817"/>
                    <a:pt x="451" y="817"/>
                    <a:pt x="451" y="817"/>
                  </a:cubicBezTo>
                  <a:cubicBezTo>
                    <a:pt x="474" y="815"/>
                    <a:pt x="495" y="811"/>
                    <a:pt x="516" y="806"/>
                  </a:cubicBezTo>
                  <a:cubicBezTo>
                    <a:pt x="516" y="745"/>
                    <a:pt x="516" y="745"/>
                    <a:pt x="516" y="745"/>
                  </a:cubicBezTo>
                  <a:cubicBezTo>
                    <a:pt x="529" y="741"/>
                    <a:pt x="542" y="736"/>
                    <a:pt x="554" y="731"/>
                  </a:cubicBezTo>
                  <a:cubicBezTo>
                    <a:pt x="594" y="776"/>
                    <a:pt x="594" y="776"/>
                    <a:pt x="594" y="776"/>
                  </a:cubicBezTo>
                  <a:cubicBezTo>
                    <a:pt x="614" y="766"/>
                    <a:pt x="633" y="754"/>
                    <a:pt x="650" y="741"/>
                  </a:cubicBezTo>
                  <a:cubicBezTo>
                    <a:pt x="628" y="685"/>
                    <a:pt x="628" y="685"/>
                    <a:pt x="628" y="685"/>
                  </a:cubicBezTo>
                  <a:cubicBezTo>
                    <a:pt x="639" y="677"/>
                    <a:pt x="649" y="668"/>
                    <a:pt x="659" y="658"/>
                  </a:cubicBezTo>
                  <a:cubicBezTo>
                    <a:pt x="713" y="685"/>
                    <a:pt x="713" y="685"/>
                    <a:pt x="713" y="685"/>
                  </a:cubicBezTo>
                  <a:cubicBezTo>
                    <a:pt x="728" y="669"/>
                    <a:pt x="741" y="652"/>
                    <a:pt x="753" y="633"/>
                  </a:cubicBezTo>
                  <a:cubicBezTo>
                    <a:pt x="712" y="589"/>
                    <a:pt x="712" y="589"/>
                    <a:pt x="712" y="589"/>
                  </a:cubicBezTo>
                  <a:cubicBezTo>
                    <a:pt x="719" y="577"/>
                    <a:pt x="726" y="564"/>
                    <a:pt x="732" y="551"/>
                  </a:cubicBezTo>
                  <a:cubicBezTo>
                    <a:pt x="792" y="557"/>
                    <a:pt x="792" y="557"/>
                    <a:pt x="792" y="557"/>
                  </a:cubicBezTo>
                  <a:cubicBezTo>
                    <a:pt x="800" y="537"/>
                    <a:pt x="806" y="517"/>
                    <a:pt x="810" y="495"/>
                  </a:cubicBezTo>
                  <a:cubicBezTo>
                    <a:pt x="756" y="469"/>
                    <a:pt x="756" y="469"/>
                    <a:pt x="756" y="469"/>
                  </a:cubicBezTo>
                  <a:cubicBezTo>
                    <a:pt x="759" y="455"/>
                    <a:pt x="760" y="440"/>
                    <a:pt x="761" y="425"/>
                  </a:cubicBezTo>
                  <a:close/>
                  <a:moveTo>
                    <a:pt x="410" y="704"/>
                  </a:moveTo>
                  <a:cubicBezTo>
                    <a:pt x="247" y="704"/>
                    <a:pt x="114" y="572"/>
                    <a:pt x="114" y="409"/>
                  </a:cubicBezTo>
                  <a:cubicBezTo>
                    <a:pt x="114" y="246"/>
                    <a:pt x="247" y="114"/>
                    <a:pt x="410" y="114"/>
                  </a:cubicBezTo>
                  <a:cubicBezTo>
                    <a:pt x="573" y="114"/>
                    <a:pt x="705" y="246"/>
                    <a:pt x="705" y="409"/>
                  </a:cubicBezTo>
                  <a:cubicBezTo>
                    <a:pt x="705" y="572"/>
                    <a:pt x="573" y="704"/>
                    <a:pt x="410" y="70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6" name="Freeform 100"/>
            <p:cNvSpPr>
              <a:spLocks/>
            </p:cNvSpPr>
            <p:nvPr/>
          </p:nvSpPr>
          <p:spPr bwMode="auto">
            <a:xfrm>
              <a:off x="7382845" y="4699099"/>
              <a:ext cx="1103407" cy="558404"/>
            </a:xfrm>
            <a:custGeom>
              <a:avLst/>
              <a:gdLst>
                <a:gd name="T0" fmla="*/ 591 w 591"/>
                <a:gd name="T1" fmla="*/ 0 h 299"/>
                <a:gd name="T2" fmla="*/ 296 w 591"/>
                <a:gd name="T3" fmla="*/ 292 h 299"/>
                <a:gd name="T4" fmla="*/ 0 w 591"/>
                <a:gd name="T5" fmla="*/ 0 h 299"/>
                <a:gd name="T6" fmla="*/ 0 w 591"/>
                <a:gd name="T7" fmla="*/ 4 h 299"/>
                <a:gd name="T8" fmla="*/ 296 w 591"/>
                <a:gd name="T9" fmla="*/ 299 h 299"/>
                <a:gd name="T10" fmla="*/ 591 w 591"/>
                <a:gd name="T11" fmla="*/ 4 h 299"/>
                <a:gd name="T12" fmla="*/ 591 w 591"/>
                <a:gd name="T13" fmla="*/ 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1" h="299">
                  <a:moveTo>
                    <a:pt x="591" y="0"/>
                  </a:moveTo>
                  <a:cubicBezTo>
                    <a:pt x="589" y="162"/>
                    <a:pt x="458" y="292"/>
                    <a:pt x="296" y="292"/>
                  </a:cubicBezTo>
                  <a:cubicBezTo>
                    <a:pt x="134" y="292"/>
                    <a:pt x="2" y="162"/>
                    <a:pt x="0" y="0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167"/>
                    <a:pt x="133" y="299"/>
                    <a:pt x="296" y="299"/>
                  </a:cubicBezTo>
                  <a:cubicBezTo>
                    <a:pt x="459" y="299"/>
                    <a:pt x="591" y="167"/>
                    <a:pt x="591" y="4"/>
                  </a:cubicBezTo>
                  <a:cubicBezTo>
                    <a:pt x="591" y="3"/>
                    <a:pt x="591" y="2"/>
                    <a:pt x="591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7" name="Oval 113"/>
            <p:cNvSpPr>
              <a:spLocks noChangeArrowheads="1"/>
            </p:cNvSpPr>
            <p:nvPr/>
          </p:nvSpPr>
          <p:spPr bwMode="auto">
            <a:xfrm>
              <a:off x="7485592" y="4247909"/>
              <a:ext cx="897914" cy="89791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8" name="Shape 2434"/>
            <p:cNvSpPr/>
            <p:nvPr/>
          </p:nvSpPr>
          <p:spPr>
            <a:xfrm>
              <a:off x="7746034" y="4510598"/>
              <a:ext cx="377030" cy="377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4727"/>
                  </a:moveTo>
                  <a:cubicBezTo>
                    <a:pt x="8631" y="14727"/>
                    <a:pt x="6873" y="12969"/>
                    <a:pt x="6873" y="10800"/>
                  </a:cubicBezTo>
                  <a:cubicBezTo>
                    <a:pt x="6873" y="8631"/>
                    <a:pt x="8631" y="6873"/>
                    <a:pt x="10800" y="6873"/>
                  </a:cubicBezTo>
                  <a:cubicBezTo>
                    <a:pt x="12969" y="6873"/>
                    <a:pt x="14727" y="8631"/>
                    <a:pt x="14727" y="10800"/>
                  </a:cubicBezTo>
                  <a:cubicBezTo>
                    <a:pt x="14727" y="12969"/>
                    <a:pt x="12969" y="14727"/>
                    <a:pt x="10800" y="14727"/>
                  </a:cubicBezTo>
                  <a:moveTo>
                    <a:pt x="10800" y="5891"/>
                  </a:moveTo>
                  <a:cubicBezTo>
                    <a:pt x="8088" y="5891"/>
                    <a:pt x="5891" y="8089"/>
                    <a:pt x="5891" y="10800"/>
                  </a:cubicBezTo>
                  <a:cubicBezTo>
                    <a:pt x="5891" y="13512"/>
                    <a:pt x="8088" y="15709"/>
                    <a:pt x="10800" y="15709"/>
                  </a:cubicBezTo>
                  <a:cubicBezTo>
                    <a:pt x="13512" y="15709"/>
                    <a:pt x="15709" y="13512"/>
                    <a:pt x="15709" y="10800"/>
                  </a:cubicBezTo>
                  <a:cubicBezTo>
                    <a:pt x="15709" y="8089"/>
                    <a:pt x="13512" y="5891"/>
                    <a:pt x="10800" y="5891"/>
                  </a:cubicBezTo>
                  <a:moveTo>
                    <a:pt x="20618" y="12013"/>
                  </a:moveTo>
                  <a:cubicBezTo>
                    <a:pt x="20614" y="12014"/>
                    <a:pt x="20611" y="12016"/>
                    <a:pt x="20607" y="12016"/>
                  </a:cubicBezTo>
                  <a:lnTo>
                    <a:pt x="19602" y="12268"/>
                  </a:lnTo>
                  <a:cubicBezTo>
                    <a:pt x="19256" y="12354"/>
                    <a:pt x="18984" y="12622"/>
                    <a:pt x="18892" y="12966"/>
                  </a:cubicBezTo>
                  <a:cubicBezTo>
                    <a:pt x="18703" y="13672"/>
                    <a:pt x="18421" y="14351"/>
                    <a:pt x="18053" y="14986"/>
                  </a:cubicBezTo>
                  <a:cubicBezTo>
                    <a:pt x="17873" y="15295"/>
                    <a:pt x="17876" y="15677"/>
                    <a:pt x="18060" y="15984"/>
                  </a:cubicBezTo>
                  <a:lnTo>
                    <a:pt x="18601" y="16885"/>
                  </a:lnTo>
                  <a:lnTo>
                    <a:pt x="16886" y="18600"/>
                  </a:lnTo>
                  <a:cubicBezTo>
                    <a:pt x="16882" y="18599"/>
                    <a:pt x="16878" y="18597"/>
                    <a:pt x="16875" y="18595"/>
                  </a:cubicBezTo>
                  <a:lnTo>
                    <a:pt x="15978" y="18057"/>
                  </a:lnTo>
                  <a:cubicBezTo>
                    <a:pt x="15822" y="17964"/>
                    <a:pt x="15648" y="17917"/>
                    <a:pt x="15473" y="17917"/>
                  </a:cubicBezTo>
                  <a:cubicBezTo>
                    <a:pt x="15304" y="17917"/>
                    <a:pt x="15134" y="17961"/>
                    <a:pt x="14982" y="18049"/>
                  </a:cubicBezTo>
                  <a:cubicBezTo>
                    <a:pt x="14348" y="18415"/>
                    <a:pt x="13671" y="18696"/>
                    <a:pt x="12968" y="18884"/>
                  </a:cubicBezTo>
                  <a:cubicBezTo>
                    <a:pt x="12624" y="18976"/>
                    <a:pt x="12356" y="19248"/>
                    <a:pt x="12269" y="19594"/>
                  </a:cubicBezTo>
                  <a:lnTo>
                    <a:pt x="12016" y="20607"/>
                  </a:lnTo>
                  <a:cubicBezTo>
                    <a:pt x="12015" y="20611"/>
                    <a:pt x="12014" y="20614"/>
                    <a:pt x="12012" y="20619"/>
                  </a:cubicBezTo>
                  <a:lnTo>
                    <a:pt x="9587" y="20619"/>
                  </a:lnTo>
                  <a:lnTo>
                    <a:pt x="9331" y="19594"/>
                  </a:lnTo>
                  <a:cubicBezTo>
                    <a:pt x="9244" y="19248"/>
                    <a:pt x="8976" y="18976"/>
                    <a:pt x="8632" y="18884"/>
                  </a:cubicBezTo>
                  <a:cubicBezTo>
                    <a:pt x="7929" y="18696"/>
                    <a:pt x="7251" y="18415"/>
                    <a:pt x="6617" y="18049"/>
                  </a:cubicBezTo>
                  <a:cubicBezTo>
                    <a:pt x="6465" y="17961"/>
                    <a:pt x="6296" y="17917"/>
                    <a:pt x="6127" y="17917"/>
                  </a:cubicBezTo>
                  <a:cubicBezTo>
                    <a:pt x="5951" y="17917"/>
                    <a:pt x="5777" y="17964"/>
                    <a:pt x="5621" y="18057"/>
                  </a:cubicBezTo>
                  <a:lnTo>
                    <a:pt x="4725" y="18595"/>
                  </a:lnTo>
                  <a:cubicBezTo>
                    <a:pt x="4722" y="18597"/>
                    <a:pt x="4718" y="18599"/>
                    <a:pt x="4714" y="18600"/>
                  </a:cubicBezTo>
                  <a:lnTo>
                    <a:pt x="3000" y="16885"/>
                  </a:lnTo>
                  <a:lnTo>
                    <a:pt x="3540" y="15984"/>
                  </a:lnTo>
                  <a:cubicBezTo>
                    <a:pt x="3724" y="15677"/>
                    <a:pt x="3727" y="15295"/>
                    <a:pt x="3548" y="14986"/>
                  </a:cubicBezTo>
                  <a:cubicBezTo>
                    <a:pt x="3179" y="14351"/>
                    <a:pt x="2897" y="13672"/>
                    <a:pt x="2708" y="12966"/>
                  </a:cubicBezTo>
                  <a:cubicBezTo>
                    <a:pt x="2616" y="12622"/>
                    <a:pt x="2343" y="12354"/>
                    <a:pt x="1998" y="12268"/>
                  </a:cubicBezTo>
                  <a:lnTo>
                    <a:pt x="993" y="12016"/>
                  </a:lnTo>
                  <a:cubicBezTo>
                    <a:pt x="989" y="12016"/>
                    <a:pt x="986" y="12014"/>
                    <a:pt x="982" y="12013"/>
                  </a:cubicBezTo>
                  <a:lnTo>
                    <a:pt x="982" y="9587"/>
                  </a:lnTo>
                  <a:lnTo>
                    <a:pt x="1998" y="9333"/>
                  </a:lnTo>
                  <a:cubicBezTo>
                    <a:pt x="2343" y="9246"/>
                    <a:pt x="2616" y="8979"/>
                    <a:pt x="2708" y="8634"/>
                  </a:cubicBezTo>
                  <a:cubicBezTo>
                    <a:pt x="2897" y="7928"/>
                    <a:pt x="3179" y="7249"/>
                    <a:pt x="3548" y="6615"/>
                  </a:cubicBezTo>
                  <a:cubicBezTo>
                    <a:pt x="3727" y="6305"/>
                    <a:pt x="3724" y="5923"/>
                    <a:pt x="3540" y="5617"/>
                  </a:cubicBezTo>
                  <a:lnTo>
                    <a:pt x="3005" y="4725"/>
                  </a:lnTo>
                  <a:cubicBezTo>
                    <a:pt x="3004" y="4722"/>
                    <a:pt x="3002" y="4718"/>
                    <a:pt x="3000" y="4715"/>
                  </a:cubicBezTo>
                  <a:lnTo>
                    <a:pt x="4715" y="3000"/>
                  </a:lnTo>
                  <a:lnTo>
                    <a:pt x="5621" y="3544"/>
                  </a:lnTo>
                  <a:cubicBezTo>
                    <a:pt x="5777" y="3636"/>
                    <a:pt x="5951" y="3683"/>
                    <a:pt x="6127" y="3683"/>
                  </a:cubicBezTo>
                  <a:cubicBezTo>
                    <a:pt x="6296" y="3683"/>
                    <a:pt x="6465" y="3639"/>
                    <a:pt x="6618" y="3551"/>
                  </a:cubicBezTo>
                  <a:cubicBezTo>
                    <a:pt x="7251" y="3185"/>
                    <a:pt x="7929" y="2904"/>
                    <a:pt x="8632" y="2717"/>
                  </a:cubicBezTo>
                  <a:cubicBezTo>
                    <a:pt x="8976" y="2624"/>
                    <a:pt x="9244" y="2353"/>
                    <a:pt x="9331" y="2007"/>
                  </a:cubicBezTo>
                  <a:lnTo>
                    <a:pt x="9587" y="982"/>
                  </a:lnTo>
                  <a:lnTo>
                    <a:pt x="12012" y="982"/>
                  </a:lnTo>
                  <a:cubicBezTo>
                    <a:pt x="12014" y="986"/>
                    <a:pt x="12015" y="989"/>
                    <a:pt x="12016" y="993"/>
                  </a:cubicBezTo>
                  <a:lnTo>
                    <a:pt x="12269" y="2007"/>
                  </a:lnTo>
                  <a:cubicBezTo>
                    <a:pt x="12356" y="2353"/>
                    <a:pt x="12624" y="2624"/>
                    <a:pt x="12968" y="2717"/>
                  </a:cubicBezTo>
                  <a:cubicBezTo>
                    <a:pt x="13671" y="2904"/>
                    <a:pt x="14348" y="3185"/>
                    <a:pt x="14982" y="3551"/>
                  </a:cubicBezTo>
                  <a:cubicBezTo>
                    <a:pt x="15134" y="3639"/>
                    <a:pt x="15304" y="3683"/>
                    <a:pt x="15473" y="3683"/>
                  </a:cubicBezTo>
                  <a:cubicBezTo>
                    <a:pt x="15648" y="3683"/>
                    <a:pt x="15822" y="3636"/>
                    <a:pt x="15978" y="3544"/>
                  </a:cubicBezTo>
                  <a:lnTo>
                    <a:pt x="16884" y="3000"/>
                  </a:lnTo>
                  <a:lnTo>
                    <a:pt x="18600" y="4715"/>
                  </a:lnTo>
                  <a:cubicBezTo>
                    <a:pt x="18598" y="4718"/>
                    <a:pt x="18597" y="4722"/>
                    <a:pt x="18595" y="4726"/>
                  </a:cubicBezTo>
                  <a:lnTo>
                    <a:pt x="18060" y="5616"/>
                  </a:lnTo>
                  <a:cubicBezTo>
                    <a:pt x="17876" y="5923"/>
                    <a:pt x="17873" y="6305"/>
                    <a:pt x="18053" y="6615"/>
                  </a:cubicBezTo>
                  <a:cubicBezTo>
                    <a:pt x="18421" y="7249"/>
                    <a:pt x="18703" y="7928"/>
                    <a:pt x="18892" y="8634"/>
                  </a:cubicBezTo>
                  <a:cubicBezTo>
                    <a:pt x="18984" y="8979"/>
                    <a:pt x="19256" y="9246"/>
                    <a:pt x="19602" y="9333"/>
                  </a:cubicBezTo>
                  <a:lnTo>
                    <a:pt x="20618" y="9587"/>
                  </a:lnTo>
                  <a:cubicBezTo>
                    <a:pt x="20618" y="9587"/>
                    <a:pt x="20618" y="12013"/>
                    <a:pt x="20618" y="12013"/>
                  </a:cubicBezTo>
                  <a:close/>
                  <a:moveTo>
                    <a:pt x="20880" y="8641"/>
                  </a:moveTo>
                  <a:lnTo>
                    <a:pt x="19841" y="8380"/>
                  </a:lnTo>
                  <a:cubicBezTo>
                    <a:pt x="19626" y="7580"/>
                    <a:pt x="19308" y="6822"/>
                    <a:pt x="18902" y="6122"/>
                  </a:cubicBezTo>
                  <a:lnTo>
                    <a:pt x="19455" y="5200"/>
                  </a:lnTo>
                  <a:cubicBezTo>
                    <a:pt x="19625" y="4871"/>
                    <a:pt x="19736" y="4463"/>
                    <a:pt x="19455" y="4182"/>
                  </a:cubicBezTo>
                  <a:lnTo>
                    <a:pt x="17419" y="2145"/>
                  </a:lnTo>
                  <a:cubicBezTo>
                    <a:pt x="17292" y="2018"/>
                    <a:pt x="17136" y="1969"/>
                    <a:pt x="16975" y="1969"/>
                  </a:cubicBezTo>
                  <a:cubicBezTo>
                    <a:pt x="16778" y="1969"/>
                    <a:pt x="16572" y="2043"/>
                    <a:pt x="16400" y="2145"/>
                  </a:cubicBezTo>
                  <a:lnTo>
                    <a:pt x="15473" y="2702"/>
                  </a:lnTo>
                  <a:cubicBezTo>
                    <a:pt x="14775" y="2298"/>
                    <a:pt x="14020" y="1982"/>
                    <a:pt x="13222" y="1768"/>
                  </a:cubicBezTo>
                  <a:lnTo>
                    <a:pt x="12960" y="720"/>
                  </a:lnTo>
                  <a:cubicBezTo>
                    <a:pt x="12848" y="367"/>
                    <a:pt x="12638" y="0"/>
                    <a:pt x="12240" y="0"/>
                  </a:cubicBezTo>
                  <a:lnTo>
                    <a:pt x="9360" y="0"/>
                  </a:lnTo>
                  <a:cubicBezTo>
                    <a:pt x="8962" y="0"/>
                    <a:pt x="8730" y="367"/>
                    <a:pt x="8640" y="720"/>
                  </a:cubicBezTo>
                  <a:lnTo>
                    <a:pt x="8378" y="1768"/>
                  </a:lnTo>
                  <a:cubicBezTo>
                    <a:pt x="7580" y="1982"/>
                    <a:pt x="6825" y="2298"/>
                    <a:pt x="6127" y="2702"/>
                  </a:cubicBezTo>
                  <a:lnTo>
                    <a:pt x="5200" y="2145"/>
                  </a:lnTo>
                  <a:cubicBezTo>
                    <a:pt x="5028" y="2043"/>
                    <a:pt x="4822" y="1969"/>
                    <a:pt x="4625" y="1969"/>
                  </a:cubicBezTo>
                  <a:cubicBezTo>
                    <a:pt x="4464" y="1969"/>
                    <a:pt x="4308" y="2018"/>
                    <a:pt x="4181" y="2145"/>
                  </a:cubicBezTo>
                  <a:lnTo>
                    <a:pt x="2145" y="4182"/>
                  </a:lnTo>
                  <a:cubicBezTo>
                    <a:pt x="1864" y="4463"/>
                    <a:pt x="1975" y="4871"/>
                    <a:pt x="2145" y="5200"/>
                  </a:cubicBezTo>
                  <a:lnTo>
                    <a:pt x="2698" y="6122"/>
                  </a:lnTo>
                  <a:cubicBezTo>
                    <a:pt x="2292" y="6822"/>
                    <a:pt x="1973" y="7580"/>
                    <a:pt x="1759" y="8380"/>
                  </a:cubicBezTo>
                  <a:lnTo>
                    <a:pt x="720" y="8641"/>
                  </a:lnTo>
                  <a:cubicBezTo>
                    <a:pt x="367" y="8730"/>
                    <a:pt x="0" y="8963"/>
                    <a:pt x="0" y="9360"/>
                  </a:cubicBezTo>
                  <a:lnTo>
                    <a:pt x="0" y="12240"/>
                  </a:lnTo>
                  <a:cubicBezTo>
                    <a:pt x="0" y="12638"/>
                    <a:pt x="367" y="12848"/>
                    <a:pt x="720" y="12960"/>
                  </a:cubicBezTo>
                  <a:lnTo>
                    <a:pt x="1759" y="13220"/>
                  </a:lnTo>
                  <a:cubicBezTo>
                    <a:pt x="1973" y="14021"/>
                    <a:pt x="2292" y="14778"/>
                    <a:pt x="2698" y="15478"/>
                  </a:cubicBezTo>
                  <a:lnTo>
                    <a:pt x="2145" y="16400"/>
                  </a:lnTo>
                  <a:cubicBezTo>
                    <a:pt x="1959" y="16714"/>
                    <a:pt x="1864" y="17137"/>
                    <a:pt x="2145" y="17419"/>
                  </a:cubicBezTo>
                  <a:lnTo>
                    <a:pt x="4181" y="19455"/>
                  </a:lnTo>
                  <a:cubicBezTo>
                    <a:pt x="4305" y="19579"/>
                    <a:pt x="4454" y="19627"/>
                    <a:pt x="4610" y="19627"/>
                  </a:cubicBezTo>
                  <a:cubicBezTo>
                    <a:pt x="4807" y="19627"/>
                    <a:pt x="5016" y="19550"/>
                    <a:pt x="5200" y="19455"/>
                  </a:cubicBezTo>
                  <a:lnTo>
                    <a:pt x="6127" y="18899"/>
                  </a:lnTo>
                  <a:cubicBezTo>
                    <a:pt x="6825" y="19302"/>
                    <a:pt x="7580" y="19619"/>
                    <a:pt x="8378" y="19832"/>
                  </a:cubicBezTo>
                  <a:lnTo>
                    <a:pt x="8640" y="20880"/>
                  </a:lnTo>
                  <a:cubicBezTo>
                    <a:pt x="8730" y="21233"/>
                    <a:pt x="8962" y="21600"/>
                    <a:pt x="9360" y="21600"/>
                  </a:cubicBezTo>
                  <a:lnTo>
                    <a:pt x="12240" y="21600"/>
                  </a:lnTo>
                  <a:cubicBezTo>
                    <a:pt x="12638" y="21600"/>
                    <a:pt x="12848" y="21233"/>
                    <a:pt x="12960" y="20880"/>
                  </a:cubicBezTo>
                  <a:lnTo>
                    <a:pt x="13222" y="19832"/>
                  </a:lnTo>
                  <a:cubicBezTo>
                    <a:pt x="14020" y="19619"/>
                    <a:pt x="14775" y="19302"/>
                    <a:pt x="15473" y="18899"/>
                  </a:cubicBezTo>
                  <a:lnTo>
                    <a:pt x="16400" y="19455"/>
                  </a:lnTo>
                  <a:cubicBezTo>
                    <a:pt x="16584" y="19550"/>
                    <a:pt x="16793" y="19627"/>
                    <a:pt x="16990" y="19627"/>
                  </a:cubicBezTo>
                  <a:cubicBezTo>
                    <a:pt x="17146" y="19627"/>
                    <a:pt x="17294" y="19579"/>
                    <a:pt x="17419" y="19455"/>
                  </a:cubicBezTo>
                  <a:lnTo>
                    <a:pt x="19455" y="17419"/>
                  </a:lnTo>
                  <a:cubicBezTo>
                    <a:pt x="19736" y="17137"/>
                    <a:pt x="19641" y="16714"/>
                    <a:pt x="19455" y="16400"/>
                  </a:cubicBezTo>
                  <a:lnTo>
                    <a:pt x="18902" y="15478"/>
                  </a:lnTo>
                  <a:cubicBezTo>
                    <a:pt x="19308" y="14778"/>
                    <a:pt x="19626" y="14021"/>
                    <a:pt x="19841" y="13220"/>
                  </a:cubicBezTo>
                  <a:lnTo>
                    <a:pt x="20880" y="12960"/>
                  </a:lnTo>
                  <a:cubicBezTo>
                    <a:pt x="21233" y="12848"/>
                    <a:pt x="21600" y="12638"/>
                    <a:pt x="21600" y="12240"/>
                  </a:cubicBezTo>
                  <a:lnTo>
                    <a:pt x="21600" y="9360"/>
                  </a:lnTo>
                  <a:cubicBezTo>
                    <a:pt x="21600" y="8963"/>
                    <a:pt x="21233" y="8730"/>
                    <a:pt x="20880" y="8641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Lato" panose="020F0502020204030203" pitchFamily="34" charset="0"/>
                <a:cs typeface="Lato" panose="020F0502020204030203" pitchFamily="34" charset="0"/>
                <a:sym typeface="Gill San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0193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079088" y="2501420"/>
            <a:ext cx="1800493" cy="1399964"/>
            <a:chOff x="1079088" y="2501420"/>
            <a:chExt cx="1800493" cy="1399964"/>
          </a:xfrm>
        </p:grpSpPr>
        <p:sp>
          <p:nvSpPr>
            <p:cNvPr id="4" name="TextBox 3"/>
            <p:cNvSpPr txBox="1"/>
            <p:nvPr/>
          </p:nvSpPr>
          <p:spPr>
            <a:xfrm>
              <a:off x="1079088" y="3051398"/>
              <a:ext cx="13609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spc="30">
                  <a:ea typeface="Lato" panose="020F0502020204030203" pitchFamily="34" charset="0"/>
                  <a:cs typeface="Lato" panose="020F0502020204030203" pitchFamily="34" charset="0"/>
                </a:rPr>
                <a:t>Write your title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79088" y="3357068"/>
              <a:ext cx="1800493" cy="5443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en-US" sz="1100">
                  <a:solidFill>
                    <a:schemeClr val="tx2"/>
                  </a:solidFill>
                  <a:ea typeface="Lato" panose="020F0502020204030203" pitchFamily="34" charset="0"/>
                  <a:cs typeface="Lato" panose="020F0502020204030203" pitchFamily="34" charset="0"/>
                </a:rPr>
                <a:t>Lorem ipsum dolor, consect </a:t>
              </a:r>
            </a:p>
            <a:p>
              <a:pPr>
                <a:lnSpc>
                  <a:spcPct val="140000"/>
                </a:lnSpc>
              </a:pPr>
              <a:r>
                <a:rPr lang="en-US" sz="1100">
                  <a:solidFill>
                    <a:schemeClr val="tx2"/>
                  </a:solidFill>
                  <a:ea typeface="Lato" panose="020F0502020204030203" pitchFamily="34" charset="0"/>
                  <a:cs typeface="Lato" panose="020F0502020204030203" pitchFamily="34" charset="0"/>
                </a:rPr>
                <a:t>adipiscing elit roin cursu.</a:t>
              </a:r>
            </a:p>
          </p:txBody>
        </p:sp>
        <p:sp>
          <p:nvSpPr>
            <p:cNvPr id="6" name="Oval 5"/>
            <p:cNvSpPr/>
            <p:nvPr/>
          </p:nvSpPr>
          <p:spPr>
            <a:xfrm>
              <a:off x="1170199" y="2501420"/>
              <a:ext cx="418376" cy="41837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>
                  <a:ea typeface="Lato" panose="020F0502020204030203" pitchFamily="34" charset="0"/>
                  <a:cs typeface="Lato" panose="020F0502020204030203" pitchFamily="34" charset="0"/>
                </a:rPr>
                <a:t>1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079088" y="4460091"/>
            <a:ext cx="1800493" cy="1399964"/>
            <a:chOff x="1079088" y="4460091"/>
            <a:chExt cx="1800493" cy="1399964"/>
          </a:xfrm>
        </p:grpSpPr>
        <p:sp>
          <p:nvSpPr>
            <p:cNvPr id="8" name="TextBox 7"/>
            <p:cNvSpPr txBox="1"/>
            <p:nvPr/>
          </p:nvSpPr>
          <p:spPr>
            <a:xfrm>
              <a:off x="1079088" y="5010069"/>
              <a:ext cx="13609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spc="30">
                  <a:ea typeface="Lato" panose="020F0502020204030203" pitchFamily="34" charset="0"/>
                  <a:cs typeface="Lato" panose="020F0502020204030203" pitchFamily="34" charset="0"/>
                </a:rPr>
                <a:t>Write your title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079088" y="5315739"/>
              <a:ext cx="1800493" cy="5443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en-US" sz="1100">
                  <a:solidFill>
                    <a:schemeClr val="tx2"/>
                  </a:solidFill>
                  <a:ea typeface="Lato" panose="020F0502020204030203" pitchFamily="34" charset="0"/>
                  <a:cs typeface="Lato" panose="020F0502020204030203" pitchFamily="34" charset="0"/>
                </a:rPr>
                <a:t>Lorem ipsum dolor, consect </a:t>
              </a:r>
            </a:p>
            <a:p>
              <a:pPr>
                <a:lnSpc>
                  <a:spcPct val="140000"/>
                </a:lnSpc>
              </a:pPr>
              <a:r>
                <a:rPr lang="en-US" sz="1100">
                  <a:solidFill>
                    <a:schemeClr val="tx2"/>
                  </a:solidFill>
                  <a:ea typeface="Lato" panose="020F0502020204030203" pitchFamily="34" charset="0"/>
                  <a:cs typeface="Lato" panose="020F0502020204030203" pitchFamily="34" charset="0"/>
                </a:rPr>
                <a:t>adipiscing elit roin cursu.</a:t>
              </a:r>
            </a:p>
          </p:txBody>
        </p:sp>
        <p:sp>
          <p:nvSpPr>
            <p:cNvPr id="10" name="Oval 9"/>
            <p:cNvSpPr/>
            <p:nvPr/>
          </p:nvSpPr>
          <p:spPr>
            <a:xfrm>
              <a:off x="1170199" y="4460091"/>
              <a:ext cx="418376" cy="41837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>
                  <a:ea typeface="Lato" panose="020F0502020204030203" pitchFamily="34" charset="0"/>
                  <a:cs typeface="Lato" panose="020F0502020204030203" pitchFamily="34" charset="0"/>
                </a:rPr>
                <a:t>3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906168" y="2501420"/>
            <a:ext cx="1800493" cy="1399964"/>
            <a:chOff x="3906168" y="2501420"/>
            <a:chExt cx="1800493" cy="1399964"/>
          </a:xfrm>
        </p:grpSpPr>
        <p:sp>
          <p:nvSpPr>
            <p:cNvPr id="12" name="TextBox 11"/>
            <p:cNvSpPr txBox="1"/>
            <p:nvPr/>
          </p:nvSpPr>
          <p:spPr>
            <a:xfrm>
              <a:off x="3906168" y="3051398"/>
              <a:ext cx="13609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spc="30">
                  <a:ea typeface="Lato" panose="020F0502020204030203" pitchFamily="34" charset="0"/>
                  <a:cs typeface="Lato" panose="020F0502020204030203" pitchFamily="34" charset="0"/>
                </a:rPr>
                <a:t>Write your title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906168" y="3357068"/>
              <a:ext cx="1800493" cy="5443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en-US" sz="1100">
                  <a:solidFill>
                    <a:schemeClr val="tx2"/>
                  </a:solidFill>
                  <a:ea typeface="Lato" panose="020F0502020204030203" pitchFamily="34" charset="0"/>
                  <a:cs typeface="Lato" panose="020F0502020204030203" pitchFamily="34" charset="0"/>
                </a:rPr>
                <a:t>Lorem ipsum dolor, consect </a:t>
              </a:r>
            </a:p>
            <a:p>
              <a:pPr>
                <a:lnSpc>
                  <a:spcPct val="140000"/>
                </a:lnSpc>
              </a:pPr>
              <a:r>
                <a:rPr lang="en-US" sz="1100">
                  <a:solidFill>
                    <a:schemeClr val="tx2"/>
                  </a:solidFill>
                  <a:ea typeface="Lato" panose="020F0502020204030203" pitchFamily="34" charset="0"/>
                  <a:cs typeface="Lato" panose="020F0502020204030203" pitchFamily="34" charset="0"/>
                </a:rPr>
                <a:t>adipiscing elit roin cursu.</a:t>
              </a:r>
            </a:p>
          </p:txBody>
        </p:sp>
        <p:sp>
          <p:nvSpPr>
            <p:cNvPr id="14" name="Oval 13"/>
            <p:cNvSpPr/>
            <p:nvPr/>
          </p:nvSpPr>
          <p:spPr>
            <a:xfrm>
              <a:off x="3997279" y="2501420"/>
              <a:ext cx="418376" cy="4183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>
                  <a:ea typeface="Lato" panose="020F0502020204030203" pitchFamily="34" charset="0"/>
                  <a:cs typeface="Lato" panose="020F0502020204030203" pitchFamily="34" charset="0"/>
                </a:rPr>
                <a:t>2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906168" y="4460091"/>
            <a:ext cx="1800493" cy="1399964"/>
            <a:chOff x="3906168" y="4460091"/>
            <a:chExt cx="1800493" cy="1399964"/>
          </a:xfrm>
        </p:grpSpPr>
        <p:sp>
          <p:nvSpPr>
            <p:cNvPr id="16" name="TextBox 15"/>
            <p:cNvSpPr txBox="1"/>
            <p:nvPr/>
          </p:nvSpPr>
          <p:spPr>
            <a:xfrm>
              <a:off x="3906168" y="5010069"/>
              <a:ext cx="13609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spc="30">
                  <a:ea typeface="Lato" panose="020F0502020204030203" pitchFamily="34" charset="0"/>
                  <a:cs typeface="Lato" panose="020F0502020204030203" pitchFamily="34" charset="0"/>
                </a:rPr>
                <a:t>Write your title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906168" y="5315739"/>
              <a:ext cx="1800493" cy="5443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en-US" sz="1100">
                  <a:solidFill>
                    <a:schemeClr val="tx2"/>
                  </a:solidFill>
                  <a:ea typeface="Lato" panose="020F0502020204030203" pitchFamily="34" charset="0"/>
                  <a:cs typeface="Lato" panose="020F0502020204030203" pitchFamily="34" charset="0"/>
                </a:rPr>
                <a:t>Lorem ipsum dolor, consect </a:t>
              </a:r>
            </a:p>
            <a:p>
              <a:pPr>
                <a:lnSpc>
                  <a:spcPct val="140000"/>
                </a:lnSpc>
              </a:pPr>
              <a:r>
                <a:rPr lang="en-US" sz="1100">
                  <a:solidFill>
                    <a:schemeClr val="tx2"/>
                  </a:solidFill>
                  <a:ea typeface="Lato" panose="020F0502020204030203" pitchFamily="34" charset="0"/>
                  <a:cs typeface="Lato" panose="020F0502020204030203" pitchFamily="34" charset="0"/>
                </a:rPr>
                <a:t>adipiscing elit roin cursu.</a:t>
              </a:r>
            </a:p>
          </p:txBody>
        </p:sp>
        <p:sp>
          <p:nvSpPr>
            <p:cNvPr id="18" name="Oval 17"/>
            <p:cNvSpPr/>
            <p:nvPr/>
          </p:nvSpPr>
          <p:spPr>
            <a:xfrm>
              <a:off x="3997279" y="4460091"/>
              <a:ext cx="418376" cy="41837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>
                  <a:ea typeface="Lato" panose="020F0502020204030203" pitchFamily="34" charset="0"/>
                  <a:cs typeface="Lato" panose="020F0502020204030203" pitchFamily="34" charset="0"/>
                </a:rPr>
                <a:t>4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824359" y="2207381"/>
            <a:ext cx="4218899" cy="3783844"/>
            <a:chOff x="6824359" y="2207381"/>
            <a:chExt cx="4218899" cy="3783844"/>
          </a:xfrm>
        </p:grpSpPr>
        <p:sp>
          <p:nvSpPr>
            <p:cNvPr id="20" name="Shape 5166"/>
            <p:cNvSpPr/>
            <p:nvPr/>
          </p:nvSpPr>
          <p:spPr>
            <a:xfrm>
              <a:off x="7837473" y="2617448"/>
              <a:ext cx="1670364" cy="14802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31" y="0"/>
                  </a:moveTo>
                  <a:lnTo>
                    <a:pt x="4125" y="12945"/>
                  </a:lnTo>
                  <a:lnTo>
                    <a:pt x="0" y="21600"/>
                  </a:lnTo>
                  <a:lnTo>
                    <a:pt x="21600" y="7769"/>
                  </a:lnTo>
                  <a:lnTo>
                    <a:pt x="1713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lnSpc>
                  <a:spcPct val="100000"/>
                </a:lnSpc>
                <a:spcBef>
                  <a:spcPts val="0"/>
                </a:spcBef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lang="en-US" sz="200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1" name="Shape 5167"/>
            <p:cNvSpPr/>
            <p:nvPr/>
          </p:nvSpPr>
          <p:spPr>
            <a:xfrm>
              <a:off x="7330916" y="3495010"/>
              <a:ext cx="2689783" cy="15409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039" y="0"/>
                  </a:moveTo>
                  <a:lnTo>
                    <a:pt x="2561" y="13286"/>
                  </a:lnTo>
                  <a:lnTo>
                    <a:pt x="0" y="21600"/>
                  </a:lnTo>
                  <a:lnTo>
                    <a:pt x="21600" y="8314"/>
                  </a:lnTo>
                  <a:cubicBezTo>
                    <a:pt x="21600" y="8314"/>
                    <a:pt x="19039" y="0"/>
                    <a:pt x="19039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lnSpc>
                  <a:spcPct val="100000"/>
                </a:lnSpc>
                <a:spcBef>
                  <a:spcPts val="0"/>
                </a:spcBef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lang="en-US" sz="200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2" name="Shape 5168"/>
            <p:cNvSpPr/>
            <p:nvPr/>
          </p:nvSpPr>
          <p:spPr>
            <a:xfrm>
              <a:off x="6824359" y="4446554"/>
              <a:ext cx="3709201" cy="1540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43" y="0"/>
                  </a:moveTo>
                  <a:lnTo>
                    <a:pt x="1857" y="13286"/>
                  </a:lnTo>
                  <a:lnTo>
                    <a:pt x="0" y="21600"/>
                  </a:lnTo>
                  <a:lnTo>
                    <a:pt x="21600" y="8314"/>
                  </a:lnTo>
                  <a:cubicBezTo>
                    <a:pt x="21600" y="8314"/>
                    <a:pt x="19743" y="0"/>
                    <a:pt x="1974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lnSpc>
                  <a:spcPct val="100000"/>
                </a:lnSpc>
                <a:spcBef>
                  <a:spcPts val="0"/>
                </a:spcBef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lang="en-US" sz="200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6824360" y="5398096"/>
              <a:ext cx="4218898" cy="593129"/>
              <a:chOff x="6824360" y="5398096"/>
              <a:chExt cx="4218898" cy="593129"/>
            </a:xfrm>
          </p:grpSpPr>
          <p:sp>
            <p:nvSpPr>
              <p:cNvPr id="33" name="Shape 5174"/>
              <p:cNvSpPr/>
              <p:nvPr/>
            </p:nvSpPr>
            <p:spPr>
              <a:xfrm>
                <a:off x="6824360" y="5398096"/>
                <a:ext cx="4218898" cy="5931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19967" y="0"/>
                    </a:lnTo>
                    <a:lnTo>
                      <a:pt x="1633" y="0"/>
                    </a:lnTo>
                    <a:lnTo>
                      <a:pt x="0" y="21600"/>
                    </a:lnTo>
                    <a:cubicBezTo>
                      <a:pt x="0" y="21600"/>
                      <a:pt x="21600" y="21600"/>
                      <a:pt x="21600" y="2160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defRPr>
                    <a:solidFill>
                      <a:srgbClr val="4C4C4C"/>
                    </a:solidFill>
                  </a:defRPr>
                </a:pPr>
                <a:endParaRPr lang="en-US" sz="3200" dirty="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34" name="Shape 2368"/>
              <p:cNvSpPr/>
              <p:nvPr/>
            </p:nvSpPr>
            <p:spPr>
              <a:xfrm>
                <a:off x="8747959" y="5525182"/>
                <a:ext cx="371698" cy="371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291" y="17673"/>
                    </a:moveTo>
                    <a:cubicBezTo>
                      <a:pt x="11562" y="17673"/>
                      <a:pt x="11782" y="17453"/>
                      <a:pt x="11782" y="17182"/>
                    </a:cubicBezTo>
                    <a:cubicBezTo>
                      <a:pt x="11782" y="16911"/>
                      <a:pt x="11562" y="16691"/>
                      <a:pt x="11291" y="16691"/>
                    </a:cubicBezTo>
                    <a:cubicBezTo>
                      <a:pt x="11020" y="16691"/>
                      <a:pt x="10800" y="16911"/>
                      <a:pt x="10800" y="17182"/>
                    </a:cubicBezTo>
                    <a:cubicBezTo>
                      <a:pt x="10800" y="17453"/>
                      <a:pt x="11020" y="17673"/>
                      <a:pt x="11291" y="17673"/>
                    </a:cubicBezTo>
                    <a:moveTo>
                      <a:pt x="17673" y="18655"/>
                    </a:moveTo>
                    <a:lnTo>
                      <a:pt x="13745" y="18655"/>
                    </a:lnTo>
                    <a:lnTo>
                      <a:pt x="13745" y="12273"/>
                    </a:lnTo>
                    <a:cubicBezTo>
                      <a:pt x="13745" y="12002"/>
                      <a:pt x="13525" y="11782"/>
                      <a:pt x="13255" y="11782"/>
                    </a:cubicBezTo>
                    <a:lnTo>
                      <a:pt x="8345" y="11782"/>
                    </a:lnTo>
                    <a:cubicBezTo>
                      <a:pt x="8075" y="11782"/>
                      <a:pt x="7855" y="12002"/>
                      <a:pt x="7855" y="12273"/>
                    </a:cubicBezTo>
                    <a:lnTo>
                      <a:pt x="7855" y="18655"/>
                    </a:lnTo>
                    <a:lnTo>
                      <a:pt x="3927" y="18655"/>
                    </a:lnTo>
                    <a:lnTo>
                      <a:pt x="3927" y="8058"/>
                    </a:lnTo>
                    <a:lnTo>
                      <a:pt x="10800" y="1185"/>
                    </a:lnTo>
                    <a:lnTo>
                      <a:pt x="17673" y="8058"/>
                    </a:lnTo>
                    <a:cubicBezTo>
                      <a:pt x="17673" y="8058"/>
                      <a:pt x="17673" y="18655"/>
                      <a:pt x="17673" y="18655"/>
                    </a:cubicBezTo>
                    <a:close/>
                    <a:moveTo>
                      <a:pt x="17673" y="20618"/>
                    </a:moveTo>
                    <a:lnTo>
                      <a:pt x="13745" y="20618"/>
                    </a:lnTo>
                    <a:lnTo>
                      <a:pt x="13745" y="19636"/>
                    </a:lnTo>
                    <a:lnTo>
                      <a:pt x="17673" y="19636"/>
                    </a:lnTo>
                    <a:cubicBezTo>
                      <a:pt x="17673" y="19636"/>
                      <a:pt x="17673" y="20618"/>
                      <a:pt x="17673" y="20618"/>
                    </a:cubicBezTo>
                    <a:close/>
                    <a:moveTo>
                      <a:pt x="12764" y="20618"/>
                    </a:moveTo>
                    <a:lnTo>
                      <a:pt x="8836" y="20618"/>
                    </a:lnTo>
                    <a:lnTo>
                      <a:pt x="8836" y="12764"/>
                    </a:lnTo>
                    <a:lnTo>
                      <a:pt x="12764" y="12764"/>
                    </a:lnTo>
                    <a:cubicBezTo>
                      <a:pt x="12764" y="12764"/>
                      <a:pt x="12764" y="20618"/>
                      <a:pt x="12764" y="20618"/>
                    </a:cubicBezTo>
                    <a:close/>
                    <a:moveTo>
                      <a:pt x="7855" y="20618"/>
                    </a:moveTo>
                    <a:lnTo>
                      <a:pt x="3927" y="20618"/>
                    </a:lnTo>
                    <a:lnTo>
                      <a:pt x="3927" y="19636"/>
                    </a:lnTo>
                    <a:lnTo>
                      <a:pt x="7855" y="19636"/>
                    </a:lnTo>
                    <a:cubicBezTo>
                      <a:pt x="7855" y="19636"/>
                      <a:pt x="7855" y="20618"/>
                      <a:pt x="7855" y="20618"/>
                    </a:cubicBezTo>
                    <a:close/>
                    <a:moveTo>
                      <a:pt x="14727" y="1964"/>
                    </a:moveTo>
                    <a:lnTo>
                      <a:pt x="16691" y="1964"/>
                    </a:lnTo>
                    <a:lnTo>
                      <a:pt x="16691" y="5688"/>
                    </a:lnTo>
                    <a:lnTo>
                      <a:pt x="14727" y="3724"/>
                    </a:lnTo>
                    <a:cubicBezTo>
                      <a:pt x="14727" y="3724"/>
                      <a:pt x="14727" y="1964"/>
                      <a:pt x="14727" y="1964"/>
                    </a:cubicBezTo>
                    <a:close/>
                    <a:moveTo>
                      <a:pt x="21456" y="10453"/>
                    </a:moveTo>
                    <a:lnTo>
                      <a:pt x="17673" y="6670"/>
                    </a:lnTo>
                    <a:lnTo>
                      <a:pt x="17673" y="1473"/>
                    </a:lnTo>
                    <a:cubicBezTo>
                      <a:pt x="17673" y="1202"/>
                      <a:pt x="17453" y="982"/>
                      <a:pt x="17182" y="982"/>
                    </a:cubicBezTo>
                    <a:lnTo>
                      <a:pt x="14236" y="982"/>
                    </a:lnTo>
                    <a:cubicBezTo>
                      <a:pt x="13966" y="982"/>
                      <a:pt x="13745" y="1202"/>
                      <a:pt x="13745" y="1473"/>
                    </a:cubicBezTo>
                    <a:lnTo>
                      <a:pt x="13745" y="2742"/>
                    </a:lnTo>
                    <a:lnTo>
                      <a:pt x="11147" y="144"/>
                    </a:lnTo>
                    <a:cubicBezTo>
                      <a:pt x="11058" y="55"/>
                      <a:pt x="10935" y="0"/>
                      <a:pt x="10800" y="0"/>
                    </a:cubicBezTo>
                    <a:cubicBezTo>
                      <a:pt x="10665" y="0"/>
                      <a:pt x="10542" y="55"/>
                      <a:pt x="10453" y="144"/>
                    </a:cubicBezTo>
                    <a:lnTo>
                      <a:pt x="144" y="10453"/>
                    </a:lnTo>
                    <a:cubicBezTo>
                      <a:pt x="55" y="10542"/>
                      <a:pt x="0" y="10665"/>
                      <a:pt x="0" y="10800"/>
                    </a:cubicBezTo>
                    <a:cubicBezTo>
                      <a:pt x="0" y="11072"/>
                      <a:pt x="220" y="11291"/>
                      <a:pt x="491" y="11291"/>
                    </a:cubicBezTo>
                    <a:cubicBezTo>
                      <a:pt x="626" y="11291"/>
                      <a:pt x="749" y="11236"/>
                      <a:pt x="838" y="11147"/>
                    </a:cubicBezTo>
                    <a:lnTo>
                      <a:pt x="2945" y="9040"/>
                    </a:lnTo>
                    <a:lnTo>
                      <a:pt x="2945" y="21109"/>
                    </a:lnTo>
                    <a:cubicBezTo>
                      <a:pt x="2945" y="21381"/>
                      <a:pt x="3166" y="21600"/>
                      <a:pt x="3436" y="21600"/>
                    </a:cubicBezTo>
                    <a:lnTo>
                      <a:pt x="18164" y="21600"/>
                    </a:lnTo>
                    <a:cubicBezTo>
                      <a:pt x="18434" y="21600"/>
                      <a:pt x="18655" y="21381"/>
                      <a:pt x="18655" y="21109"/>
                    </a:cubicBezTo>
                    <a:lnTo>
                      <a:pt x="18655" y="9040"/>
                    </a:lnTo>
                    <a:lnTo>
                      <a:pt x="20762" y="11147"/>
                    </a:lnTo>
                    <a:cubicBezTo>
                      <a:pt x="20851" y="11236"/>
                      <a:pt x="20974" y="11291"/>
                      <a:pt x="21109" y="11291"/>
                    </a:cubicBezTo>
                    <a:cubicBezTo>
                      <a:pt x="21380" y="11291"/>
                      <a:pt x="21600" y="11072"/>
                      <a:pt x="21600" y="10800"/>
                    </a:cubicBezTo>
                    <a:cubicBezTo>
                      <a:pt x="21600" y="10665"/>
                      <a:pt x="21545" y="10542"/>
                      <a:pt x="21456" y="10453"/>
                    </a:cubicBezTo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9" tIns="19049" rIns="19049" bIns="19049" anchor="ctr"/>
              <a:lstStyle/>
              <a:p>
                <a:pPr marL="0" marR="0" lvl="0" indent="0" algn="ctr" defTabSz="22858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  <a:sym typeface="Gill Sans"/>
                </a:endParaRPr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8344031" y="2207381"/>
              <a:ext cx="1165160" cy="942427"/>
              <a:chOff x="8344031" y="2207381"/>
              <a:chExt cx="1165160" cy="942427"/>
            </a:xfrm>
          </p:grpSpPr>
          <p:sp>
            <p:nvSpPr>
              <p:cNvPr id="31" name="Shape 5171"/>
              <p:cNvSpPr/>
              <p:nvPr/>
            </p:nvSpPr>
            <p:spPr>
              <a:xfrm>
                <a:off x="8344031" y="2207381"/>
                <a:ext cx="1165160" cy="9424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algn="ctr">
                  <a:defRPr>
                    <a:solidFill>
                      <a:srgbClr val="4C4C4C"/>
                    </a:solidFill>
                  </a:defRPr>
                </a:pPr>
                <a:endParaRPr lang="en-US" sz="3200" dirty="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32" name="Shape 2430"/>
              <p:cNvSpPr/>
              <p:nvPr/>
            </p:nvSpPr>
            <p:spPr>
              <a:xfrm>
                <a:off x="8777893" y="2695575"/>
                <a:ext cx="311831" cy="3118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281" y="19846"/>
                    </a:moveTo>
                    <a:lnTo>
                      <a:pt x="9413" y="12882"/>
                    </a:lnTo>
                    <a:lnTo>
                      <a:pt x="19655" y="2640"/>
                    </a:lnTo>
                    <a:cubicBezTo>
                      <a:pt x="19655" y="2640"/>
                      <a:pt x="12281" y="19846"/>
                      <a:pt x="12281" y="19846"/>
                    </a:cubicBezTo>
                    <a:close/>
                    <a:moveTo>
                      <a:pt x="1755" y="9320"/>
                    </a:moveTo>
                    <a:lnTo>
                      <a:pt x="18960" y="1945"/>
                    </a:lnTo>
                    <a:lnTo>
                      <a:pt x="8719" y="12187"/>
                    </a:lnTo>
                    <a:cubicBezTo>
                      <a:pt x="8719" y="12187"/>
                      <a:pt x="1755" y="9320"/>
                      <a:pt x="1755" y="9320"/>
                    </a:cubicBezTo>
                    <a:close/>
                    <a:moveTo>
                      <a:pt x="21600" y="491"/>
                    </a:moveTo>
                    <a:cubicBezTo>
                      <a:pt x="21600" y="220"/>
                      <a:pt x="21380" y="0"/>
                      <a:pt x="21109" y="0"/>
                    </a:cubicBezTo>
                    <a:cubicBezTo>
                      <a:pt x="21034" y="0"/>
                      <a:pt x="20964" y="20"/>
                      <a:pt x="20900" y="52"/>
                    </a:cubicBezTo>
                    <a:lnTo>
                      <a:pt x="20898" y="48"/>
                    </a:lnTo>
                    <a:lnTo>
                      <a:pt x="302" y="8875"/>
                    </a:lnTo>
                    <a:cubicBezTo>
                      <a:pt x="301" y="8875"/>
                      <a:pt x="299" y="8876"/>
                      <a:pt x="297" y="8877"/>
                    </a:cubicBezTo>
                    <a:lnTo>
                      <a:pt x="280" y="8885"/>
                    </a:lnTo>
                    <a:lnTo>
                      <a:pt x="281" y="8887"/>
                    </a:lnTo>
                    <a:cubicBezTo>
                      <a:pt x="116" y="8967"/>
                      <a:pt x="0" y="9132"/>
                      <a:pt x="0" y="9327"/>
                    </a:cubicBezTo>
                    <a:cubicBezTo>
                      <a:pt x="0" y="9550"/>
                      <a:pt x="151" y="9731"/>
                      <a:pt x="355" y="9791"/>
                    </a:cubicBezTo>
                    <a:lnTo>
                      <a:pt x="353" y="9799"/>
                    </a:lnTo>
                    <a:lnTo>
                      <a:pt x="8462" y="13138"/>
                    </a:lnTo>
                    <a:lnTo>
                      <a:pt x="11801" y="21248"/>
                    </a:lnTo>
                    <a:lnTo>
                      <a:pt x="11809" y="21245"/>
                    </a:lnTo>
                    <a:cubicBezTo>
                      <a:pt x="11869" y="21449"/>
                      <a:pt x="12050" y="21600"/>
                      <a:pt x="12273" y="21600"/>
                    </a:cubicBezTo>
                    <a:cubicBezTo>
                      <a:pt x="12468" y="21600"/>
                      <a:pt x="12634" y="21484"/>
                      <a:pt x="12713" y="21319"/>
                    </a:cubicBezTo>
                    <a:lnTo>
                      <a:pt x="12716" y="21320"/>
                    </a:lnTo>
                    <a:lnTo>
                      <a:pt x="12723" y="21303"/>
                    </a:lnTo>
                    <a:cubicBezTo>
                      <a:pt x="12724" y="21301"/>
                      <a:pt x="12725" y="21300"/>
                      <a:pt x="12725" y="21298"/>
                    </a:cubicBezTo>
                    <a:lnTo>
                      <a:pt x="21553" y="702"/>
                    </a:lnTo>
                    <a:lnTo>
                      <a:pt x="21547" y="699"/>
                    </a:lnTo>
                    <a:cubicBezTo>
                      <a:pt x="21578" y="636"/>
                      <a:pt x="21600" y="567"/>
                      <a:pt x="21600" y="491"/>
                    </a:cubicBezTo>
                    <a:moveTo>
                      <a:pt x="7855" y="16200"/>
                    </a:moveTo>
                    <a:cubicBezTo>
                      <a:pt x="7719" y="16200"/>
                      <a:pt x="7596" y="16255"/>
                      <a:pt x="7507" y="16344"/>
                    </a:cubicBezTo>
                    <a:lnTo>
                      <a:pt x="6035" y="17817"/>
                    </a:lnTo>
                    <a:cubicBezTo>
                      <a:pt x="5946" y="17905"/>
                      <a:pt x="5891" y="18029"/>
                      <a:pt x="5891" y="18164"/>
                    </a:cubicBezTo>
                    <a:cubicBezTo>
                      <a:pt x="5891" y="18435"/>
                      <a:pt x="6111" y="18655"/>
                      <a:pt x="6382" y="18655"/>
                    </a:cubicBezTo>
                    <a:cubicBezTo>
                      <a:pt x="6517" y="18655"/>
                      <a:pt x="6640" y="18600"/>
                      <a:pt x="6729" y="18511"/>
                    </a:cubicBezTo>
                    <a:lnTo>
                      <a:pt x="8202" y="17038"/>
                    </a:lnTo>
                    <a:cubicBezTo>
                      <a:pt x="8291" y="16950"/>
                      <a:pt x="8345" y="16827"/>
                      <a:pt x="8345" y="16691"/>
                    </a:cubicBezTo>
                    <a:cubicBezTo>
                      <a:pt x="8345" y="16420"/>
                      <a:pt x="8126" y="16200"/>
                      <a:pt x="7855" y="16200"/>
                    </a:cubicBezTo>
                    <a:moveTo>
                      <a:pt x="7855" y="14237"/>
                    </a:moveTo>
                    <a:cubicBezTo>
                      <a:pt x="7855" y="13966"/>
                      <a:pt x="7635" y="13745"/>
                      <a:pt x="7364" y="13745"/>
                    </a:cubicBezTo>
                    <a:cubicBezTo>
                      <a:pt x="7228" y="13745"/>
                      <a:pt x="7105" y="13801"/>
                      <a:pt x="7017" y="13889"/>
                    </a:cubicBezTo>
                    <a:lnTo>
                      <a:pt x="2107" y="18798"/>
                    </a:lnTo>
                    <a:cubicBezTo>
                      <a:pt x="2019" y="18888"/>
                      <a:pt x="1964" y="19011"/>
                      <a:pt x="1964" y="19145"/>
                    </a:cubicBezTo>
                    <a:cubicBezTo>
                      <a:pt x="1964" y="19417"/>
                      <a:pt x="2184" y="19636"/>
                      <a:pt x="2455" y="19636"/>
                    </a:cubicBezTo>
                    <a:cubicBezTo>
                      <a:pt x="2590" y="19636"/>
                      <a:pt x="2713" y="19582"/>
                      <a:pt x="2802" y="19493"/>
                    </a:cubicBezTo>
                    <a:lnTo>
                      <a:pt x="7711" y="14583"/>
                    </a:lnTo>
                    <a:cubicBezTo>
                      <a:pt x="7800" y="14495"/>
                      <a:pt x="7855" y="14372"/>
                      <a:pt x="7855" y="14237"/>
                    </a:cubicBezTo>
                    <a:moveTo>
                      <a:pt x="4765" y="14583"/>
                    </a:moveTo>
                    <a:lnTo>
                      <a:pt x="5256" y="14093"/>
                    </a:lnTo>
                    <a:cubicBezTo>
                      <a:pt x="5345" y="14004"/>
                      <a:pt x="5400" y="13881"/>
                      <a:pt x="5400" y="13745"/>
                    </a:cubicBezTo>
                    <a:cubicBezTo>
                      <a:pt x="5400" y="13475"/>
                      <a:pt x="5180" y="13255"/>
                      <a:pt x="4909" y="13255"/>
                    </a:cubicBezTo>
                    <a:cubicBezTo>
                      <a:pt x="4774" y="13255"/>
                      <a:pt x="4651" y="13310"/>
                      <a:pt x="4562" y="13398"/>
                    </a:cubicBezTo>
                    <a:lnTo>
                      <a:pt x="4071" y="13889"/>
                    </a:lnTo>
                    <a:cubicBezTo>
                      <a:pt x="3982" y="13979"/>
                      <a:pt x="3927" y="14101"/>
                      <a:pt x="3927" y="14237"/>
                    </a:cubicBezTo>
                    <a:cubicBezTo>
                      <a:pt x="3927" y="14507"/>
                      <a:pt x="4147" y="14727"/>
                      <a:pt x="4418" y="14727"/>
                    </a:cubicBezTo>
                    <a:cubicBezTo>
                      <a:pt x="4554" y="14727"/>
                      <a:pt x="4676" y="14673"/>
                      <a:pt x="4765" y="14583"/>
                    </a:cubicBezTo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9" tIns="19049" rIns="19049" bIns="19049" anchor="ctr"/>
              <a:lstStyle/>
              <a:p>
                <a:pPr marL="0" marR="0" lvl="0" indent="0" algn="ctr" defTabSz="22858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  <a:sym typeface="Gill Sans"/>
                </a:endParaRPr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7837474" y="3495010"/>
              <a:ext cx="2180073" cy="593135"/>
              <a:chOff x="7837474" y="3495010"/>
              <a:chExt cx="2180073" cy="593135"/>
            </a:xfrm>
          </p:grpSpPr>
          <p:sp>
            <p:nvSpPr>
              <p:cNvPr id="29" name="Shape 5173"/>
              <p:cNvSpPr/>
              <p:nvPr/>
            </p:nvSpPr>
            <p:spPr>
              <a:xfrm>
                <a:off x="7837474" y="3495010"/>
                <a:ext cx="2180073" cy="5931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60" y="0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8440" y="0"/>
                    </a:lnTo>
                    <a:cubicBezTo>
                      <a:pt x="18440" y="0"/>
                      <a:pt x="3160" y="0"/>
                      <a:pt x="316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defRPr>
                    <a:solidFill>
                      <a:srgbClr val="4C4C4C"/>
                    </a:solidFill>
                  </a:defRPr>
                </a:pPr>
                <a:endParaRPr lang="en-US" sz="3200" dirty="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30" name="Shape 2369"/>
              <p:cNvSpPr/>
              <p:nvPr/>
            </p:nvSpPr>
            <p:spPr>
              <a:xfrm>
                <a:off x="8747959" y="3605741"/>
                <a:ext cx="371698" cy="371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7"/>
                      <a:pt x="5377" y="982"/>
                      <a:pt x="10800" y="982"/>
                    </a:cubicBezTo>
                    <a:cubicBezTo>
                      <a:pt x="16223" y="982"/>
                      <a:pt x="20618" y="5377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4" y="21600"/>
                      <a:pt x="21600" y="16765"/>
                      <a:pt x="21600" y="10800"/>
                    </a:cubicBezTo>
                    <a:cubicBezTo>
                      <a:pt x="21600" y="4836"/>
                      <a:pt x="16764" y="0"/>
                      <a:pt x="10800" y="0"/>
                    </a:cubicBezTo>
                    <a:moveTo>
                      <a:pt x="14236" y="16752"/>
                    </a:moveTo>
                    <a:cubicBezTo>
                      <a:pt x="14001" y="16887"/>
                      <a:pt x="13921" y="17188"/>
                      <a:pt x="14057" y="17422"/>
                    </a:cubicBezTo>
                    <a:cubicBezTo>
                      <a:pt x="14192" y="17658"/>
                      <a:pt x="14493" y="17738"/>
                      <a:pt x="14727" y="17602"/>
                    </a:cubicBezTo>
                    <a:cubicBezTo>
                      <a:pt x="14962" y="17467"/>
                      <a:pt x="15042" y="17167"/>
                      <a:pt x="14907" y="16932"/>
                    </a:cubicBezTo>
                    <a:cubicBezTo>
                      <a:pt x="14771" y="16697"/>
                      <a:pt x="14472" y="16617"/>
                      <a:pt x="14236" y="16752"/>
                    </a:cubicBezTo>
                    <a:moveTo>
                      <a:pt x="10800" y="11782"/>
                    </a:moveTo>
                    <a:cubicBezTo>
                      <a:pt x="10258" y="11782"/>
                      <a:pt x="9818" y="11342"/>
                      <a:pt x="9818" y="10800"/>
                    </a:cubicBezTo>
                    <a:cubicBezTo>
                      <a:pt x="9818" y="10258"/>
                      <a:pt x="10258" y="9818"/>
                      <a:pt x="10800" y="9818"/>
                    </a:cubicBezTo>
                    <a:cubicBezTo>
                      <a:pt x="11342" y="9818"/>
                      <a:pt x="11782" y="10258"/>
                      <a:pt x="11782" y="10800"/>
                    </a:cubicBezTo>
                    <a:cubicBezTo>
                      <a:pt x="11782" y="11342"/>
                      <a:pt x="11342" y="11782"/>
                      <a:pt x="10800" y="11782"/>
                    </a:cubicBezTo>
                    <a:moveTo>
                      <a:pt x="15218" y="10309"/>
                    </a:moveTo>
                    <a:lnTo>
                      <a:pt x="12694" y="10309"/>
                    </a:lnTo>
                    <a:cubicBezTo>
                      <a:pt x="12515" y="9624"/>
                      <a:pt x="11978" y="9084"/>
                      <a:pt x="11291" y="8906"/>
                    </a:cubicBezTo>
                    <a:lnTo>
                      <a:pt x="11291" y="3436"/>
                    </a:lnTo>
                    <a:cubicBezTo>
                      <a:pt x="11291" y="3166"/>
                      <a:pt x="11071" y="2945"/>
                      <a:pt x="10800" y="2945"/>
                    </a:cubicBezTo>
                    <a:cubicBezTo>
                      <a:pt x="10529" y="2945"/>
                      <a:pt x="10309" y="3166"/>
                      <a:pt x="10309" y="3436"/>
                    </a:cubicBezTo>
                    <a:lnTo>
                      <a:pt x="10309" y="8906"/>
                    </a:lnTo>
                    <a:cubicBezTo>
                      <a:pt x="9464" y="9125"/>
                      <a:pt x="8836" y="9886"/>
                      <a:pt x="8836" y="10800"/>
                    </a:cubicBezTo>
                    <a:cubicBezTo>
                      <a:pt x="8836" y="11885"/>
                      <a:pt x="9716" y="12764"/>
                      <a:pt x="10800" y="12764"/>
                    </a:cubicBezTo>
                    <a:cubicBezTo>
                      <a:pt x="11714" y="12764"/>
                      <a:pt x="12476" y="12137"/>
                      <a:pt x="12694" y="11291"/>
                    </a:cubicBezTo>
                    <a:lnTo>
                      <a:pt x="15218" y="11291"/>
                    </a:lnTo>
                    <a:cubicBezTo>
                      <a:pt x="15489" y="11291"/>
                      <a:pt x="15709" y="11072"/>
                      <a:pt x="15709" y="10800"/>
                    </a:cubicBezTo>
                    <a:cubicBezTo>
                      <a:pt x="15709" y="10529"/>
                      <a:pt x="15489" y="10309"/>
                      <a:pt x="15218" y="10309"/>
                    </a:cubicBezTo>
                    <a:moveTo>
                      <a:pt x="16932" y="6693"/>
                    </a:moveTo>
                    <a:cubicBezTo>
                      <a:pt x="16697" y="6829"/>
                      <a:pt x="16616" y="7129"/>
                      <a:pt x="16752" y="7364"/>
                    </a:cubicBezTo>
                    <a:cubicBezTo>
                      <a:pt x="16887" y="7599"/>
                      <a:pt x="17188" y="7679"/>
                      <a:pt x="17422" y="7543"/>
                    </a:cubicBezTo>
                    <a:cubicBezTo>
                      <a:pt x="17657" y="7408"/>
                      <a:pt x="17737" y="7108"/>
                      <a:pt x="17602" y="6873"/>
                    </a:cubicBezTo>
                    <a:cubicBezTo>
                      <a:pt x="17467" y="6638"/>
                      <a:pt x="17166" y="6557"/>
                      <a:pt x="16932" y="6693"/>
                    </a:cubicBezTo>
                    <a:moveTo>
                      <a:pt x="10800" y="17673"/>
                    </a:moveTo>
                    <a:cubicBezTo>
                      <a:pt x="10529" y="17673"/>
                      <a:pt x="10309" y="17893"/>
                      <a:pt x="10309" y="18164"/>
                    </a:cubicBezTo>
                    <a:cubicBezTo>
                      <a:pt x="10309" y="18435"/>
                      <a:pt x="10529" y="18655"/>
                      <a:pt x="10800" y="18655"/>
                    </a:cubicBezTo>
                    <a:cubicBezTo>
                      <a:pt x="11071" y="18655"/>
                      <a:pt x="11291" y="18435"/>
                      <a:pt x="11291" y="18164"/>
                    </a:cubicBezTo>
                    <a:cubicBezTo>
                      <a:pt x="11291" y="17893"/>
                      <a:pt x="11071" y="17673"/>
                      <a:pt x="10800" y="17673"/>
                    </a:cubicBezTo>
                    <a:moveTo>
                      <a:pt x="17422" y="14057"/>
                    </a:moveTo>
                    <a:cubicBezTo>
                      <a:pt x="17188" y="13921"/>
                      <a:pt x="16887" y="14001"/>
                      <a:pt x="16752" y="14236"/>
                    </a:cubicBezTo>
                    <a:cubicBezTo>
                      <a:pt x="16616" y="14472"/>
                      <a:pt x="16697" y="14772"/>
                      <a:pt x="16932" y="14907"/>
                    </a:cubicBezTo>
                    <a:cubicBezTo>
                      <a:pt x="17166" y="15043"/>
                      <a:pt x="17467" y="14962"/>
                      <a:pt x="17602" y="14727"/>
                    </a:cubicBezTo>
                    <a:cubicBezTo>
                      <a:pt x="17737" y="14492"/>
                      <a:pt x="17657" y="14192"/>
                      <a:pt x="17422" y="14057"/>
                    </a:cubicBezTo>
                    <a:moveTo>
                      <a:pt x="4668" y="6693"/>
                    </a:moveTo>
                    <a:cubicBezTo>
                      <a:pt x="4433" y="6557"/>
                      <a:pt x="4133" y="6638"/>
                      <a:pt x="3998" y="6873"/>
                    </a:cubicBezTo>
                    <a:cubicBezTo>
                      <a:pt x="3863" y="7108"/>
                      <a:pt x="3942" y="7408"/>
                      <a:pt x="4178" y="7543"/>
                    </a:cubicBezTo>
                    <a:cubicBezTo>
                      <a:pt x="4412" y="7679"/>
                      <a:pt x="4713" y="7599"/>
                      <a:pt x="4848" y="7364"/>
                    </a:cubicBezTo>
                    <a:cubicBezTo>
                      <a:pt x="4984" y="7129"/>
                      <a:pt x="4903" y="6829"/>
                      <a:pt x="4668" y="6693"/>
                    </a:cubicBezTo>
                    <a:moveTo>
                      <a:pt x="14236" y="4848"/>
                    </a:moveTo>
                    <a:cubicBezTo>
                      <a:pt x="14472" y="4984"/>
                      <a:pt x="14771" y="4903"/>
                      <a:pt x="14907" y="4669"/>
                    </a:cubicBezTo>
                    <a:cubicBezTo>
                      <a:pt x="15042" y="4434"/>
                      <a:pt x="14962" y="4134"/>
                      <a:pt x="14727" y="3998"/>
                    </a:cubicBezTo>
                    <a:cubicBezTo>
                      <a:pt x="14493" y="3863"/>
                      <a:pt x="14192" y="3943"/>
                      <a:pt x="14057" y="4178"/>
                    </a:cubicBezTo>
                    <a:cubicBezTo>
                      <a:pt x="13921" y="4412"/>
                      <a:pt x="14001" y="4713"/>
                      <a:pt x="14236" y="4848"/>
                    </a:cubicBezTo>
                    <a:moveTo>
                      <a:pt x="3436" y="10309"/>
                    </a:moveTo>
                    <a:cubicBezTo>
                      <a:pt x="3166" y="10309"/>
                      <a:pt x="2945" y="10529"/>
                      <a:pt x="2945" y="10800"/>
                    </a:cubicBezTo>
                    <a:cubicBezTo>
                      <a:pt x="2945" y="11072"/>
                      <a:pt x="3166" y="11291"/>
                      <a:pt x="3436" y="11291"/>
                    </a:cubicBezTo>
                    <a:cubicBezTo>
                      <a:pt x="3707" y="11291"/>
                      <a:pt x="3927" y="11072"/>
                      <a:pt x="3927" y="10800"/>
                    </a:cubicBezTo>
                    <a:cubicBezTo>
                      <a:pt x="3927" y="10529"/>
                      <a:pt x="3707" y="10309"/>
                      <a:pt x="3436" y="10309"/>
                    </a:cubicBezTo>
                    <a:moveTo>
                      <a:pt x="6873" y="3998"/>
                    </a:moveTo>
                    <a:cubicBezTo>
                      <a:pt x="6638" y="4134"/>
                      <a:pt x="6558" y="4434"/>
                      <a:pt x="6693" y="4669"/>
                    </a:cubicBezTo>
                    <a:cubicBezTo>
                      <a:pt x="6829" y="4903"/>
                      <a:pt x="7129" y="4984"/>
                      <a:pt x="7364" y="4848"/>
                    </a:cubicBezTo>
                    <a:cubicBezTo>
                      <a:pt x="7599" y="4713"/>
                      <a:pt x="7679" y="4412"/>
                      <a:pt x="7543" y="4178"/>
                    </a:cubicBezTo>
                    <a:cubicBezTo>
                      <a:pt x="7408" y="3943"/>
                      <a:pt x="7108" y="3863"/>
                      <a:pt x="6873" y="3998"/>
                    </a:cubicBezTo>
                    <a:moveTo>
                      <a:pt x="4178" y="14057"/>
                    </a:moveTo>
                    <a:cubicBezTo>
                      <a:pt x="3942" y="14192"/>
                      <a:pt x="3863" y="14492"/>
                      <a:pt x="3998" y="14727"/>
                    </a:cubicBezTo>
                    <a:cubicBezTo>
                      <a:pt x="4133" y="14962"/>
                      <a:pt x="4433" y="15043"/>
                      <a:pt x="4668" y="14907"/>
                    </a:cubicBezTo>
                    <a:cubicBezTo>
                      <a:pt x="4903" y="14772"/>
                      <a:pt x="4984" y="14472"/>
                      <a:pt x="4848" y="14236"/>
                    </a:cubicBezTo>
                    <a:cubicBezTo>
                      <a:pt x="4713" y="14001"/>
                      <a:pt x="4412" y="13921"/>
                      <a:pt x="4178" y="14057"/>
                    </a:cubicBezTo>
                    <a:moveTo>
                      <a:pt x="7364" y="16752"/>
                    </a:moveTo>
                    <a:cubicBezTo>
                      <a:pt x="7129" y="16617"/>
                      <a:pt x="6829" y="16697"/>
                      <a:pt x="6693" y="16932"/>
                    </a:cubicBezTo>
                    <a:cubicBezTo>
                      <a:pt x="6558" y="17167"/>
                      <a:pt x="6638" y="17467"/>
                      <a:pt x="6873" y="17602"/>
                    </a:cubicBezTo>
                    <a:cubicBezTo>
                      <a:pt x="7108" y="17738"/>
                      <a:pt x="7408" y="17658"/>
                      <a:pt x="7543" y="17422"/>
                    </a:cubicBezTo>
                    <a:cubicBezTo>
                      <a:pt x="7679" y="17188"/>
                      <a:pt x="7599" y="16887"/>
                      <a:pt x="7364" y="16752"/>
                    </a:cubicBezTo>
                    <a:moveTo>
                      <a:pt x="18164" y="10309"/>
                    </a:moveTo>
                    <a:cubicBezTo>
                      <a:pt x="17893" y="10309"/>
                      <a:pt x="17673" y="10529"/>
                      <a:pt x="17673" y="10800"/>
                    </a:cubicBezTo>
                    <a:cubicBezTo>
                      <a:pt x="17673" y="11072"/>
                      <a:pt x="17893" y="11291"/>
                      <a:pt x="18164" y="11291"/>
                    </a:cubicBezTo>
                    <a:cubicBezTo>
                      <a:pt x="18434" y="11291"/>
                      <a:pt x="18655" y="11072"/>
                      <a:pt x="18655" y="10800"/>
                    </a:cubicBezTo>
                    <a:cubicBezTo>
                      <a:pt x="18655" y="10529"/>
                      <a:pt x="18434" y="10309"/>
                      <a:pt x="18164" y="10309"/>
                    </a:cubicBezTo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9" tIns="19049" rIns="19049" bIns="19049" anchor="ctr"/>
              <a:lstStyle/>
              <a:p>
                <a:pPr marL="0" marR="0" lvl="0" indent="0" algn="ctr" defTabSz="22858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  <a:sym typeface="Gill Sans"/>
                </a:endParaRPr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7330918" y="4446553"/>
              <a:ext cx="3199490" cy="593136"/>
              <a:chOff x="7330918" y="4446553"/>
              <a:chExt cx="3199490" cy="593136"/>
            </a:xfrm>
          </p:grpSpPr>
          <p:sp>
            <p:nvSpPr>
              <p:cNvPr id="27" name="Shape 5172"/>
              <p:cNvSpPr/>
              <p:nvPr/>
            </p:nvSpPr>
            <p:spPr>
              <a:xfrm>
                <a:off x="7330918" y="4446553"/>
                <a:ext cx="3199490" cy="5931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53" y="0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9447" y="0"/>
                    </a:lnTo>
                    <a:cubicBezTo>
                      <a:pt x="19447" y="0"/>
                      <a:pt x="2153" y="0"/>
                      <a:pt x="215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defRPr>
                    <a:solidFill>
                      <a:srgbClr val="4C4C4C"/>
                    </a:solidFill>
                  </a:defRPr>
                </a:pPr>
                <a:endParaRPr lang="en-US" sz="3200" dirty="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28" name="Shape 2434"/>
              <p:cNvSpPr/>
              <p:nvPr/>
            </p:nvSpPr>
            <p:spPr>
              <a:xfrm>
                <a:off x="8747959" y="4557285"/>
                <a:ext cx="371698" cy="371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14727"/>
                    </a:moveTo>
                    <a:cubicBezTo>
                      <a:pt x="8631" y="14727"/>
                      <a:pt x="6873" y="12969"/>
                      <a:pt x="6873" y="10800"/>
                    </a:cubicBezTo>
                    <a:cubicBezTo>
                      <a:pt x="6873" y="8631"/>
                      <a:pt x="8631" y="6873"/>
                      <a:pt x="10800" y="6873"/>
                    </a:cubicBezTo>
                    <a:cubicBezTo>
                      <a:pt x="12969" y="6873"/>
                      <a:pt x="14727" y="8631"/>
                      <a:pt x="14727" y="10800"/>
                    </a:cubicBezTo>
                    <a:cubicBezTo>
                      <a:pt x="14727" y="12969"/>
                      <a:pt x="12969" y="14727"/>
                      <a:pt x="10800" y="14727"/>
                    </a:cubicBezTo>
                    <a:moveTo>
                      <a:pt x="10800" y="5891"/>
                    </a:moveTo>
                    <a:cubicBezTo>
                      <a:pt x="8088" y="5891"/>
                      <a:pt x="5891" y="8089"/>
                      <a:pt x="5891" y="10800"/>
                    </a:cubicBezTo>
                    <a:cubicBezTo>
                      <a:pt x="5891" y="13512"/>
                      <a:pt x="8088" y="15709"/>
                      <a:pt x="10800" y="15709"/>
                    </a:cubicBezTo>
                    <a:cubicBezTo>
                      <a:pt x="13512" y="15709"/>
                      <a:pt x="15709" y="13512"/>
                      <a:pt x="15709" y="10800"/>
                    </a:cubicBezTo>
                    <a:cubicBezTo>
                      <a:pt x="15709" y="8089"/>
                      <a:pt x="13512" y="5891"/>
                      <a:pt x="10800" y="5891"/>
                    </a:cubicBezTo>
                    <a:moveTo>
                      <a:pt x="20618" y="12013"/>
                    </a:moveTo>
                    <a:cubicBezTo>
                      <a:pt x="20614" y="12014"/>
                      <a:pt x="20611" y="12016"/>
                      <a:pt x="20607" y="12016"/>
                    </a:cubicBezTo>
                    <a:lnTo>
                      <a:pt x="19602" y="12268"/>
                    </a:lnTo>
                    <a:cubicBezTo>
                      <a:pt x="19256" y="12354"/>
                      <a:pt x="18984" y="12622"/>
                      <a:pt x="18892" y="12966"/>
                    </a:cubicBezTo>
                    <a:cubicBezTo>
                      <a:pt x="18703" y="13672"/>
                      <a:pt x="18421" y="14351"/>
                      <a:pt x="18053" y="14986"/>
                    </a:cubicBezTo>
                    <a:cubicBezTo>
                      <a:pt x="17873" y="15295"/>
                      <a:pt x="17876" y="15677"/>
                      <a:pt x="18060" y="15984"/>
                    </a:cubicBezTo>
                    <a:lnTo>
                      <a:pt x="18601" y="16885"/>
                    </a:lnTo>
                    <a:lnTo>
                      <a:pt x="16886" y="18600"/>
                    </a:lnTo>
                    <a:cubicBezTo>
                      <a:pt x="16882" y="18599"/>
                      <a:pt x="16878" y="18597"/>
                      <a:pt x="16875" y="18595"/>
                    </a:cubicBezTo>
                    <a:lnTo>
                      <a:pt x="15978" y="18057"/>
                    </a:lnTo>
                    <a:cubicBezTo>
                      <a:pt x="15822" y="17964"/>
                      <a:pt x="15648" y="17917"/>
                      <a:pt x="15473" y="17917"/>
                    </a:cubicBezTo>
                    <a:cubicBezTo>
                      <a:pt x="15304" y="17917"/>
                      <a:pt x="15134" y="17961"/>
                      <a:pt x="14982" y="18049"/>
                    </a:cubicBezTo>
                    <a:cubicBezTo>
                      <a:pt x="14348" y="18415"/>
                      <a:pt x="13671" y="18696"/>
                      <a:pt x="12968" y="18884"/>
                    </a:cubicBezTo>
                    <a:cubicBezTo>
                      <a:pt x="12624" y="18976"/>
                      <a:pt x="12356" y="19248"/>
                      <a:pt x="12269" y="19594"/>
                    </a:cubicBezTo>
                    <a:lnTo>
                      <a:pt x="12016" y="20607"/>
                    </a:lnTo>
                    <a:cubicBezTo>
                      <a:pt x="12015" y="20611"/>
                      <a:pt x="12014" y="20614"/>
                      <a:pt x="12012" y="20619"/>
                    </a:cubicBezTo>
                    <a:lnTo>
                      <a:pt x="9587" y="20619"/>
                    </a:lnTo>
                    <a:lnTo>
                      <a:pt x="9331" y="19594"/>
                    </a:lnTo>
                    <a:cubicBezTo>
                      <a:pt x="9244" y="19248"/>
                      <a:pt x="8976" y="18976"/>
                      <a:pt x="8632" y="18884"/>
                    </a:cubicBezTo>
                    <a:cubicBezTo>
                      <a:pt x="7929" y="18696"/>
                      <a:pt x="7251" y="18415"/>
                      <a:pt x="6617" y="18049"/>
                    </a:cubicBezTo>
                    <a:cubicBezTo>
                      <a:pt x="6465" y="17961"/>
                      <a:pt x="6296" y="17917"/>
                      <a:pt x="6127" y="17917"/>
                    </a:cubicBezTo>
                    <a:cubicBezTo>
                      <a:pt x="5951" y="17917"/>
                      <a:pt x="5777" y="17964"/>
                      <a:pt x="5621" y="18057"/>
                    </a:cubicBezTo>
                    <a:lnTo>
                      <a:pt x="4725" y="18595"/>
                    </a:lnTo>
                    <a:cubicBezTo>
                      <a:pt x="4722" y="18597"/>
                      <a:pt x="4718" y="18599"/>
                      <a:pt x="4714" y="18600"/>
                    </a:cubicBezTo>
                    <a:lnTo>
                      <a:pt x="3000" y="16885"/>
                    </a:lnTo>
                    <a:lnTo>
                      <a:pt x="3540" y="15984"/>
                    </a:lnTo>
                    <a:cubicBezTo>
                      <a:pt x="3724" y="15677"/>
                      <a:pt x="3727" y="15295"/>
                      <a:pt x="3548" y="14986"/>
                    </a:cubicBezTo>
                    <a:cubicBezTo>
                      <a:pt x="3179" y="14351"/>
                      <a:pt x="2897" y="13672"/>
                      <a:pt x="2708" y="12966"/>
                    </a:cubicBezTo>
                    <a:cubicBezTo>
                      <a:pt x="2616" y="12622"/>
                      <a:pt x="2343" y="12354"/>
                      <a:pt x="1998" y="12268"/>
                    </a:cubicBezTo>
                    <a:lnTo>
                      <a:pt x="993" y="12016"/>
                    </a:lnTo>
                    <a:cubicBezTo>
                      <a:pt x="989" y="12016"/>
                      <a:pt x="986" y="12014"/>
                      <a:pt x="982" y="12013"/>
                    </a:cubicBezTo>
                    <a:lnTo>
                      <a:pt x="982" y="9587"/>
                    </a:lnTo>
                    <a:lnTo>
                      <a:pt x="1998" y="9333"/>
                    </a:lnTo>
                    <a:cubicBezTo>
                      <a:pt x="2343" y="9246"/>
                      <a:pt x="2616" y="8979"/>
                      <a:pt x="2708" y="8634"/>
                    </a:cubicBezTo>
                    <a:cubicBezTo>
                      <a:pt x="2897" y="7928"/>
                      <a:pt x="3179" y="7249"/>
                      <a:pt x="3548" y="6615"/>
                    </a:cubicBezTo>
                    <a:cubicBezTo>
                      <a:pt x="3727" y="6305"/>
                      <a:pt x="3724" y="5923"/>
                      <a:pt x="3540" y="5617"/>
                    </a:cubicBezTo>
                    <a:lnTo>
                      <a:pt x="3005" y="4725"/>
                    </a:lnTo>
                    <a:cubicBezTo>
                      <a:pt x="3004" y="4722"/>
                      <a:pt x="3002" y="4718"/>
                      <a:pt x="3000" y="4715"/>
                    </a:cubicBezTo>
                    <a:lnTo>
                      <a:pt x="4715" y="3000"/>
                    </a:lnTo>
                    <a:lnTo>
                      <a:pt x="5621" y="3544"/>
                    </a:lnTo>
                    <a:cubicBezTo>
                      <a:pt x="5777" y="3636"/>
                      <a:pt x="5951" y="3683"/>
                      <a:pt x="6127" y="3683"/>
                    </a:cubicBezTo>
                    <a:cubicBezTo>
                      <a:pt x="6296" y="3683"/>
                      <a:pt x="6465" y="3639"/>
                      <a:pt x="6618" y="3551"/>
                    </a:cubicBezTo>
                    <a:cubicBezTo>
                      <a:pt x="7251" y="3185"/>
                      <a:pt x="7929" y="2904"/>
                      <a:pt x="8632" y="2717"/>
                    </a:cubicBezTo>
                    <a:cubicBezTo>
                      <a:pt x="8976" y="2624"/>
                      <a:pt x="9244" y="2353"/>
                      <a:pt x="9331" y="2007"/>
                    </a:cubicBezTo>
                    <a:lnTo>
                      <a:pt x="9587" y="982"/>
                    </a:lnTo>
                    <a:lnTo>
                      <a:pt x="12012" y="982"/>
                    </a:lnTo>
                    <a:cubicBezTo>
                      <a:pt x="12014" y="986"/>
                      <a:pt x="12015" y="989"/>
                      <a:pt x="12016" y="993"/>
                    </a:cubicBezTo>
                    <a:lnTo>
                      <a:pt x="12269" y="2007"/>
                    </a:lnTo>
                    <a:cubicBezTo>
                      <a:pt x="12356" y="2353"/>
                      <a:pt x="12624" y="2624"/>
                      <a:pt x="12968" y="2717"/>
                    </a:cubicBezTo>
                    <a:cubicBezTo>
                      <a:pt x="13671" y="2904"/>
                      <a:pt x="14348" y="3185"/>
                      <a:pt x="14982" y="3551"/>
                    </a:cubicBezTo>
                    <a:cubicBezTo>
                      <a:pt x="15134" y="3639"/>
                      <a:pt x="15304" y="3683"/>
                      <a:pt x="15473" y="3683"/>
                    </a:cubicBezTo>
                    <a:cubicBezTo>
                      <a:pt x="15648" y="3683"/>
                      <a:pt x="15822" y="3636"/>
                      <a:pt x="15978" y="3544"/>
                    </a:cubicBezTo>
                    <a:lnTo>
                      <a:pt x="16884" y="3000"/>
                    </a:lnTo>
                    <a:lnTo>
                      <a:pt x="18600" y="4715"/>
                    </a:lnTo>
                    <a:cubicBezTo>
                      <a:pt x="18598" y="4718"/>
                      <a:pt x="18597" y="4722"/>
                      <a:pt x="18595" y="4726"/>
                    </a:cubicBezTo>
                    <a:lnTo>
                      <a:pt x="18060" y="5616"/>
                    </a:lnTo>
                    <a:cubicBezTo>
                      <a:pt x="17876" y="5923"/>
                      <a:pt x="17873" y="6305"/>
                      <a:pt x="18053" y="6615"/>
                    </a:cubicBezTo>
                    <a:cubicBezTo>
                      <a:pt x="18421" y="7249"/>
                      <a:pt x="18703" y="7928"/>
                      <a:pt x="18892" y="8634"/>
                    </a:cubicBezTo>
                    <a:cubicBezTo>
                      <a:pt x="18984" y="8979"/>
                      <a:pt x="19256" y="9246"/>
                      <a:pt x="19602" y="9333"/>
                    </a:cubicBezTo>
                    <a:lnTo>
                      <a:pt x="20618" y="9587"/>
                    </a:lnTo>
                    <a:cubicBezTo>
                      <a:pt x="20618" y="9587"/>
                      <a:pt x="20618" y="12013"/>
                      <a:pt x="20618" y="12013"/>
                    </a:cubicBezTo>
                    <a:close/>
                    <a:moveTo>
                      <a:pt x="20880" y="8641"/>
                    </a:moveTo>
                    <a:lnTo>
                      <a:pt x="19841" y="8380"/>
                    </a:lnTo>
                    <a:cubicBezTo>
                      <a:pt x="19626" y="7580"/>
                      <a:pt x="19308" y="6822"/>
                      <a:pt x="18902" y="6122"/>
                    </a:cubicBezTo>
                    <a:lnTo>
                      <a:pt x="19455" y="5200"/>
                    </a:lnTo>
                    <a:cubicBezTo>
                      <a:pt x="19625" y="4871"/>
                      <a:pt x="19736" y="4463"/>
                      <a:pt x="19455" y="4182"/>
                    </a:cubicBezTo>
                    <a:lnTo>
                      <a:pt x="17419" y="2145"/>
                    </a:lnTo>
                    <a:cubicBezTo>
                      <a:pt x="17292" y="2018"/>
                      <a:pt x="17136" y="1969"/>
                      <a:pt x="16975" y="1969"/>
                    </a:cubicBezTo>
                    <a:cubicBezTo>
                      <a:pt x="16778" y="1969"/>
                      <a:pt x="16572" y="2043"/>
                      <a:pt x="16400" y="2145"/>
                    </a:cubicBezTo>
                    <a:lnTo>
                      <a:pt x="15473" y="2702"/>
                    </a:lnTo>
                    <a:cubicBezTo>
                      <a:pt x="14775" y="2298"/>
                      <a:pt x="14020" y="1982"/>
                      <a:pt x="13222" y="1768"/>
                    </a:cubicBezTo>
                    <a:lnTo>
                      <a:pt x="12960" y="720"/>
                    </a:lnTo>
                    <a:cubicBezTo>
                      <a:pt x="12848" y="367"/>
                      <a:pt x="12638" y="0"/>
                      <a:pt x="12240" y="0"/>
                    </a:cubicBezTo>
                    <a:lnTo>
                      <a:pt x="9360" y="0"/>
                    </a:lnTo>
                    <a:cubicBezTo>
                      <a:pt x="8962" y="0"/>
                      <a:pt x="8730" y="367"/>
                      <a:pt x="8640" y="720"/>
                    </a:cubicBezTo>
                    <a:lnTo>
                      <a:pt x="8378" y="1768"/>
                    </a:lnTo>
                    <a:cubicBezTo>
                      <a:pt x="7580" y="1982"/>
                      <a:pt x="6825" y="2298"/>
                      <a:pt x="6127" y="2702"/>
                    </a:cubicBezTo>
                    <a:lnTo>
                      <a:pt x="5200" y="2145"/>
                    </a:lnTo>
                    <a:cubicBezTo>
                      <a:pt x="5028" y="2043"/>
                      <a:pt x="4822" y="1969"/>
                      <a:pt x="4625" y="1969"/>
                    </a:cubicBezTo>
                    <a:cubicBezTo>
                      <a:pt x="4464" y="1969"/>
                      <a:pt x="4308" y="2018"/>
                      <a:pt x="4181" y="2145"/>
                    </a:cubicBezTo>
                    <a:lnTo>
                      <a:pt x="2145" y="4182"/>
                    </a:lnTo>
                    <a:cubicBezTo>
                      <a:pt x="1864" y="4463"/>
                      <a:pt x="1975" y="4871"/>
                      <a:pt x="2145" y="5200"/>
                    </a:cubicBezTo>
                    <a:lnTo>
                      <a:pt x="2698" y="6122"/>
                    </a:lnTo>
                    <a:cubicBezTo>
                      <a:pt x="2292" y="6822"/>
                      <a:pt x="1973" y="7580"/>
                      <a:pt x="1759" y="8380"/>
                    </a:cubicBezTo>
                    <a:lnTo>
                      <a:pt x="720" y="8641"/>
                    </a:lnTo>
                    <a:cubicBezTo>
                      <a:pt x="367" y="8730"/>
                      <a:pt x="0" y="8963"/>
                      <a:pt x="0" y="9360"/>
                    </a:cubicBezTo>
                    <a:lnTo>
                      <a:pt x="0" y="12240"/>
                    </a:lnTo>
                    <a:cubicBezTo>
                      <a:pt x="0" y="12638"/>
                      <a:pt x="367" y="12848"/>
                      <a:pt x="720" y="12960"/>
                    </a:cubicBezTo>
                    <a:lnTo>
                      <a:pt x="1759" y="13220"/>
                    </a:lnTo>
                    <a:cubicBezTo>
                      <a:pt x="1973" y="14021"/>
                      <a:pt x="2292" y="14778"/>
                      <a:pt x="2698" y="15478"/>
                    </a:cubicBezTo>
                    <a:lnTo>
                      <a:pt x="2145" y="16400"/>
                    </a:lnTo>
                    <a:cubicBezTo>
                      <a:pt x="1959" y="16714"/>
                      <a:pt x="1864" y="17137"/>
                      <a:pt x="2145" y="17419"/>
                    </a:cubicBezTo>
                    <a:lnTo>
                      <a:pt x="4181" y="19455"/>
                    </a:lnTo>
                    <a:cubicBezTo>
                      <a:pt x="4305" y="19579"/>
                      <a:pt x="4454" y="19627"/>
                      <a:pt x="4610" y="19627"/>
                    </a:cubicBezTo>
                    <a:cubicBezTo>
                      <a:pt x="4807" y="19627"/>
                      <a:pt x="5016" y="19550"/>
                      <a:pt x="5200" y="19455"/>
                    </a:cubicBezTo>
                    <a:lnTo>
                      <a:pt x="6127" y="18899"/>
                    </a:lnTo>
                    <a:cubicBezTo>
                      <a:pt x="6825" y="19302"/>
                      <a:pt x="7580" y="19619"/>
                      <a:pt x="8378" y="19832"/>
                    </a:cubicBezTo>
                    <a:lnTo>
                      <a:pt x="8640" y="20880"/>
                    </a:lnTo>
                    <a:cubicBezTo>
                      <a:pt x="8730" y="21233"/>
                      <a:pt x="8962" y="21600"/>
                      <a:pt x="9360" y="21600"/>
                    </a:cubicBezTo>
                    <a:lnTo>
                      <a:pt x="12240" y="21600"/>
                    </a:lnTo>
                    <a:cubicBezTo>
                      <a:pt x="12638" y="21600"/>
                      <a:pt x="12848" y="21233"/>
                      <a:pt x="12960" y="20880"/>
                    </a:cubicBezTo>
                    <a:lnTo>
                      <a:pt x="13222" y="19832"/>
                    </a:lnTo>
                    <a:cubicBezTo>
                      <a:pt x="14020" y="19619"/>
                      <a:pt x="14775" y="19302"/>
                      <a:pt x="15473" y="18899"/>
                    </a:cubicBezTo>
                    <a:lnTo>
                      <a:pt x="16400" y="19455"/>
                    </a:lnTo>
                    <a:cubicBezTo>
                      <a:pt x="16584" y="19550"/>
                      <a:pt x="16793" y="19627"/>
                      <a:pt x="16990" y="19627"/>
                    </a:cubicBezTo>
                    <a:cubicBezTo>
                      <a:pt x="17146" y="19627"/>
                      <a:pt x="17294" y="19579"/>
                      <a:pt x="17419" y="19455"/>
                    </a:cubicBezTo>
                    <a:lnTo>
                      <a:pt x="19455" y="17419"/>
                    </a:lnTo>
                    <a:cubicBezTo>
                      <a:pt x="19736" y="17137"/>
                      <a:pt x="19641" y="16714"/>
                      <a:pt x="19455" y="16400"/>
                    </a:cubicBezTo>
                    <a:lnTo>
                      <a:pt x="18902" y="15478"/>
                    </a:lnTo>
                    <a:cubicBezTo>
                      <a:pt x="19308" y="14778"/>
                      <a:pt x="19626" y="14021"/>
                      <a:pt x="19841" y="13220"/>
                    </a:cubicBezTo>
                    <a:lnTo>
                      <a:pt x="20880" y="12960"/>
                    </a:lnTo>
                    <a:cubicBezTo>
                      <a:pt x="21233" y="12848"/>
                      <a:pt x="21600" y="12638"/>
                      <a:pt x="21600" y="12240"/>
                    </a:cubicBezTo>
                    <a:lnTo>
                      <a:pt x="21600" y="9360"/>
                    </a:lnTo>
                    <a:cubicBezTo>
                      <a:pt x="21600" y="8963"/>
                      <a:pt x="21233" y="8730"/>
                      <a:pt x="20880" y="8641"/>
                    </a:cubicBezTo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9" tIns="19049" rIns="19049" bIns="19049" anchor="ctr"/>
              <a:lstStyle/>
              <a:p>
                <a:pPr marL="0" marR="0" lvl="0" indent="0" algn="ctr" defTabSz="22858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  <a:sym typeface="Gill San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56809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Circle"/>
          <p:cNvSpPr/>
          <p:nvPr/>
        </p:nvSpPr>
        <p:spPr>
          <a:xfrm>
            <a:off x="1368115" y="2578100"/>
            <a:ext cx="952501" cy="952500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  <a:effectLst>
            <a:outerShdw sx="1000" sy="1000" algn="ctr" rotWithShape="0">
              <a:srgbClr val="000000"/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/>
          </a:p>
        </p:txBody>
      </p:sp>
      <p:sp>
        <p:nvSpPr>
          <p:cNvPr id="4" name="Rather than performance e-services.…"/>
          <p:cNvSpPr txBox="1"/>
          <p:nvPr/>
        </p:nvSpPr>
        <p:spPr>
          <a:xfrm>
            <a:off x="615664" y="4368072"/>
            <a:ext cx="2412520" cy="6621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50000"/>
              </a:lnSpc>
              <a:defRPr sz="2000" b="0">
                <a:solidFill>
                  <a:srgbClr val="747A8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r>
              <a:rPr sz="1000" dirty="0"/>
              <a:t>Rather than performance e-services. </a:t>
            </a:r>
          </a:p>
          <a:p>
            <a:pPr>
              <a:lnSpc>
                <a:spcPct val="150000"/>
              </a:lnSpc>
              <a:defRPr sz="2000" b="0">
                <a:solidFill>
                  <a:srgbClr val="747A8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r>
              <a:rPr sz="1000" dirty="0"/>
              <a:t>Conveniently promote frictionless networks </a:t>
            </a:r>
          </a:p>
          <a:p>
            <a:pPr>
              <a:lnSpc>
                <a:spcPct val="150000"/>
              </a:lnSpc>
              <a:defRPr sz="2000" b="0">
                <a:solidFill>
                  <a:srgbClr val="747A8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r>
              <a:rPr sz="1000" dirty="0"/>
              <a:t>via market </a:t>
            </a:r>
            <a:r>
              <a:rPr sz="1000" dirty="0" err="1"/>
              <a:t>infomediaries</a:t>
            </a:r>
            <a:r>
              <a:rPr sz="1000" dirty="0"/>
              <a:t>. </a:t>
            </a:r>
          </a:p>
        </p:txBody>
      </p:sp>
      <p:sp>
        <p:nvSpPr>
          <p:cNvPr id="5" name="Marketing"/>
          <p:cNvSpPr txBox="1"/>
          <p:nvPr/>
        </p:nvSpPr>
        <p:spPr>
          <a:xfrm>
            <a:off x="1284116" y="3843503"/>
            <a:ext cx="984629" cy="3102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120000"/>
              </a:lnSpc>
              <a:defRPr sz="4000" b="0">
                <a:solidFill>
                  <a:srgbClr val="2C2E3C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r>
              <a:rPr sz="1800" b="1" dirty="0">
                <a:latin typeface="+mn-lt"/>
              </a:rPr>
              <a:t>Marketing</a:t>
            </a:r>
          </a:p>
        </p:txBody>
      </p:sp>
      <p:sp>
        <p:nvSpPr>
          <p:cNvPr id="6" name="Circle"/>
          <p:cNvSpPr/>
          <p:nvPr/>
        </p:nvSpPr>
        <p:spPr>
          <a:xfrm>
            <a:off x="4202538" y="2578100"/>
            <a:ext cx="952501" cy="952500"/>
          </a:xfrm>
          <a:prstGeom prst="ellipse">
            <a:avLst/>
          </a:prstGeom>
          <a:solidFill>
            <a:schemeClr val="accent3"/>
          </a:solidFill>
          <a:ln w="12700">
            <a:miter lim="400000"/>
          </a:ln>
          <a:effectLst>
            <a:outerShdw sx="1000" sy="1000" algn="ctr" rotWithShape="0">
              <a:srgbClr val="000000"/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/>
          </a:p>
        </p:txBody>
      </p:sp>
      <p:sp>
        <p:nvSpPr>
          <p:cNvPr id="7" name="Rather than performance e-services.…"/>
          <p:cNvSpPr txBox="1"/>
          <p:nvPr/>
        </p:nvSpPr>
        <p:spPr>
          <a:xfrm>
            <a:off x="3450086" y="4368072"/>
            <a:ext cx="2412520" cy="6621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50000"/>
              </a:lnSpc>
              <a:defRPr sz="2000" b="0">
                <a:solidFill>
                  <a:srgbClr val="747A8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r>
              <a:rPr sz="1000"/>
              <a:t>Rather than performance e-services. </a:t>
            </a:r>
          </a:p>
          <a:p>
            <a:pPr>
              <a:lnSpc>
                <a:spcPct val="150000"/>
              </a:lnSpc>
              <a:defRPr sz="2000" b="0">
                <a:solidFill>
                  <a:srgbClr val="747A8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r>
              <a:rPr sz="1000"/>
              <a:t>Conveniently promote frictionless networks </a:t>
            </a:r>
          </a:p>
          <a:p>
            <a:pPr>
              <a:lnSpc>
                <a:spcPct val="150000"/>
              </a:lnSpc>
              <a:defRPr sz="2000" b="0">
                <a:solidFill>
                  <a:srgbClr val="747A8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r>
              <a:rPr sz="1000"/>
              <a:t>via market infomediaries. </a:t>
            </a:r>
          </a:p>
        </p:txBody>
      </p:sp>
      <p:sp>
        <p:nvSpPr>
          <p:cNvPr id="8" name="Analysis"/>
          <p:cNvSpPr txBox="1"/>
          <p:nvPr/>
        </p:nvSpPr>
        <p:spPr>
          <a:xfrm>
            <a:off x="4232352" y="3843503"/>
            <a:ext cx="779252" cy="3102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120000"/>
              </a:lnSpc>
              <a:defRPr sz="4000" b="0">
                <a:solidFill>
                  <a:srgbClr val="2C2E3C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r>
              <a:rPr sz="1800" b="1">
                <a:latin typeface="+mn-lt"/>
              </a:rPr>
              <a:t>Analysis</a:t>
            </a:r>
          </a:p>
        </p:txBody>
      </p:sp>
      <p:sp>
        <p:nvSpPr>
          <p:cNvPr id="9" name="Circle"/>
          <p:cNvSpPr/>
          <p:nvPr/>
        </p:nvSpPr>
        <p:spPr>
          <a:xfrm>
            <a:off x="7036961" y="2578100"/>
            <a:ext cx="952501" cy="952500"/>
          </a:xfrm>
          <a:prstGeom prst="ellipse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/>
          </a:p>
        </p:txBody>
      </p:sp>
      <p:sp>
        <p:nvSpPr>
          <p:cNvPr id="10" name="Rather than performance e-services.…"/>
          <p:cNvSpPr txBox="1"/>
          <p:nvPr/>
        </p:nvSpPr>
        <p:spPr>
          <a:xfrm>
            <a:off x="6284510" y="4368072"/>
            <a:ext cx="2412520" cy="6621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50000"/>
              </a:lnSpc>
              <a:defRPr sz="2000" b="0">
                <a:solidFill>
                  <a:srgbClr val="747A8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r>
              <a:rPr sz="1000"/>
              <a:t>Rather than performance e-services. </a:t>
            </a:r>
          </a:p>
          <a:p>
            <a:pPr>
              <a:lnSpc>
                <a:spcPct val="150000"/>
              </a:lnSpc>
              <a:defRPr sz="2000" b="0">
                <a:solidFill>
                  <a:srgbClr val="747A8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r>
              <a:rPr sz="1000"/>
              <a:t>Conveniently promote frictionless networks </a:t>
            </a:r>
          </a:p>
          <a:p>
            <a:pPr>
              <a:lnSpc>
                <a:spcPct val="150000"/>
              </a:lnSpc>
              <a:defRPr sz="2000" b="0">
                <a:solidFill>
                  <a:srgbClr val="747A8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r>
              <a:rPr sz="1000"/>
              <a:t>via market infomediaries. </a:t>
            </a:r>
          </a:p>
        </p:txBody>
      </p:sp>
      <p:sp>
        <p:nvSpPr>
          <p:cNvPr id="11" name="Consulting"/>
          <p:cNvSpPr txBox="1"/>
          <p:nvPr/>
        </p:nvSpPr>
        <p:spPr>
          <a:xfrm>
            <a:off x="6922505" y="3843503"/>
            <a:ext cx="1008289" cy="3102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120000"/>
              </a:lnSpc>
              <a:defRPr sz="4000" b="0">
                <a:solidFill>
                  <a:srgbClr val="2C2E3C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r>
              <a:rPr sz="1800" b="1">
                <a:latin typeface="+mn-lt"/>
              </a:rPr>
              <a:t>Consulting</a:t>
            </a:r>
          </a:p>
        </p:txBody>
      </p:sp>
      <p:sp>
        <p:nvSpPr>
          <p:cNvPr id="12" name="Circle"/>
          <p:cNvSpPr/>
          <p:nvPr/>
        </p:nvSpPr>
        <p:spPr>
          <a:xfrm>
            <a:off x="9871384" y="2578100"/>
            <a:ext cx="952501" cy="952500"/>
          </a:xfrm>
          <a:prstGeom prst="ellipse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/>
          </a:p>
        </p:txBody>
      </p:sp>
      <p:sp>
        <p:nvSpPr>
          <p:cNvPr id="13" name="Rather than performance e-services.…"/>
          <p:cNvSpPr txBox="1"/>
          <p:nvPr/>
        </p:nvSpPr>
        <p:spPr>
          <a:xfrm>
            <a:off x="9118932" y="4368072"/>
            <a:ext cx="2412520" cy="6621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50000"/>
              </a:lnSpc>
              <a:defRPr sz="2000" b="0">
                <a:solidFill>
                  <a:srgbClr val="747A8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r>
              <a:rPr sz="1000"/>
              <a:t>Rather than performance e-services. </a:t>
            </a:r>
          </a:p>
          <a:p>
            <a:pPr>
              <a:lnSpc>
                <a:spcPct val="150000"/>
              </a:lnSpc>
              <a:defRPr sz="2000" b="0">
                <a:solidFill>
                  <a:srgbClr val="747A8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r>
              <a:rPr sz="1000"/>
              <a:t>Conveniently promote frictionless networks </a:t>
            </a:r>
          </a:p>
          <a:p>
            <a:pPr>
              <a:lnSpc>
                <a:spcPct val="150000"/>
              </a:lnSpc>
              <a:defRPr sz="2000" b="0">
                <a:solidFill>
                  <a:srgbClr val="747A8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r>
              <a:rPr sz="1000"/>
              <a:t>via market infomediaries. </a:t>
            </a:r>
          </a:p>
        </p:txBody>
      </p:sp>
      <p:sp>
        <p:nvSpPr>
          <p:cNvPr id="14" name="Projects"/>
          <p:cNvSpPr txBox="1"/>
          <p:nvPr/>
        </p:nvSpPr>
        <p:spPr>
          <a:xfrm>
            <a:off x="9902801" y="3843503"/>
            <a:ext cx="768287" cy="3102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120000"/>
              </a:lnSpc>
              <a:defRPr sz="4000" b="0">
                <a:solidFill>
                  <a:srgbClr val="2C2E3C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r>
              <a:rPr sz="1800" b="1">
                <a:latin typeface="+mn-lt"/>
              </a:rPr>
              <a:t>Projects</a:t>
            </a:r>
          </a:p>
        </p:txBody>
      </p:sp>
      <p:sp>
        <p:nvSpPr>
          <p:cNvPr id="15" name="Shape"/>
          <p:cNvSpPr/>
          <p:nvPr/>
        </p:nvSpPr>
        <p:spPr>
          <a:xfrm>
            <a:off x="1653865" y="2863850"/>
            <a:ext cx="381001" cy="381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750"/>
          </a:p>
        </p:txBody>
      </p:sp>
      <p:sp>
        <p:nvSpPr>
          <p:cNvPr id="16" name="Shape"/>
          <p:cNvSpPr/>
          <p:nvPr/>
        </p:nvSpPr>
        <p:spPr>
          <a:xfrm>
            <a:off x="4488288" y="2881162"/>
            <a:ext cx="381001" cy="3463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82" y="12420"/>
                </a:moveTo>
                <a:cubicBezTo>
                  <a:pt x="16368" y="12420"/>
                  <a:pt x="15709" y="11694"/>
                  <a:pt x="15709" y="10800"/>
                </a:cubicBezTo>
                <a:cubicBezTo>
                  <a:pt x="15709" y="9906"/>
                  <a:pt x="16368" y="9180"/>
                  <a:pt x="17182" y="9180"/>
                </a:cubicBezTo>
                <a:cubicBezTo>
                  <a:pt x="17995" y="9180"/>
                  <a:pt x="18655" y="9906"/>
                  <a:pt x="18655" y="10800"/>
                </a:cubicBezTo>
                <a:cubicBezTo>
                  <a:pt x="18655" y="11694"/>
                  <a:pt x="17995" y="12420"/>
                  <a:pt x="17182" y="12420"/>
                </a:cubicBezTo>
                <a:moveTo>
                  <a:pt x="21109" y="10260"/>
                </a:moveTo>
                <a:lnTo>
                  <a:pt x="19587" y="10260"/>
                </a:lnTo>
                <a:cubicBezTo>
                  <a:pt x="19360" y="9028"/>
                  <a:pt x="18369" y="8100"/>
                  <a:pt x="17182" y="8100"/>
                </a:cubicBezTo>
                <a:cubicBezTo>
                  <a:pt x="15994" y="8100"/>
                  <a:pt x="15004" y="9028"/>
                  <a:pt x="14777" y="10260"/>
                </a:cubicBezTo>
                <a:lnTo>
                  <a:pt x="491" y="10260"/>
                </a:lnTo>
                <a:cubicBezTo>
                  <a:pt x="220" y="10260"/>
                  <a:pt x="0" y="10502"/>
                  <a:pt x="0" y="10800"/>
                </a:cubicBezTo>
                <a:cubicBezTo>
                  <a:pt x="0" y="11098"/>
                  <a:pt x="220" y="11340"/>
                  <a:pt x="491" y="11340"/>
                </a:cubicBezTo>
                <a:lnTo>
                  <a:pt x="14777" y="11340"/>
                </a:lnTo>
                <a:cubicBezTo>
                  <a:pt x="15004" y="12572"/>
                  <a:pt x="15994" y="13500"/>
                  <a:pt x="17182" y="13500"/>
                </a:cubicBezTo>
                <a:cubicBezTo>
                  <a:pt x="18369" y="13500"/>
                  <a:pt x="19360" y="12572"/>
                  <a:pt x="19587" y="11340"/>
                </a:cubicBezTo>
                <a:lnTo>
                  <a:pt x="21109" y="11340"/>
                </a:lnTo>
                <a:cubicBezTo>
                  <a:pt x="21380" y="11340"/>
                  <a:pt x="21600" y="11098"/>
                  <a:pt x="21600" y="10800"/>
                </a:cubicBezTo>
                <a:cubicBezTo>
                  <a:pt x="21600" y="10502"/>
                  <a:pt x="21380" y="10260"/>
                  <a:pt x="21109" y="10260"/>
                </a:cubicBezTo>
                <a:moveTo>
                  <a:pt x="5400" y="1080"/>
                </a:moveTo>
                <a:cubicBezTo>
                  <a:pt x="6214" y="1080"/>
                  <a:pt x="6873" y="1806"/>
                  <a:pt x="6873" y="2700"/>
                </a:cubicBezTo>
                <a:cubicBezTo>
                  <a:pt x="6873" y="3595"/>
                  <a:pt x="6214" y="4320"/>
                  <a:pt x="5400" y="4320"/>
                </a:cubicBezTo>
                <a:cubicBezTo>
                  <a:pt x="4586" y="4320"/>
                  <a:pt x="3927" y="3595"/>
                  <a:pt x="3927" y="2700"/>
                </a:cubicBezTo>
                <a:cubicBezTo>
                  <a:pt x="3927" y="1806"/>
                  <a:pt x="4586" y="1080"/>
                  <a:pt x="5400" y="1080"/>
                </a:cubicBezTo>
                <a:moveTo>
                  <a:pt x="491" y="3240"/>
                </a:moveTo>
                <a:lnTo>
                  <a:pt x="2995" y="3240"/>
                </a:lnTo>
                <a:cubicBezTo>
                  <a:pt x="3222" y="4472"/>
                  <a:pt x="4213" y="5400"/>
                  <a:pt x="5400" y="5400"/>
                </a:cubicBezTo>
                <a:cubicBezTo>
                  <a:pt x="6587" y="5400"/>
                  <a:pt x="7578" y="4472"/>
                  <a:pt x="7805" y="3240"/>
                </a:cubicBezTo>
                <a:lnTo>
                  <a:pt x="21109" y="3240"/>
                </a:lnTo>
                <a:cubicBezTo>
                  <a:pt x="21380" y="3240"/>
                  <a:pt x="21600" y="2999"/>
                  <a:pt x="21600" y="2700"/>
                </a:cubicBezTo>
                <a:cubicBezTo>
                  <a:pt x="21600" y="2402"/>
                  <a:pt x="21380" y="2160"/>
                  <a:pt x="21109" y="2160"/>
                </a:cubicBezTo>
                <a:lnTo>
                  <a:pt x="7805" y="2160"/>
                </a:lnTo>
                <a:cubicBezTo>
                  <a:pt x="7578" y="928"/>
                  <a:pt x="6587" y="0"/>
                  <a:pt x="5400" y="0"/>
                </a:cubicBezTo>
                <a:cubicBezTo>
                  <a:pt x="4213" y="0"/>
                  <a:pt x="3222" y="928"/>
                  <a:pt x="2995" y="2160"/>
                </a:cubicBezTo>
                <a:lnTo>
                  <a:pt x="491" y="2160"/>
                </a:lnTo>
                <a:cubicBezTo>
                  <a:pt x="220" y="2160"/>
                  <a:pt x="0" y="2402"/>
                  <a:pt x="0" y="2700"/>
                </a:cubicBezTo>
                <a:cubicBezTo>
                  <a:pt x="0" y="2999"/>
                  <a:pt x="220" y="3240"/>
                  <a:pt x="491" y="3240"/>
                </a:cubicBezTo>
                <a:moveTo>
                  <a:pt x="9327" y="20519"/>
                </a:moveTo>
                <a:cubicBezTo>
                  <a:pt x="8514" y="20519"/>
                  <a:pt x="7855" y="19794"/>
                  <a:pt x="7855" y="18899"/>
                </a:cubicBezTo>
                <a:cubicBezTo>
                  <a:pt x="7855" y="18005"/>
                  <a:pt x="8514" y="17279"/>
                  <a:pt x="9327" y="17279"/>
                </a:cubicBezTo>
                <a:cubicBezTo>
                  <a:pt x="10141" y="17279"/>
                  <a:pt x="10800" y="18005"/>
                  <a:pt x="10800" y="18899"/>
                </a:cubicBezTo>
                <a:cubicBezTo>
                  <a:pt x="10800" y="19794"/>
                  <a:pt x="10141" y="20519"/>
                  <a:pt x="9327" y="20519"/>
                </a:cubicBezTo>
                <a:moveTo>
                  <a:pt x="21109" y="18359"/>
                </a:moveTo>
                <a:lnTo>
                  <a:pt x="11732" y="18359"/>
                </a:lnTo>
                <a:cubicBezTo>
                  <a:pt x="11505" y="17127"/>
                  <a:pt x="10515" y="16199"/>
                  <a:pt x="9327" y="16199"/>
                </a:cubicBezTo>
                <a:cubicBezTo>
                  <a:pt x="8140" y="16199"/>
                  <a:pt x="7150" y="17127"/>
                  <a:pt x="6922" y="18359"/>
                </a:cubicBezTo>
                <a:lnTo>
                  <a:pt x="491" y="18359"/>
                </a:lnTo>
                <a:cubicBezTo>
                  <a:pt x="220" y="18359"/>
                  <a:pt x="0" y="18601"/>
                  <a:pt x="0" y="18899"/>
                </a:cubicBezTo>
                <a:cubicBezTo>
                  <a:pt x="0" y="19198"/>
                  <a:pt x="220" y="19439"/>
                  <a:pt x="491" y="19439"/>
                </a:cubicBezTo>
                <a:lnTo>
                  <a:pt x="6922" y="19439"/>
                </a:lnTo>
                <a:cubicBezTo>
                  <a:pt x="7150" y="20672"/>
                  <a:pt x="8140" y="21600"/>
                  <a:pt x="9327" y="21600"/>
                </a:cubicBezTo>
                <a:cubicBezTo>
                  <a:pt x="10515" y="21600"/>
                  <a:pt x="11505" y="20672"/>
                  <a:pt x="11732" y="19439"/>
                </a:cubicBezTo>
                <a:lnTo>
                  <a:pt x="21109" y="19439"/>
                </a:lnTo>
                <a:cubicBezTo>
                  <a:pt x="21380" y="19439"/>
                  <a:pt x="21600" y="19198"/>
                  <a:pt x="21600" y="18899"/>
                </a:cubicBezTo>
                <a:cubicBezTo>
                  <a:pt x="21600" y="18601"/>
                  <a:pt x="21380" y="18359"/>
                  <a:pt x="21109" y="18359"/>
                </a:cubicBezTo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750"/>
          </a:p>
        </p:txBody>
      </p:sp>
      <p:sp>
        <p:nvSpPr>
          <p:cNvPr id="17" name="Shape"/>
          <p:cNvSpPr/>
          <p:nvPr/>
        </p:nvSpPr>
        <p:spPr>
          <a:xfrm>
            <a:off x="7322711" y="2863850"/>
            <a:ext cx="381001" cy="381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4727"/>
                </a:moveTo>
                <a:cubicBezTo>
                  <a:pt x="8631" y="14727"/>
                  <a:pt x="6873" y="12969"/>
                  <a:pt x="6873" y="10800"/>
                </a:cubicBezTo>
                <a:cubicBezTo>
                  <a:pt x="6873" y="8631"/>
                  <a:pt x="8631" y="6873"/>
                  <a:pt x="10800" y="6873"/>
                </a:cubicBezTo>
                <a:cubicBezTo>
                  <a:pt x="12969" y="6873"/>
                  <a:pt x="14727" y="8631"/>
                  <a:pt x="14727" y="10800"/>
                </a:cubicBezTo>
                <a:cubicBezTo>
                  <a:pt x="14727" y="12969"/>
                  <a:pt x="12969" y="14727"/>
                  <a:pt x="10800" y="14727"/>
                </a:cubicBezTo>
                <a:moveTo>
                  <a:pt x="10800" y="5891"/>
                </a:moveTo>
                <a:cubicBezTo>
                  <a:pt x="8088" y="5891"/>
                  <a:pt x="5891" y="8089"/>
                  <a:pt x="5891" y="10800"/>
                </a:cubicBezTo>
                <a:cubicBezTo>
                  <a:pt x="5891" y="13512"/>
                  <a:pt x="8088" y="15709"/>
                  <a:pt x="10800" y="15709"/>
                </a:cubicBezTo>
                <a:cubicBezTo>
                  <a:pt x="13512" y="15709"/>
                  <a:pt x="15709" y="13512"/>
                  <a:pt x="15709" y="10800"/>
                </a:cubicBezTo>
                <a:cubicBezTo>
                  <a:pt x="15709" y="8089"/>
                  <a:pt x="13512" y="5891"/>
                  <a:pt x="10800" y="5891"/>
                </a:cubicBezTo>
                <a:moveTo>
                  <a:pt x="20618" y="12013"/>
                </a:moveTo>
                <a:cubicBezTo>
                  <a:pt x="20614" y="12014"/>
                  <a:pt x="20611" y="12016"/>
                  <a:pt x="20607" y="12016"/>
                </a:cubicBezTo>
                <a:lnTo>
                  <a:pt x="19602" y="12268"/>
                </a:lnTo>
                <a:cubicBezTo>
                  <a:pt x="19256" y="12354"/>
                  <a:pt x="18984" y="12622"/>
                  <a:pt x="18892" y="12966"/>
                </a:cubicBezTo>
                <a:cubicBezTo>
                  <a:pt x="18703" y="13672"/>
                  <a:pt x="18421" y="14351"/>
                  <a:pt x="18053" y="14986"/>
                </a:cubicBezTo>
                <a:cubicBezTo>
                  <a:pt x="17873" y="15295"/>
                  <a:pt x="17876" y="15677"/>
                  <a:pt x="18060" y="15984"/>
                </a:cubicBezTo>
                <a:lnTo>
                  <a:pt x="18601" y="16885"/>
                </a:lnTo>
                <a:lnTo>
                  <a:pt x="16886" y="18600"/>
                </a:lnTo>
                <a:cubicBezTo>
                  <a:pt x="16882" y="18599"/>
                  <a:pt x="16878" y="18597"/>
                  <a:pt x="16875" y="18595"/>
                </a:cubicBezTo>
                <a:lnTo>
                  <a:pt x="15978" y="18057"/>
                </a:lnTo>
                <a:cubicBezTo>
                  <a:pt x="15822" y="17964"/>
                  <a:pt x="15648" y="17917"/>
                  <a:pt x="15473" y="17917"/>
                </a:cubicBezTo>
                <a:cubicBezTo>
                  <a:pt x="15304" y="17917"/>
                  <a:pt x="15134" y="17961"/>
                  <a:pt x="14982" y="18049"/>
                </a:cubicBezTo>
                <a:cubicBezTo>
                  <a:pt x="14348" y="18415"/>
                  <a:pt x="13671" y="18696"/>
                  <a:pt x="12968" y="18884"/>
                </a:cubicBezTo>
                <a:cubicBezTo>
                  <a:pt x="12624" y="18976"/>
                  <a:pt x="12356" y="19248"/>
                  <a:pt x="12269" y="19594"/>
                </a:cubicBezTo>
                <a:lnTo>
                  <a:pt x="12016" y="20607"/>
                </a:lnTo>
                <a:cubicBezTo>
                  <a:pt x="12015" y="20611"/>
                  <a:pt x="12014" y="20614"/>
                  <a:pt x="12012" y="20619"/>
                </a:cubicBezTo>
                <a:lnTo>
                  <a:pt x="9587" y="20619"/>
                </a:lnTo>
                <a:lnTo>
                  <a:pt x="9331" y="19594"/>
                </a:lnTo>
                <a:cubicBezTo>
                  <a:pt x="9244" y="19248"/>
                  <a:pt x="8976" y="18976"/>
                  <a:pt x="8632" y="18884"/>
                </a:cubicBezTo>
                <a:cubicBezTo>
                  <a:pt x="7929" y="18696"/>
                  <a:pt x="7251" y="18415"/>
                  <a:pt x="6617" y="18049"/>
                </a:cubicBezTo>
                <a:cubicBezTo>
                  <a:pt x="6465" y="17961"/>
                  <a:pt x="6296" y="17917"/>
                  <a:pt x="6127" y="17917"/>
                </a:cubicBezTo>
                <a:cubicBezTo>
                  <a:pt x="5951" y="17917"/>
                  <a:pt x="5777" y="17964"/>
                  <a:pt x="5621" y="18057"/>
                </a:cubicBezTo>
                <a:lnTo>
                  <a:pt x="4725" y="18595"/>
                </a:lnTo>
                <a:cubicBezTo>
                  <a:pt x="4722" y="18597"/>
                  <a:pt x="4718" y="18599"/>
                  <a:pt x="4714" y="18600"/>
                </a:cubicBezTo>
                <a:lnTo>
                  <a:pt x="3000" y="16885"/>
                </a:lnTo>
                <a:lnTo>
                  <a:pt x="3540" y="15984"/>
                </a:lnTo>
                <a:cubicBezTo>
                  <a:pt x="3724" y="15677"/>
                  <a:pt x="3727" y="15295"/>
                  <a:pt x="3548" y="14986"/>
                </a:cubicBezTo>
                <a:cubicBezTo>
                  <a:pt x="3179" y="14351"/>
                  <a:pt x="2897" y="13672"/>
                  <a:pt x="2708" y="12966"/>
                </a:cubicBezTo>
                <a:cubicBezTo>
                  <a:pt x="2616" y="12622"/>
                  <a:pt x="2343" y="12354"/>
                  <a:pt x="1998" y="12268"/>
                </a:cubicBezTo>
                <a:lnTo>
                  <a:pt x="993" y="12016"/>
                </a:lnTo>
                <a:cubicBezTo>
                  <a:pt x="989" y="12016"/>
                  <a:pt x="986" y="12014"/>
                  <a:pt x="982" y="12013"/>
                </a:cubicBezTo>
                <a:lnTo>
                  <a:pt x="982" y="9587"/>
                </a:lnTo>
                <a:lnTo>
                  <a:pt x="1998" y="9333"/>
                </a:lnTo>
                <a:cubicBezTo>
                  <a:pt x="2343" y="9246"/>
                  <a:pt x="2616" y="8979"/>
                  <a:pt x="2708" y="8634"/>
                </a:cubicBezTo>
                <a:cubicBezTo>
                  <a:pt x="2897" y="7928"/>
                  <a:pt x="3179" y="7249"/>
                  <a:pt x="3548" y="6615"/>
                </a:cubicBezTo>
                <a:cubicBezTo>
                  <a:pt x="3727" y="6305"/>
                  <a:pt x="3724" y="5923"/>
                  <a:pt x="3540" y="5617"/>
                </a:cubicBezTo>
                <a:lnTo>
                  <a:pt x="3005" y="4725"/>
                </a:lnTo>
                <a:cubicBezTo>
                  <a:pt x="3004" y="4722"/>
                  <a:pt x="3002" y="4718"/>
                  <a:pt x="3000" y="4715"/>
                </a:cubicBezTo>
                <a:lnTo>
                  <a:pt x="4715" y="3000"/>
                </a:lnTo>
                <a:lnTo>
                  <a:pt x="5621" y="3544"/>
                </a:lnTo>
                <a:cubicBezTo>
                  <a:pt x="5777" y="3636"/>
                  <a:pt x="5951" y="3683"/>
                  <a:pt x="6127" y="3683"/>
                </a:cubicBezTo>
                <a:cubicBezTo>
                  <a:pt x="6296" y="3683"/>
                  <a:pt x="6465" y="3639"/>
                  <a:pt x="6618" y="3551"/>
                </a:cubicBezTo>
                <a:cubicBezTo>
                  <a:pt x="7251" y="3185"/>
                  <a:pt x="7929" y="2904"/>
                  <a:pt x="8632" y="2717"/>
                </a:cubicBezTo>
                <a:cubicBezTo>
                  <a:pt x="8976" y="2624"/>
                  <a:pt x="9244" y="2353"/>
                  <a:pt x="9331" y="2007"/>
                </a:cubicBezTo>
                <a:lnTo>
                  <a:pt x="9587" y="982"/>
                </a:lnTo>
                <a:lnTo>
                  <a:pt x="12012" y="982"/>
                </a:lnTo>
                <a:cubicBezTo>
                  <a:pt x="12014" y="986"/>
                  <a:pt x="12015" y="989"/>
                  <a:pt x="12016" y="993"/>
                </a:cubicBezTo>
                <a:lnTo>
                  <a:pt x="12269" y="2007"/>
                </a:lnTo>
                <a:cubicBezTo>
                  <a:pt x="12356" y="2353"/>
                  <a:pt x="12624" y="2624"/>
                  <a:pt x="12968" y="2717"/>
                </a:cubicBezTo>
                <a:cubicBezTo>
                  <a:pt x="13671" y="2904"/>
                  <a:pt x="14348" y="3185"/>
                  <a:pt x="14982" y="3551"/>
                </a:cubicBezTo>
                <a:cubicBezTo>
                  <a:pt x="15134" y="3639"/>
                  <a:pt x="15304" y="3683"/>
                  <a:pt x="15473" y="3683"/>
                </a:cubicBezTo>
                <a:cubicBezTo>
                  <a:pt x="15648" y="3683"/>
                  <a:pt x="15822" y="3636"/>
                  <a:pt x="15978" y="3544"/>
                </a:cubicBezTo>
                <a:lnTo>
                  <a:pt x="16884" y="3000"/>
                </a:lnTo>
                <a:lnTo>
                  <a:pt x="18600" y="4715"/>
                </a:lnTo>
                <a:cubicBezTo>
                  <a:pt x="18598" y="4718"/>
                  <a:pt x="18597" y="4722"/>
                  <a:pt x="18595" y="4726"/>
                </a:cubicBezTo>
                <a:lnTo>
                  <a:pt x="18060" y="5616"/>
                </a:lnTo>
                <a:cubicBezTo>
                  <a:pt x="17876" y="5923"/>
                  <a:pt x="17873" y="6305"/>
                  <a:pt x="18053" y="6615"/>
                </a:cubicBezTo>
                <a:cubicBezTo>
                  <a:pt x="18421" y="7249"/>
                  <a:pt x="18703" y="7928"/>
                  <a:pt x="18892" y="8634"/>
                </a:cubicBezTo>
                <a:cubicBezTo>
                  <a:pt x="18984" y="8979"/>
                  <a:pt x="19256" y="9246"/>
                  <a:pt x="19602" y="9333"/>
                </a:cubicBezTo>
                <a:lnTo>
                  <a:pt x="20618" y="9587"/>
                </a:lnTo>
                <a:cubicBezTo>
                  <a:pt x="20618" y="9587"/>
                  <a:pt x="20618" y="12013"/>
                  <a:pt x="20618" y="12013"/>
                </a:cubicBezTo>
                <a:close/>
                <a:moveTo>
                  <a:pt x="20880" y="8641"/>
                </a:moveTo>
                <a:lnTo>
                  <a:pt x="19841" y="8380"/>
                </a:lnTo>
                <a:cubicBezTo>
                  <a:pt x="19626" y="7580"/>
                  <a:pt x="19308" y="6822"/>
                  <a:pt x="18902" y="6122"/>
                </a:cubicBezTo>
                <a:lnTo>
                  <a:pt x="19455" y="5200"/>
                </a:lnTo>
                <a:cubicBezTo>
                  <a:pt x="19625" y="4871"/>
                  <a:pt x="19736" y="4463"/>
                  <a:pt x="19455" y="4182"/>
                </a:cubicBezTo>
                <a:lnTo>
                  <a:pt x="17419" y="2145"/>
                </a:lnTo>
                <a:cubicBezTo>
                  <a:pt x="17292" y="2018"/>
                  <a:pt x="17136" y="1969"/>
                  <a:pt x="16975" y="1969"/>
                </a:cubicBezTo>
                <a:cubicBezTo>
                  <a:pt x="16778" y="1969"/>
                  <a:pt x="16572" y="2043"/>
                  <a:pt x="16400" y="2145"/>
                </a:cubicBezTo>
                <a:lnTo>
                  <a:pt x="15473" y="2702"/>
                </a:lnTo>
                <a:cubicBezTo>
                  <a:pt x="14775" y="2298"/>
                  <a:pt x="14020" y="1982"/>
                  <a:pt x="13222" y="1768"/>
                </a:cubicBezTo>
                <a:lnTo>
                  <a:pt x="12960" y="720"/>
                </a:lnTo>
                <a:cubicBezTo>
                  <a:pt x="12848" y="367"/>
                  <a:pt x="12638" y="0"/>
                  <a:pt x="12240" y="0"/>
                </a:cubicBezTo>
                <a:lnTo>
                  <a:pt x="9360" y="0"/>
                </a:lnTo>
                <a:cubicBezTo>
                  <a:pt x="8962" y="0"/>
                  <a:pt x="8730" y="367"/>
                  <a:pt x="8640" y="720"/>
                </a:cubicBezTo>
                <a:lnTo>
                  <a:pt x="8378" y="1768"/>
                </a:lnTo>
                <a:cubicBezTo>
                  <a:pt x="7580" y="1982"/>
                  <a:pt x="6825" y="2298"/>
                  <a:pt x="6127" y="2702"/>
                </a:cubicBezTo>
                <a:lnTo>
                  <a:pt x="5200" y="2145"/>
                </a:lnTo>
                <a:cubicBezTo>
                  <a:pt x="5028" y="2043"/>
                  <a:pt x="4822" y="1969"/>
                  <a:pt x="4625" y="1969"/>
                </a:cubicBezTo>
                <a:cubicBezTo>
                  <a:pt x="4464" y="1969"/>
                  <a:pt x="4308" y="2018"/>
                  <a:pt x="4181" y="2145"/>
                </a:cubicBezTo>
                <a:lnTo>
                  <a:pt x="2145" y="4182"/>
                </a:lnTo>
                <a:cubicBezTo>
                  <a:pt x="1864" y="4463"/>
                  <a:pt x="1975" y="4871"/>
                  <a:pt x="2145" y="5200"/>
                </a:cubicBezTo>
                <a:lnTo>
                  <a:pt x="2698" y="6122"/>
                </a:lnTo>
                <a:cubicBezTo>
                  <a:pt x="2292" y="6822"/>
                  <a:pt x="1973" y="7580"/>
                  <a:pt x="1759" y="8380"/>
                </a:cubicBezTo>
                <a:lnTo>
                  <a:pt x="720" y="8641"/>
                </a:lnTo>
                <a:cubicBezTo>
                  <a:pt x="367" y="8730"/>
                  <a:pt x="0" y="8963"/>
                  <a:pt x="0" y="9360"/>
                </a:cubicBezTo>
                <a:lnTo>
                  <a:pt x="0" y="12240"/>
                </a:lnTo>
                <a:cubicBezTo>
                  <a:pt x="0" y="12638"/>
                  <a:pt x="367" y="12848"/>
                  <a:pt x="720" y="12960"/>
                </a:cubicBezTo>
                <a:lnTo>
                  <a:pt x="1759" y="13220"/>
                </a:lnTo>
                <a:cubicBezTo>
                  <a:pt x="1973" y="14021"/>
                  <a:pt x="2292" y="14778"/>
                  <a:pt x="2698" y="15478"/>
                </a:cubicBezTo>
                <a:lnTo>
                  <a:pt x="2145" y="16400"/>
                </a:lnTo>
                <a:cubicBezTo>
                  <a:pt x="1959" y="16714"/>
                  <a:pt x="1864" y="17137"/>
                  <a:pt x="2145" y="17419"/>
                </a:cubicBezTo>
                <a:lnTo>
                  <a:pt x="4181" y="19455"/>
                </a:lnTo>
                <a:cubicBezTo>
                  <a:pt x="4305" y="19579"/>
                  <a:pt x="4454" y="19627"/>
                  <a:pt x="4610" y="19627"/>
                </a:cubicBezTo>
                <a:cubicBezTo>
                  <a:pt x="4807" y="19627"/>
                  <a:pt x="5016" y="19550"/>
                  <a:pt x="5200" y="19455"/>
                </a:cubicBezTo>
                <a:lnTo>
                  <a:pt x="6127" y="18899"/>
                </a:lnTo>
                <a:cubicBezTo>
                  <a:pt x="6825" y="19302"/>
                  <a:pt x="7580" y="19619"/>
                  <a:pt x="8378" y="19832"/>
                </a:cubicBezTo>
                <a:lnTo>
                  <a:pt x="8640" y="20880"/>
                </a:lnTo>
                <a:cubicBezTo>
                  <a:pt x="8730" y="21233"/>
                  <a:pt x="8962" y="21600"/>
                  <a:pt x="9360" y="21600"/>
                </a:cubicBezTo>
                <a:lnTo>
                  <a:pt x="12240" y="21600"/>
                </a:lnTo>
                <a:cubicBezTo>
                  <a:pt x="12638" y="21600"/>
                  <a:pt x="12848" y="21233"/>
                  <a:pt x="12960" y="20880"/>
                </a:cubicBezTo>
                <a:lnTo>
                  <a:pt x="13222" y="19832"/>
                </a:lnTo>
                <a:cubicBezTo>
                  <a:pt x="14020" y="19619"/>
                  <a:pt x="14775" y="19302"/>
                  <a:pt x="15473" y="18899"/>
                </a:cubicBezTo>
                <a:lnTo>
                  <a:pt x="16400" y="19455"/>
                </a:lnTo>
                <a:cubicBezTo>
                  <a:pt x="16584" y="19550"/>
                  <a:pt x="16793" y="19627"/>
                  <a:pt x="16990" y="19627"/>
                </a:cubicBezTo>
                <a:cubicBezTo>
                  <a:pt x="17146" y="19627"/>
                  <a:pt x="17294" y="19579"/>
                  <a:pt x="17419" y="19455"/>
                </a:cubicBezTo>
                <a:lnTo>
                  <a:pt x="19455" y="17419"/>
                </a:lnTo>
                <a:cubicBezTo>
                  <a:pt x="19736" y="17137"/>
                  <a:pt x="19641" y="16714"/>
                  <a:pt x="19455" y="16400"/>
                </a:cubicBezTo>
                <a:lnTo>
                  <a:pt x="18902" y="15478"/>
                </a:lnTo>
                <a:cubicBezTo>
                  <a:pt x="19308" y="14778"/>
                  <a:pt x="19626" y="14021"/>
                  <a:pt x="19841" y="13220"/>
                </a:cubicBezTo>
                <a:lnTo>
                  <a:pt x="20880" y="12960"/>
                </a:lnTo>
                <a:cubicBezTo>
                  <a:pt x="21233" y="12848"/>
                  <a:pt x="21600" y="12638"/>
                  <a:pt x="21600" y="12240"/>
                </a:cubicBezTo>
                <a:lnTo>
                  <a:pt x="21600" y="9360"/>
                </a:lnTo>
                <a:cubicBezTo>
                  <a:pt x="21600" y="8963"/>
                  <a:pt x="21233" y="8730"/>
                  <a:pt x="20880" y="8641"/>
                </a:cubicBezTo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750"/>
          </a:p>
        </p:txBody>
      </p:sp>
      <p:sp>
        <p:nvSpPr>
          <p:cNvPr id="18" name="Shape"/>
          <p:cNvSpPr/>
          <p:nvPr/>
        </p:nvSpPr>
        <p:spPr>
          <a:xfrm>
            <a:off x="10157134" y="2898486"/>
            <a:ext cx="381001" cy="3117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9600"/>
                </a:moveTo>
                <a:lnTo>
                  <a:pt x="17673" y="9600"/>
                </a:lnTo>
                <a:lnTo>
                  <a:pt x="17673" y="8400"/>
                </a:lnTo>
                <a:cubicBezTo>
                  <a:pt x="17673" y="7738"/>
                  <a:pt x="17233" y="7200"/>
                  <a:pt x="16691" y="7200"/>
                </a:cubicBezTo>
                <a:lnTo>
                  <a:pt x="14727" y="7200"/>
                </a:lnTo>
                <a:cubicBezTo>
                  <a:pt x="14186" y="7200"/>
                  <a:pt x="13745" y="7738"/>
                  <a:pt x="13745" y="8400"/>
                </a:cubicBezTo>
                <a:lnTo>
                  <a:pt x="13745" y="9600"/>
                </a:lnTo>
                <a:lnTo>
                  <a:pt x="7855" y="9600"/>
                </a:lnTo>
                <a:lnTo>
                  <a:pt x="7855" y="8400"/>
                </a:lnTo>
                <a:cubicBezTo>
                  <a:pt x="7855" y="7738"/>
                  <a:pt x="7414" y="7200"/>
                  <a:pt x="6873" y="7200"/>
                </a:cubicBezTo>
                <a:lnTo>
                  <a:pt x="4909" y="7200"/>
                </a:lnTo>
                <a:cubicBezTo>
                  <a:pt x="4367" y="7200"/>
                  <a:pt x="3927" y="7738"/>
                  <a:pt x="3927" y="8400"/>
                </a:cubicBezTo>
                <a:lnTo>
                  <a:pt x="3927" y="9600"/>
                </a:lnTo>
                <a:lnTo>
                  <a:pt x="982" y="9600"/>
                </a:lnTo>
                <a:lnTo>
                  <a:pt x="982" y="3601"/>
                </a:lnTo>
                <a:lnTo>
                  <a:pt x="20618" y="3601"/>
                </a:lnTo>
                <a:cubicBezTo>
                  <a:pt x="20618" y="3601"/>
                  <a:pt x="20618" y="9600"/>
                  <a:pt x="20618" y="9600"/>
                </a:cubicBezTo>
                <a:close/>
                <a:moveTo>
                  <a:pt x="14727" y="8400"/>
                </a:moveTo>
                <a:lnTo>
                  <a:pt x="16691" y="8400"/>
                </a:lnTo>
                <a:lnTo>
                  <a:pt x="16691" y="12001"/>
                </a:lnTo>
                <a:lnTo>
                  <a:pt x="14727" y="12001"/>
                </a:lnTo>
                <a:cubicBezTo>
                  <a:pt x="14727" y="12001"/>
                  <a:pt x="14727" y="8400"/>
                  <a:pt x="14727" y="8400"/>
                </a:cubicBezTo>
                <a:close/>
                <a:moveTo>
                  <a:pt x="4909" y="8400"/>
                </a:moveTo>
                <a:lnTo>
                  <a:pt x="6873" y="8400"/>
                </a:lnTo>
                <a:lnTo>
                  <a:pt x="6873" y="12001"/>
                </a:lnTo>
                <a:lnTo>
                  <a:pt x="4909" y="12001"/>
                </a:lnTo>
                <a:cubicBezTo>
                  <a:pt x="4909" y="12001"/>
                  <a:pt x="4909" y="8400"/>
                  <a:pt x="4909" y="8400"/>
                </a:cubicBezTo>
                <a:close/>
                <a:moveTo>
                  <a:pt x="19636" y="20400"/>
                </a:moveTo>
                <a:lnTo>
                  <a:pt x="1964" y="20400"/>
                </a:lnTo>
                <a:lnTo>
                  <a:pt x="1964" y="10800"/>
                </a:lnTo>
                <a:lnTo>
                  <a:pt x="3927" y="10800"/>
                </a:lnTo>
                <a:lnTo>
                  <a:pt x="3927" y="12001"/>
                </a:lnTo>
                <a:cubicBezTo>
                  <a:pt x="3927" y="12662"/>
                  <a:pt x="4367" y="13200"/>
                  <a:pt x="4909" y="13200"/>
                </a:cubicBezTo>
                <a:lnTo>
                  <a:pt x="6873" y="13200"/>
                </a:lnTo>
                <a:cubicBezTo>
                  <a:pt x="7414" y="13200"/>
                  <a:pt x="7855" y="12662"/>
                  <a:pt x="7855" y="12001"/>
                </a:cubicBezTo>
                <a:lnTo>
                  <a:pt x="7855" y="10800"/>
                </a:lnTo>
                <a:lnTo>
                  <a:pt x="13745" y="10800"/>
                </a:lnTo>
                <a:lnTo>
                  <a:pt x="13745" y="12001"/>
                </a:lnTo>
                <a:cubicBezTo>
                  <a:pt x="13745" y="12662"/>
                  <a:pt x="14186" y="13200"/>
                  <a:pt x="14727" y="13200"/>
                </a:cubicBezTo>
                <a:lnTo>
                  <a:pt x="16691" y="13200"/>
                </a:lnTo>
                <a:cubicBezTo>
                  <a:pt x="17233" y="13200"/>
                  <a:pt x="17673" y="12662"/>
                  <a:pt x="17673" y="12001"/>
                </a:cubicBezTo>
                <a:lnTo>
                  <a:pt x="17673" y="10800"/>
                </a:lnTo>
                <a:lnTo>
                  <a:pt x="19636" y="10800"/>
                </a:lnTo>
                <a:cubicBezTo>
                  <a:pt x="19636" y="10800"/>
                  <a:pt x="19636" y="20400"/>
                  <a:pt x="19636" y="20400"/>
                </a:cubicBezTo>
                <a:close/>
                <a:moveTo>
                  <a:pt x="8836" y="1200"/>
                </a:moveTo>
                <a:lnTo>
                  <a:pt x="12764" y="1200"/>
                </a:lnTo>
                <a:cubicBezTo>
                  <a:pt x="13305" y="1200"/>
                  <a:pt x="13745" y="1738"/>
                  <a:pt x="13745" y="2400"/>
                </a:cubicBezTo>
                <a:lnTo>
                  <a:pt x="7855" y="2400"/>
                </a:lnTo>
                <a:cubicBezTo>
                  <a:pt x="7855" y="1738"/>
                  <a:pt x="8295" y="1200"/>
                  <a:pt x="8836" y="1200"/>
                </a:cubicBezTo>
                <a:moveTo>
                  <a:pt x="20618" y="2400"/>
                </a:moveTo>
                <a:lnTo>
                  <a:pt x="14727" y="2400"/>
                </a:lnTo>
                <a:cubicBezTo>
                  <a:pt x="14727" y="1075"/>
                  <a:pt x="13848" y="0"/>
                  <a:pt x="12764" y="0"/>
                </a:cubicBezTo>
                <a:lnTo>
                  <a:pt x="8836" y="0"/>
                </a:lnTo>
                <a:cubicBezTo>
                  <a:pt x="7752" y="0"/>
                  <a:pt x="6873" y="1075"/>
                  <a:pt x="6873" y="2400"/>
                </a:cubicBezTo>
                <a:lnTo>
                  <a:pt x="982" y="2400"/>
                </a:lnTo>
                <a:cubicBezTo>
                  <a:pt x="440" y="2400"/>
                  <a:pt x="0" y="2938"/>
                  <a:pt x="0" y="3601"/>
                </a:cubicBezTo>
                <a:lnTo>
                  <a:pt x="0" y="9600"/>
                </a:lnTo>
                <a:cubicBezTo>
                  <a:pt x="0" y="10262"/>
                  <a:pt x="440" y="10800"/>
                  <a:pt x="982" y="10800"/>
                </a:cubicBezTo>
                <a:lnTo>
                  <a:pt x="982" y="20400"/>
                </a:lnTo>
                <a:cubicBezTo>
                  <a:pt x="982" y="21062"/>
                  <a:pt x="1422" y="21600"/>
                  <a:pt x="1964" y="21600"/>
                </a:cubicBezTo>
                <a:lnTo>
                  <a:pt x="19636" y="21600"/>
                </a:lnTo>
                <a:cubicBezTo>
                  <a:pt x="20178" y="21600"/>
                  <a:pt x="20618" y="21062"/>
                  <a:pt x="20618" y="20400"/>
                </a:cubicBezTo>
                <a:lnTo>
                  <a:pt x="20618" y="10800"/>
                </a:lnTo>
                <a:cubicBezTo>
                  <a:pt x="21160" y="10800"/>
                  <a:pt x="21600" y="10262"/>
                  <a:pt x="21600" y="9600"/>
                </a:cubicBezTo>
                <a:lnTo>
                  <a:pt x="21600" y="3601"/>
                </a:lnTo>
                <a:cubicBezTo>
                  <a:pt x="21600" y="2938"/>
                  <a:pt x="21160" y="2400"/>
                  <a:pt x="20618" y="2400"/>
                </a:cubicBezTo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750"/>
          </a:p>
        </p:txBody>
      </p:sp>
    </p:spTree>
    <p:extLst>
      <p:ext uri="{BB962C8B-B14F-4D97-AF65-F5344CB8AC3E}">
        <p14:creationId xmlns:p14="http://schemas.microsoft.com/office/powerpoint/2010/main" val="95604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2900362" y="1566639"/>
          <a:ext cx="6554049" cy="4878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4" name="Group 3"/>
          <p:cNvGrpSpPr/>
          <p:nvPr/>
        </p:nvGrpSpPr>
        <p:grpSpPr>
          <a:xfrm>
            <a:off x="4912774" y="2893735"/>
            <a:ext cx="2464342" cy="2254222"/>
            <a:chOff x="4912465" y="2893595"/>
            <a:chExt cx="2464984" cy="2254809"/>
          </a:xfrm>
        </p:grpSpPr>
        <p:grpSp>
          <p:nvGrpSpPr>
            <p:cNvPr id="5" name="Group 4"/>
            <p:cNvGrpSpPr/>
            <p:nvPr/>
          </p:nvGrpSpPr>
          <p:grpSpPr>
            <a:xfrm>
              <a:off x="6768692" y="4693585"/>
              <a:ext cx="596162" cy="372250"/>
              <a:chOff x="7507288" y="3873501"/>
              <a:chExt cx="338138" cy="211137"/>
            </a:xfrm>
            <a:solidFill>
              <a:schemeClr val="bg1"/>
            </a:solidFill>
          </p:grpSpPr>
          <p:sp>
            <p:nvSpPr>
              <p:cNvPr id="16" name="Freeform 8"/>
              <p:cNvSpPr>
                <a:spLocks/>
              </p:cNvSpPr>
              <p:nvPr/>
            </p:nvSpPr>
            <p:spPr bwMode="auto">
              <a:xfrm>
                <a:off x="7507288" y="3873501"/>
                <a:ext cx="338138" cy="79375"/>
              </a:xfrm>
              <a:custGeom>
                <a:avLst/>
                <a:gdLst>
                  <a:gd name="T0" fmla="*/ 154 w 213"/>
                  <a:gd name="T1" fmla="*/ 50 h 50"/>
                  <a:gd name="T2" fmla="*/ 213 w 213"/>
                  <a:gd name="T3" fmla="*/ 50 h 50"/>
                  <a:gd name="T4" fmla="*/ 170 w 213"/>
                  <a:gd name="T5" fmla="*/ 0 h 50"/>
                  <a:gd name="T6" fmla="*/ 106 w 213"/>
                  <a:gd name="T7" fmla="*/ 0 h 50"/>
                  <a:gd name="T8" fmla="*/ 42 w 213"/>
                  <a:gd name="T9" fmla="*/ 0 h 50"/>
                  <a:gd name="T10" fmla="*/ 0 w 213"/>
                  <a:gd name="T11" fmla="*/ 50 h 50"/>
                  <a:gd name="T12" fmla="*/ 59 w 213"/>
                  <a:gd name="T13" fmla="*/ 50 h 50"/>
                  <a:gd name="T14" fmla="*/ 154 w 213"/>
                  <a:gd name="T15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3" h="50">
                    <a:moveTo>
                      <a:pt x="154" y="50"/>
                    </a:moveTo>
                    <a:lnTo>
                      <a:pt x="213" y="50"/>
                    </a:lnTo>
                    <a:lnTo>
                      <a:pt x="170" y="0"/>
                    </a:lnTo>
                    <a:lnTo>
                      <a:pt x="106" y="0"/>
                    </a:lnTo>
                    <a:lnTo>
                      <a:pt x="42" y="0"/>
                    </a:lnTo>
                    <a:lnTo>
                      <a:pt x="0" y="50"/>
                    </a:lnTo>
                    <a:lnTo>
                      <a:pt x="59" y="50"/>
                    </a:lnTo>
                    <a:lnTo>
                      <a:pt x="154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17" name="Freeform 9"/>
              <p:cNvSpPr>
                <a:spLocks/>
              </p:cNvSpPr>
              <p:nvPr/>
            </p:nvSpPr>
            <p:spPr bwMode="auto">
              <a:xfrm>
                <a:off x="7507288" y="3978276"/>
                <a:ext cx="338138" cy="38100"/>
              </a:xfrm>
              <a:custGeom>
                <a:avLst/>
                <a:gdLst>
                  <a:gd name="T0" fmla="*/ 21 w 213"/>
                  <a:gd name="T1" fmla="*/ 0 h 24"/>
                  <a:gd name="T2" fmla="*/ 0 w 213"/>
                  <a:gd name="T3" fmla="*/ 24 h 24"/>
                  <a:gd name="T4" fmla="*/ 59 w 213"/>
                  <a:gd name="T5" fmla="*/ 24 h 24"/>
                  <a:gd name="T6" fmla="*/ 154 w 213"/>
                  <a:gd name="T7" fmla="*/ 24 h 24"/>
                  <a:gd name="T8" fmla="*/ 213 w 213"/>
                  <a:gd name="T9" fmla="*/ 24 h 24"/>
                  <a:gd name="T10" fmla="*/ 191 w 213"/>
                  <a:gd name="T11" fmla="*/ 0 h 24"/>
                  <a:gd name="T12" fmla="*/ 21 w 213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3" h="24">
                    <a:moveTo>
                      <a:pt x="21" y="0"/>
                    </a:moveTo>
                    <a:lnTo>
                      <a:pt x="0" y="24"/>
                    </a:lnTo>
                    <a:lnTo>
                      <a:pt x="59" y="24"/>
                    </a:lnTo>
                    <a:lnTo>
                      <a:pt x="154" y="24"/>
                    </a:lnTo>
                    <a:lnTo>
                      <a:pt x="213" y="24"/>
                    </a:lnTo>
                    <a:lnTo>
                      <a:pt x="191" y="0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18" name="Freeform 10"/>
              <p:cNvSpPr>
                <a:spLocks/>
              </p:cNvSpPr>
              <p:nvPr/>
            </p:nvSpPr>
            <p:spPr bwMode="auto">
              <a:xfrm>
                <a:off x="7507288" y="4043363"/>
                <a:ext cx="338138" cy="41275"/>
              </a:xfrm>
              <a:custGeom>
                <a:avLst/>
                <a:gdLst>
                  <a:gd name="T0" fmla="*/ 21 w 213"/>
                  <a:gd name="T1" fmla="*/ 0 h 26"/>
                  <a:gd name="T2" fmla="*/ 0 w 213"/>
                  <a:gd name="T3" fmla="*/ 26 h 26"/>
                  <a:gd name="T4" fmla="*/ 59 w 213"/>
                  <a:gd name="T5" fmla="*/ 26 h 26"/>
                  <a:gd name="T6" fmla="*/ 154 w 213"/>
                  <a:gd name="T7" fmla="*/ 26 h 26"/>
                  <a:gd name="T8" fmla="*/ 213 w 213"/>
                  <a:gd name="T9" fmla="*/ 26 h 26"/>
                  <a:gd name="T10" fmla="*/ 191 w 213"/>
                  <a:gd name="T11" fmla="*/ 0 h 26"/>
                  <a:gd name="T12" fmla="*/ 21 w 213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3" h="26">
                    <a:moveTo>
                      <a:pt x="21" y="0"/>
                    </a:moveTo>
                    <a:lnTo>
                      <a:pt x="0" y="26"/>
                    </a:lnTo>
                    <a:lnTo>
                      <a:pt x="59" y="26"/>
                    </a:lnTo>
                    <a:lnTo>
                      <a:pt x="154" y="26"/>
                    </a:lnTo>
                    <a:lnTo>
                      <a:pt x="213" y="26"/>
                    </a:lnTo>
                    <a:lnTo>
                      <a:pt x="191" y="0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4912465" y="4611017"/>
              <a:ext cx="752899" cy="537387"/>
              <a:chOff x="5099051" y="4389438"/>
              <a:chExt cx="427038" cy="304801"/>
            </a:xfrm>
            <a:solidFill>
              <a:schemeClr val="bg1"/>
            </a:solidFill>
          </p:grpSpPr>
          <p:sp>
            <p:nvSpPr>
              <p:cNvPr id="14" name="Freeform 11"/>
              <p:cNvSpPr>
                <a:spLocks noEditPoints="1"/>
              </p:cNvSpPr>
              <p:nvPr/>
            </p:nvSpPr>
            <p:spPr bwMode="auto">
              <a:xfrm>
                <a:off x="5151438" y="4389438"/>
                <a:ext cx="322263" cy="241300"/>
              </a:xfrm>
              <a:custGeom>
                <a:avLst/>
                <a:gdLst>
                  <a:gd name="T0" fmla="*/ 203 w 203"/>
                  <a:gd name="T1" fmla="*/ 0 h 152"/>
                  <a:gd name="T2" fmla="*/ 0 w 203"/>
                  <a:gd name="T3" fmla="*/ 0 h 152"/>
                  <a:gd name="T4" fmla="*/ 0 w 203"/>
                  <a:gd name="T5" fmla="*/ 152 h 152"/>
                  <a:gd name="T6" fmla="*/ 203 w 203"/>
                  <a:gd name="T7" fmla="*/ 152 h 152"/>
                  <a:gd name="T8" fmla="*/ 203 w 203"/>
                  <a:gd name="T9" fmla="*/ 0 h 152"/>
                  <a:gd name="T10" fmla="*/ 192 w 203"/>
                  <a:gd name="T11" fmla="*/ 140 h 152"/>
                  <a:gd name="T12" fmla="*/ 12 w 203"/>
                  <a:gd name="T13" fmla="*/ 140 h 152"/>
                  <a:gd name="T14" fmla="*/ 12 w 203"/>
                  <a:gd name="T15" fmla="*/ 12 h 152"/>
                  <a:gd name="T16" fmla="*/ 192 w 203"/>
                  <a:gd name="T17" fmla="*/ 12 h 152"/>
                  <a:gd name="T18" fmla="*/ 192 w 203"/>
                  <a:gd name="T19" fmla="*/ 14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3" h="152">
                    <a:moveTo>
                      <a:pt x="203" y="0"/>
                    </a:moveTo>
                    <a:lnTo>
                      <a:pt x="0" y="0"/>
                    </a:lnTo>
                    <a:lnTo>
                      <a:pt x="0" y="152"/>
                    </a:lnTo>
                    <a:lnTo>
                      <a:pt x="203" y="152"/>
                    </a:lnTo>
                    <a:lnTo>
                      <a:pt x="203" y="0"/>
                    </a:lnTo>
                    <a:close/>
                    <a:moveTo>
                      <a:pt x="192" y="140"/>
                    </a:moveTo>
                    <a:lnTo>
                      <a:pt x="12" y="140"/>
                    </a:lnTo>
                    <a:lnTo>
                      <a:pt x="12" y="12"/>
                    </a:lnTo>
                    <a:lnTo>
                      <a:pt x="192" y="12"/>
                    </a:lnTo>
                    <a:lnTo>
                      <a:pt x="192" y="1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15" name="Freeform 12"/>
              <p:cNvSpPr>
                <a:spLocks noEditPoints="1"/>
              </p:cNvSpPr>
              <p:nvPr/>
            </p:nvSpPr>
            <p:spPr bwMode="auto">
              <a:xfrm>
                <a:off x="5099051" y="4641851"/>
                <a:ext cx="427038" cy="52388"/>
              </a:xfrm>
              <a:custGeom>
                <a:avLst/>
                <a:gdLst>
                  <a:gd name="T0" fmla="*/ 100 w 114"/>
                  <a:gd name="T1" fmla="*/ 0 h 14"/>
                  <a:gd name="T2" fmla="*/ 57 w 114"/>
                  <a:gd name="T3" fmla="*/ 0 h 14"/>
                  <a:gd name="T4" fmla="*/ 14 w 114"/>
                  <a:gd name="T5" fmla="*/ 0 h 14"/>
                  <a:gd name="T6" fmla="*/ 0 w 114"/>
                  <a:gd name="T7" fmla="*/ 5 h 14"/>
                  <a:gd name="T8" fmla="*/ 0 w 114"/>
                  <a:gd name="T9" fmla="*/ 10 h 14"/>
                  <a:gd name="T10" fmla="*/ 10 w 114"/>
                  <a:gd name="T11" fmla="*/ 14 h 14"/>
                  <a:gd name="T12" fmla="*/ 41 w 114"/>
                  <a:gd name="T13" fmla="*/ 14 h 14"/>
                  <a:gd name="T14" fmla="*/ 73 w 114"/>
                  <a:gd name="T15" fmla="*/ 14 h 14"/>
                  <a:gd name="T16" fmla="*/ 104 w 114"/>
                  <a:gd name="T17" fmla="*/ 14 h 14"/>
                  <a:gd name="T18" fmla="*/ 114 w 114"/>
                  <a:gd name="T19" fmla="*/ 10 h 14"/>
                  <a:gd name="T20" fmla="*/ 114 w 114"/>
                  <a:gd name="T21" fmla="*/ 5 h 14"/>
                  <a:gd name="T22" fmla="*/ 100 w 114"/>
                  <a:gd name="T23" fmla="*/ 0 h 14"/>
                  <a:gd name="T24" fmla="*/ 64 w 114"/>
                  <a:gd name="T25" fmla="*/ 11 h 14"/>
                  <a:gd name="T26" fmla="*/ 52 w 114"/>
                  <a:gd name="T27" fmla="*/ 11 h 14"/>
                  <a:gd name="T28" fmla="*/ 51 w 114"/>
                  <a:gd name="T29" fmla="*/ 10 h 14"/>
                  <a:gd name="T30" fmla="*/ 52 w 114"/>
                  <a:gd name="T31" fmla="*/ 9 h 14"/>
                  <a:gd name="T32" fmla="*/ 52 w 114"/>
                  <a:gd name="T33" fmla="*/ 9 h 14"/>
                  <a:gd name="T34" fmla="*/ 64 w 114"/>
                  <a:gd name="T35" fmla="*/ 9 h 14"/>
                  <a:gd name="T36" fmla="*/ 65 w 114"/>
                  <a:gd name="T37" fmla="*/ 10 h 14"/>
                  <a:gd name="T38" fmla="*/ 64 w 114"/>
                  <a:gd name="T39" fmla="*/ 11 h 14"/>
                  <a:gd name="T40" fmla="*/ 14 w 114"/>
                  <a:gd name="T41" fmla="*/ 3 h 14"/>
                  <a:gd name="T42" fmla="*/ 17 w 114"/>
                  <a:gd name="T43" fmla="*/ 2 h 14"/>
                  <a:gd name="T44" fmla="*/ 98 w 114"/>
                  <a:gd name="T45" fmla="*/ 2 h 14"/>
                  <a:gd name="T46" fmla="*/ 102 w 114"/>
                  <a:gd name="T47" fmla="*/ 3 h 14"/>
                  <a:gd name="T48" fmla="*/ 14 w 114"/>
                  <a:gd name="T49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14" h="14">
                    <a:moveTo>
                      <a:pt x="100" y="0"/>
                    </a:moveTo>
                    <a:cubicBezTo>
                      <a:pt x="57" y="0"/>
                      <a:pt x="57" y="0"/>
                      <a:pt x="57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2" y="14"/>
                      <a:pt x="10" y="14"/>
                    </a:cubicBezTo>
                    <a:cubicBezTo>
                      <a:pt x="18" y="14"/>
                      <a:pt x="41" y="14"/>
                      <a:pt x="41" y="14"/>
                    </a:cubicBezTo>
                    <a:cubicBezTo>
                      <a:pt x="73" y="14"/>
                      <a:pt x="73" y="14"/>
                      <a:pt x="73" y="14"/>
                    </a:cubicBezTo>
                    <a:cubicBezTo>
                      <a:pt x="73" y="14"/>
                      <a:pt x="96" y="14"/>
                      <a:pt x="104" y="14"/>
                    </a:cubicBezTo>
                    <a:cubicBezTo>
                      <a:pt x="112" y="14"/>
                      <a:pt x="114" y="10"/>
                      <a:pt x="114" y="10"/>
                    </a:cubicBezTo>
                    <a:cubicBezTo>
                      <a:pt x="114" y="5"/>
                      <a:pt x="114" y="5"/>
                      <a:pt x="114" y="5"/>
                    </a:cubicBezTo>
                    <a:lnTo>
                      <a:pt x="100" y="0"/>
                    </a:lnTo>
                    <a:close/>
                    <a:moveTo>
                      <a:pt x="64" y="11"/>
                    </a:moveTo>
                    <a:cubicBezTo>
                      <a:pt x="52" y="11"/>
                      <a:pt x="52" y="11"/>
                      <a:pt x="52" y="11"/>
                    </a:cubicBezTo>
                    <a:cubicBezTo>
                      <a:pt x="52" y="11"/>
                      <a:pt x="51" y="10"/>
                      <a:pt x="51" y="10"/>
                    </a:cubicBezTo>
                    <a:cubicBezTo>
                      <a:pt x="51" y="9"/>
                      <a:pt x="51" y="9"/>
                      <a:pt x="52" y="9"/>
                    </a:cubicBezTo>
                    <a:cubicBezTo>
                      <a:pt x="52" y="9"/>
                      <a:pt x="52" y="9"/>
                      <a:pt x="52" y="9"/>
                    </a:cubicBezTo>
                    <a:cubicBezTo>
                      <a:pt x="64" y="9"/>
                      <a:pt x="64" y="9"/>
                      <a:pt x="64" y="9"/>
                    </a:cubicBezTo>
                    <a:cubicBezTo>
                      <a:pt x="64" y="9"/>
                      <a:pt x="65" y="9"/>
                      <a:pt x="65" y="10"/>
                    </a:cubicBezTo>
                    <a:cubicBezTo>
                      <a:pt x="65" y="10"/>
                      <a:pt x="64" y="11"/>
                      <a:pt x="64" y="11"/>
                    </a:cubicBezTo>
                    <a:close/>
                    <a:moveTo>
                      <a:pt x="14" y="3"/>
                    </a:moveTo>
                    <a:cubicBezTo>
                      <a:pt x="17" y="2"/>
                      <a:pt x="17" y="2"/>
                      <a:pt x="17" y="2"/>
                    </a:cubicBezTo>
                    <a:cubicBezTo>
                      <a:pt x="98" y="2"/>
                      <a:pt x="98" y="2"/>
                      <a:pt x="98" y="2"/>
                    </a:cubicBezTo>
                    <a:cubicBezTo>
                      <a:pt x="102" y="3"/>
                      <a:pt x="102" y="3"/>
                      <a:pt x="102" y="3"/>
                    </a:cubicBezTo>
                    <a:lnTo>
                      <a:pt x="1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6756098" y="3025142"/>
              <a:ext cx="621351" cy="319072"/>
              <a:chOff x="7991476" y="3906838"/>
              <a:chExt cx="352425" cy="180975"/>
            </a:xfrm>
            <a:solidFill>
              <a:schemeClr val="bg1"/>
            </a:solidFill>
          </p:grpSpPr>
          <p:sp>
            <p:nvSpPr>
              <p:cNvPr id="11" name="Freeform 48"/>
              <p:cNvSpPr>
                <a:spLocks noEditPoints="1"/>
              </p:cNvSpPr>
              <p:nvPr/>
            </p:nvSpPr>
            <p:spPr bwMode="auto">
              <a:xfrm>
                <a:off x="7991476" y="3906838"/>
                <a:ext cx="352425" cy="180975"/>
              </a:xfrm>
              <a:custGeom>
                <a:avLst/>
                <a:gdLst>
                  <a:gd name="T0" fmla="*/ 88 w 94"/>
                  <a:gd name="T1" fmla="*/ 0 h 48"/>
                  <a:gd name="T2" fmla="*/ 13 w 94"/>
                  <a:gd name="T3" fmla="*/ 0 h 48"/>
                  <a:gd name="T4" fmla="*/ 7 w 94"/>
                  <a:gd name="T5" fmla="*/ 5 h 48"/>
                  <a:gd name="T6" fmla="*/ 7 w 94"/>
                  <a:gd name="T7" fmla="*/ 15 h 48"/>
                  <a:gd name="T8" fmla="*/ 0 w 94"/>
                  <a:gd name="T9" fmla="*/ 15 h 48"/>
                  <a:gd name="T10" fmla="*/ 0 w 94"/>
                  <a:gd name="T11" fmla="*/ 33 h 48"/>
                  <a:gd name="T12" fmla="*/ 7 w 94"/>
                  <a:gd name="T13" fmla="*/ 33 h 48"/>
                  <a:gd name="T14" fmla="*/ 7 w 94"/>
                  <a:gd name="T15" fmla="*/ 43 h 48"/>
                  <a:gd name="T16" fmla="*/ 13 w 94"/>
                  <a:gd name="T17" fmla="*/ 48 h 48"/>
                  <a:gd name="T18" fmla="*/ 88 w 94"/>
                  <a:gd name="T19" fmla="*/ 48 h 48"/>
                  <a:gd name="T20" fmla="*/ 94 w 94"/>
                  <a:gd name="T21" fmla="*/ 43 h 48"/>
                  <a:gd name="T22" fmla="*/ 94 w 94"/>
                  <a:gd name="T23" fmla="*/ 5 h 48"/>
                  <a:gd name="T24" fmla="*/ 88 w 94"/>
                  <a:gd name="T25" fmla="*/ 0 h 48"/>
                  <a:gd name="T26" fmla="*/ 88 w 94"/>
                  <a:gd name="T27" fmla="*/ 42 h 48"/>
                  <a:gd name="T28" fmla="*/ 87 w 94"/>
                  <a:gd name="T29" fmla="*/ 43 h 48"/>
                  <a:gd name="T30" fmla="*/ 13 w 94"/>
                  <a:gd name="T31" fmla="*/ 43 h 48"/>
                  <a:gd name="T32" fmla="*/ 12 w 94"/>
                  <a:gd name="T33" fmla="*/ 42 h 48"/>
                  <a:gd name="T34" fmla="*/ 12 w 94"/>
                  <a:gd name="T35" fmla="*/ 5 h 48"/>
                  <a:gd name="T36" fmla="*/ 13 w 94"/>
                  <a:gd name="T37" fmla="*/ 4 h 48"/>
                  <a:gd name="T38" fmla="*/ 87 w 94"/>
                  <a:gd name="T39" fmla="*/ 4 h 48"/>
                  <a:gd name="T40" fmla="*/ 88 w 94"/>
                  <a:gd name="T41" fmla="*/ 5 h 48"/>
                  <a:gd name="T42" fmla="*/ 88 w 94"/>
                  <a:gd name="T43" fmla="*/ 4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4" h="48">
                    <a:moveTo>
                      <a:pt x="88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10" y="0"/>
                      <a:pt x="7" y="2"/>
                      <a:pt x="7" y="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7" y="46"/>
                      <a:pt x="10" y="48"/>
                      <a:pt x="13" y="48"/>
                    </a:cubicBezTo>
                    <a:cubicBezTo>
                      <a:pt x="88" y="48"/>
                      <a:pt x="88" y="48"/>
                      <a:pt x="88" y="48"/>
                    </a:cubicBezTo>
                    <a:cubicBezTo>
                      <a:pt x="91" y="48"/>
                      <a:pt x="94" y="46"/>
                      <a:pt x="94" y="43"/>
                    </a:cubicBezTo>
                    <a:cubicBezTo>
                      <a:pt x="94" y="5"/>
                      <a:pt x="94" y="5"/>
                      <a:pt x="94" y="5"/>
                    </a:cubicBezTo>
                    <a:cubicBezTo>
                      <a:pt x="94" y="2"/>
                      <a:pt x="91" y="0"/>
                      <a:pt x="88" y="0"/>
                    </a:cubicBezTo>
                    <a:close/>
                    <a:moveTo>
                      <a:pt x="88" y="42"/>
                    </a:moveTo>
                    <a:cubicBezTo>
                      <a:pt x="88" y="43"/>
                      <a:pt x="88" y="43"/>
                      <a:pt x="87" y="43"/>
                    </a:cubicBezTo>
                    <a:cubicBezTo>
                      <a:pt x="13" y="43"/>
                      <a:pt x="13" y="43"/>
                      <a:pt x="13" y="43"/>
                    </a:cubicBezTo>
                    <a:cubicBezTo>
                      <a:pt x="13" y="43"/>
                      <a:pt x="12" y="43"/>
                      <a:pt x="12" y="42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5"/>
                      <a:pt x="13" y="4"/>
                      <a:pt x="13" y="4"/>
                    </a:cubicBezTo>
                    <a:cubicBezTo>
                      <a:pt x="87" y="4"/>
                      <a:pt x="87" y="4"/>
                      <a:pt x="87" y="4"/>
                    </a:cubicBezTo>
                    <a:cubicBezTo>
                      <a:pt x="88" y="4"/>
                      <a:pt x="88" y="5"/>
                      <a:pt x="88" y="5"/>
                    </a:cubicBezTo>
                    <a:lnTo>
                      <a:pt x="88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12" name="Rectangle 49"/>
              <p:cNvSpPr>
                <a:spLocks noChangeArrowheads="1"/>
              </p:cNvSpPr>
              <p:nvPr/>
            </p:nvSpPr>
            <p:spPr bwMode="auto">
              <a:xfrm>
                <a:off x="8145463" y="3937001"/>
                <a:ext cx="71438" cy="1174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13" name="Rectangle 50"/>
              <p:cNvSpPr>
                <a:spLocks noChangeArrowheads="1"/>
              </p:cNvSpPr>
              <p:nvPr/>
            </p:nvSpPr>
            <p:spPr bwMode="auto">
              <a:xfrm>
                <a:off x="8231188" y="3937001"/>
                <a:ext cx="71438" cy="1174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4937655" y="2893595"/>
              <a:ext cx="702519" cy="582167"/>
              <a:chOff x="7964488" y="4356101"/>
              <a:chExt cx="398463" cy="330200"/>
            </a:xfrm>
            <a:solidFill>
              <a:schemeClr val="bg1"/>
            </a:solidFill>
          </p:grpSpPr>
          <p:sp>
            <p:nvSpPr>
              <p:cNvPr id="9" name="Freeform 95"/>
              <p:cNvSpPr>
                <a:spLocks/>
              </p:cNvSpPr>
              <p:nvPr/>
            </p:nvSpPr>
            <p:spPr bwMode="auto">
              <a:xfrm>
                <a:off x="8085138" y="4356101"/>
                <a:ext cx="277813" cy="307975"/>
              </a:xfrm>
              <a:custGeom>
                <a:avLst/>
                <a:gdLst>
                  <a:gd name="T0" fmla="*/ 33 w 74"/>
                  <a:gd name="T1" fmla="*/ 0 h 82"/>
                  <a:gd name="T2" fmla="*/ 0 w 74"/>
                  <a:gd name="T3" fmla="*/ 14 h 82"/>
                  <a:gd name="T4" fmla="*/ 3 w 74"/>
                  <a:gd name="T5" fmla="*/ 14 h 82"/>
                  <a:gd name="T6" fmla="*/ 6 w 74"/>
                  <a:gd name="T7" fmla="*/ 14 h 82"/>
                  <a:gd name="T8" fmla="*/ 33 w 74"/>
                  <a:gd name="T9" fmla="*/ 4 h 82"/>
                  <a:gd name="T10" fmla="*/ 69 w 74"/>
                  <a:gd name="T11" fmla="*/ 32 h 82"/>
                  <a:gd name="T12" fmla="*/ 43 w 74"/>
                  <a:gd name="T13" fmla="*/ 60 h 82"/>
                  <a:gd name="T14" fmla="*/ 40 w 74"/>
                  <a:gd name="T15" fmla="*/ 64 h 82"/>
                  <a:gd name="T16" fmla="*/ 47 w 74"/>
                  <a:gd name="T17" fmla="*/ 63 h 82"/>
                  <a:gd name="T18" fmla="*/ 55 w 74"/>
                  <a:gd name="T19" fmla="*/ 82 h 82"/>
                  <a:gd name="T20" fmla="*/ 59 w 74"/>
                  <a:gd name="T21" fmla="*/ 82 h 82"/>
                  <a:gd name="T22" fmla="*/ 59 w 74"/>
                  <a:gd name="T23" fmla="*/ 58 h 82"/>
                  <a:gd name="T24" fmla="*/ 74 w 74"/>
                  <a:gd name="T25" fmla="*/ 32 h 82"/>
                  <a:gd name="T26" fmla="*/ 33 w 74"/>
                  <a:gd name="T27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4" h="82">
                    <a:moveTo>
                      <a:pt x="33" y="0"/>
                    </a:moveTo>
                    <a:cubicBezTo>
                      <a:pt x="19" y="0"/>
                      <a:pt x="7" y="6"/>
                      <a:pt x="0" y="14"/>
                    </a:cubicBezTo>
                    <a:cubicBezTo>
                      <a:pt x="1" y="14"/>
                      <a:pt x="2" y="14"/>
                      <a:pt x="3" y="14"/>
                    </a:cubicBezTo>
                    <a:cubicBezTo>
                      <a:pt x="4" y="14"/>
                      <a:pt x="5" y="14"/>
                      <a:pt x="6" y="14"/>
                    </a:cubicBezTo>
                    <a:cubicBezTo>
                      <a:pt x="13" y="8"/>
                      <a:pt x="22" y="4"/>
                      <a:pt x="33" y="4"/>
                    </a:cubicBezTo>
                    <a:cubicBezTo>
                      <a:pt x="53" y="4"/>
                      <a:pt x="69" y="17"/>
                      <a:pt x="69" y="32"/>
                    </a:cubicBezTo>
                    <a:cubicBezTo>
                      <a:pt x="69" y="46"/>
                      <a:pt x="58" y="57"/>
                      <a:pt x="43" y="60"/>
                    </a:cubicBezTo>
                    <a:cubicBezTo>
                      <a:pt x="42" y="61"/>
                      <a:pt x="41" y="63"/>
                      <a:pt x="40" y="64"/>
                    </a:cubicBezTo>
                    <a:cubicBezTo>
                      <a:pt x="42" y="64"/>
                      <a:pt x="45" y="64"/>
                      <a:pt x="47" y="63"/>
                    </a:cubicBezTo>
                    <a:cubicBezTo>
                      <a:pt x="55" y="82"/>
                      <a:pt x="55" y="82"/>
                      <a:pt x="55" y="82"/>
                    </a:cubicBezTo>
                    <a:cubicBezTo>
                      <a:pt x="59" y="82"/>
                      <a:pt x="59" y="82"/>
                      <a:pt x="59" y="82"/>
                    </a:cubicBezTo>
                    <a:cubicBezTo>
                      <a:pt x="59" y="58"/>
                      <a:pt x="59" y="58"/>
                      <a:pt x="59" y="58"/>
                    </a:cubicBezTo>
                    <a:cubicBezTo>
                      <a:pt x="68" y="52"/>
                      <a:pt x="74" y="43"/>
                      <a:pt x="74" y="32"/>
                    </a:cubicBezTo>
                    <a:cubicBezTo>
                      <a:pt x="74" y="15"/>
                      <a:pt x="56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10" name="Freeform 96"/>
              <p:cNvSpPr>
                <a:spLocks/>
              </p:cNvSpPr>
              <p:nvPr/>
            </p:nvSpPr>
            <p:spPr bwMode="auto">
              <a:xfrm>
                <a:off x="7964488" y="4427538"/>
                <a:ext cx="271463" cy="258763"/>
              </a:xfrm>
              <a:custGeom>
                <a:avLst/>
                <a:gdLst>
                  <a:gd name="T0" fmla="*/ 36 w 72"/>
                  <a:gd name="T1" fmla="*/ 0 h 69"/>
                  <a:gd name="T2" fmla="*/ 0 w 72"/>
                  <a:gd name="T3" fmla="*/ 28 h 69"/>
                  <a:gd name="T4" fmla="*/ 12 w 72"/>
                  <a:gd name="T5" fmla="*/ 50 h 69"/>
                  <a:gd name="T6" fmla="*/ 9 w 72"/>
                  <a:gd name="T7" fmla="*/ 69 h 69"/>
                  <a:gd name="T8" fmla="*/ 12 w 72"/>
                  <a:gd name="T9" fmla="*/ 69 h 69"/>
                  <a:gd name="T10" fmla="*/ 23 w 72"/>
                  <a:gd name="T11" fmla="*/ 55 h 69"/>
                  <a:gd name="T12" fmla="*/ 36 w 72"/>
                  <a:gd name="T13" fmla="*/ 57 h 69"/>
                  <a:gd name="T14" fmla="*/ 72 w 72"/>
                  <a:gd name="T15" fmla="*/ 28 h 69"/>
                  <a:gd name="T16" fmla="*/ 36 w 72"/>
                  <a:gd name="T17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69">
                    <a:moveTo>
                      <a:pt x="36" y="0"/>
                    </a:moveTo>
                    <a:cubicBezTo>
                      <a:pt x="16" y="0"/>
                      <a:pt x="0" y="13"/>
                      <a:pt x="0" y="28"/>
                    </a:cubicBezTo>
                    <a:cubicBezTo>
                      <a:pt x="0" y="37"/>
                      <a:pt x="5" y="45"/>
                      <a:pt x="12" y="50"/>
                    </a:cubicBezTo>
                    <a:cubicBezTo>
                      <a:pt x="9" y="69"/>
                      <a:pt x="9" y="69"/>
                      <a:pt x="9" y="69"/>
                    </a:cubicBezTo>
                    <a:cubicBezTo>
                      <a:pt x="12" y="69"/>
                      <a:pt x="12" y="69"/>
                      <a:pt x="12" y="69"/>
                    </a:cubicBezTo>
                    <a:cubicBezTo>
                      <a:pt x="23" y="55"/>
                      <a:pt x="23" y="55"/>
                      <a:pt x="23" y="55"/>
                    </a:cubicBezTo>
                    <a:cubicBezTo>
                      <a:pt x="27" y="57"/>
                      <a:pt x="31" y="57"/>
                      <a:pt x="36" y="57"/>
                    </a:cubicBezTo>
                    <a:cubicBezTo>
                      <a:pt x="56" y="57"/>
                      <a:pt x="72" y="44"/>
                      <a:pt x="72" y="28"/>
                    </a:cubicBezTo>
                    <a:cubicBezTo>
                      <a:pt x="72" y="13"/>
                      <a:pt x="56" y="0"/>
                      <a:pt x="3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</p:grp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8394012" y="1666953"/>
            <a:ext cx="2905080" cy="923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08" tIns="22854" rIns="45708" bIns="22854">
            <a:spAutoFit/>
          </a:bodyPr>
          <a:lstStyle/>
          <a:p>
            <a:pPr defTabSz="1087960">
              <a:lnSpc>
                <a:spcPct val="200000"/>
              </a:lnSpc>
            </a:pPr>
            <a:r>
              <a:rPr lang="id-ID" sz="1200" b="1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Project Name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  <a:p>
            <a:pPr defTabSz="1087960"/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Vivamus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quam dolor,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tempor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ac gravida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, porta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fermentum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magna.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Aliquam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euismod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commodo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nisl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vel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luctus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lorem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fermentum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quis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. </a:t>
            </a:r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8394012" y="4967474"/>
            <a:ext cx="2905080" cy="923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08" tIns="22854" rIns="45708" bIns="22854">
            <a:spAutoFit/>
          </a:bodyPr>
          <a:lstStyle/>
          <a:p>
            <a:pPr defTabSz="1087960">
              <a:lnSpc>
                <a:spcPct val="200000"/>
              </a:lnSpc>
            </a:pPr>
            <a:r>
              <a:rPr lang="id-ID" sz="1200" b="1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Project Name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  <a:p>
            <a:pPr defTabSz="1087960"/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Vivamus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quam dolor,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tempor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ac gravida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, porta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fermentum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magna.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Aliquam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euismod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commodo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nisl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vel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luctus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lorem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fermentum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quis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. </a:t>
            </a: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927201" y="1666953"/>
            <a:ext cx="2905080" cy="923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08" tIns="22854" rIns="45708" bIns="22854">
            <a:spAutoFit/>
          </a:bodyPr>
          <a:lstStyle/>
          <a:p>
            <a:pPr algn="r" defTabSz="1087960">
              <a:lnSpc>
                <a:spcPct val="200000"/>
              </a:lnSpc>
            </a:pPr>
            <a:r>
              <a:rPr lang="id-ID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Project Name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  <a:p>
            <a:pPr algn="r" defTabSz="1087960"/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Vivamus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quam dolor,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tempor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ac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gravida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porta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fermentum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magna.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Aliquam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euismod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commodo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nisl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vel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luctus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lorem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fermentum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quis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. </a:t>
            </a:r>
          </a:p>
        </p:txBody>
      </p:sp>
      <p:sp>
        <p:nvSpPr>
          <p:cNvPr id="22" name="Text Box 10"/>
          <p:cNvSpPr txBox="1">
            <a:spLocks noChangeArrowheads="1"/>
          </p:cNvSpPr>
          <p:nvPr/>
        </p:nvSpPr>
        <p:spPr bwMode="auto">
          <a:xfrm>
            <a:off x="927201" y="4967474"/>
            <a:ext cx="2905080" cy="923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08" tIns="22854" rIns="45708" bIns="22854">
            <a:spAutoFit/>
          </a:bodyPr>
          <a:lstStyle/>
          <a:p>
            <a:pPr algn="r" defTabSz="1087960">
              <a:lnSpc>
                <a:spcPct val="200000"/>
              </a:lnSpc>
            </a:pPr>
            <a:r>
              <a:rPr lang="id-ID" sz="1200" b="1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Project Name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  <a:p>
            <a:pPr algn="r" defTabSz="1087960"/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Vivamus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quam dolor,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tempor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ac gravida sit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, porta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fermentum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magna.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Aliquam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euismod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commodo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nisl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vel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luctus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lorem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fermentum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quis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. 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6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116887" y="2196195"/>
            <a:ext cx="5043052" cy="3155297"/>
            <a:chOff x="12230598" y="4189188"/>
            <a:chExt cx="10086103" cy="6310594"/>
          </a:xfrm>
        </p:grpSpPr>
        <p:grpSp>
          <p:nvGrpSpPr>
            <p:cNvPr id="4" name="Group 3"/>
            <p:cNvGrpSpPr/>
            <p:nvPr/>
          </p:nvGrpSpPr>
          <p:grpSpPr>
            <a:xfrm>
              <a:off x="12279094" y="6656350"/>
              <a:ext cx="9906319" cy="3843432"/>
              <a:chOff x="12279094" y="5486399"/>
              <a:chExt cx="9906319" cy="3843432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12279096" y="5486399"/>
                <a:ext cx="576195" cy="1499361"/>
                <a:chOff x="3617731" y="1408112"/>
                <a:chExt cx="1045313" cy="2719388"/>
              </a:xfrm>
              <a:solidFill>
                <a:schemeClr val="accent1"/>
              </a:solidFill>
            </p:grpSpPr>
            <p:sp>
              <p:nvSpPr>
                <p:cNvPr id="67" name="Oval 76"/>
                <p:cNvSpPr>
                  <a:spLocks noChangeArrowheads="1"/>
                </p:cNvSpPr>
                <p:nvPr/>
              </p:nvSpPr>
              <p:spPr bwMode="black">
                <a:xfrm>
                  <a:off x="3916391" y="1408112"/>
                  <a:ext cx="455849" cy="455851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68" name="Freeform 77"/>
                <p:cNvSpPr>
                  <a:spLocks/>
                </p:cNvSpPr>
                <p:nvPr/>
              </p:nvSpPr>
              <p:spPr bwMode="black">
                <a:xfrm>
                  <a:off x="3617731" y="1911121"/>
                  <a:ext cx="1045313" cy="2216379"/>
                </a:xfrm>
                <a:custGeom>
                  <a:avLst/>
                  <a:gdLst>
                    <a:gd name="T0" fmla="*/ 83 w 106"/>
                    <a:gd name="T1" fmla="*/ 0 h 224"/>
                    <a:gd name="T2" fmla="*/ 24 w 106"/>
                    <a:gd name="T3" fmla="*/ 0 h 224"/>
                    <a:gd name="T4" fmla="*/ 0 w 106"/>
                    <a:gd name="T5" fmla="*/ 23 h 224"/>
                    <a:gd name="T6" fmla="*/ 0 w 106"/>
                    <a:gd name="T7" fmla="*/ 99 h 224"/>
                    <a:gd name="T8" fmla="*/ 10 w 106"/>
                    <a:gd name="T9" fmla="*/ 109 h 224"/>
                    <a:gd name="T10" fmla="*/ 21 w 106"/>
                    <a:gd name="T11" fmla="*/ 99 h 224"/>
                    <a:gd name="T12" fmla="*/ 21 w 106"/>
                    <a:gd name="T13" fmla="*/ 35 h 224"/>
                    <a:gd name="T14" fmla="*/ 24 w 106"/>
                    <a:gd name="T15" fmla="*/ 35 h 224"/>
                    <a:gd name="T16" fmla="*/ 24 w 106"/>
                    <a:gd name="T17" fmla="*/ 211 h 224"/>
                    <a:gd name="T18" fmla="*/ 38 w 106"/>
                    <a:gd name="T19" fmla="*/ 224 h 224"/>
                    <a:gd name="T20" fmla="*/ 51 w 106"/>
                    <a:gd name="T21" fmla="*/ 211 h 224"/>
                    <a:gd name="T22" fmla="*/ 51 w 106"/>
                    <a:gd name="T23" fmla="*/ 108 h 224"/>
                    <a:gd name="T24" fmla="*/ 55 w 106"/>
                    <a:gd name="T25" fmla="*/ 108 h 224"/>
                    <a:gd name="T26" fmla="*/ 55 w 106"/>
                    <a:gd name="T27" fmla="*/ 211 h 224"/>
                    <a:gd name="T28" fmla="*/ 69 w 106"/>
                    <a:gd name="T29" fmla="*/ 224 h 224"/>
                    <a:gd name="T30" fmla="*/ 82 w 106"/>
                    <a:gd name="T31" fmla="*/ 211 h 224"/>
                    <a:gd name="T32" fmla="*/ 82 w 106"/>
                    <a:gd name="T33" fmla="*/ 35 h 224"/>
                    <a:gd name="T34" fmla="*/ 86 w 106"/>
                    <a:gd name="T35" fmla="*/ 35 h 224"/>
                    <a:gd name="T36" fmla="*/ 86 w 106"/>
                    <a:gd name="T37" fmla="*/ 99 h 224"/>
                    <a:gd name="T38" fmla="*/ 96 w 106"/>
                    <a:gd name="T39" fmla="*/ 109 h 224"/>
                    <a:gd name="T40" fmla="*/ 106 w 106"/>
                    <a:gd name="T41" fmla="*/ 99 h 224"/>
                    <a:gd name="T42" fmla="*/ 106 w 106"/>
                    <a:gd name="T43" fmla="*/ 23 h 224"/>
                    <a:gd name="T44" fmla="*/ 83 w 106"/>
                    <a:gd name="T45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06" h="224">
                      <a:moveTo>
                        <a:pt x="83" y="0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11" y="0"/>
                        <a:pt x="0" y="10"/>
                        <a:pt x="0" y="23"/>
                      </a:cubicBezTo>
                      <a:cubicBezTo>
                        <a:pt x="0" y="99"/>
                        <a:pt x="0" y="99"/>
                        <a:pt x="0" y="99"/>
                      </a:cubicBezTo>
                      <a:cubicBezTo>
                        <a:pt x="0" y="104"/>
                        <a:pt x="5" y="109"/>
                        <a:pt x="10" y="109"/>
                      </a:cubicBezTo>
                      <a:cubicBezTo>
                        <a:pt x="16" y="109"/>
                        <a:pt x="21" y="104"/>
                        <a:pt x="21" y="99"/>
                      </a:cubicBezTo>
                      <a:cubicBezTo>
                        <a:pt x="21" y="35"/>
                        <a:pt x="21" y="35"/>
                        <a:pt x="21" y="35"/>
                      </a:cubicBez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24" y="211"/>
                        <a:pt x="24" y="211"/>
                        <a:pt x="24" y="211"/>
                      </a:cubicBezTo>
                      <a:cubicBezTo>
                        <a:pt x="24" y="218"/>
                        <a:pt x="30" y="224"/>
                        <a:pt x="38" y="224"/>
                      </a:cubicBezTo>
                      <a:cubicBezTo>
                        <a:pt x="45" y="224"/>
                        <a:pt x="51" y="218"/>
                        <a:pt x="51" y="211"/>
                      </a:cubicBezTo>
                      <a:cubicBezTo>
                        <a:pt x="51" y="108"/>
                        <a:pt x="51" y="108"/>
                        <a:pt x="51" y="108"/>
                      </a:cubicBezTo>
                      <a:cubicBezTo>
                        <a:pt x="55" y="108"/>
                        <a:pt x="55" y="108"/>
                        <a:pt x="55" y="108"/>
                      </a:cubicBezTo>
                      <a:cubicBezTo>
                        <a:pt x="55" y="211"/>
                        <a:pt x="55" y="211"/>
                        <a:pt x="55" y="211"/>
                      </a:cubicBezTo>
                      <a:cubicBezTo>
                        <a:pt x="55" y="218"/>
                        <a:pt x="61" y="224"/>
                        <a:pt x="69" y="224"/>
                      </a:cubicBezTo>
                      <a:cubicBezTo>
                        <a:pt x="76" y="224"/>
                        <a:pt x="82" y="218"/>
                        <a:pt x="82" y="211"/>
                      </a:cubicBezTo>
                      <a:cubicBezTo>
                        <a:pt x="82" y="35"/>
                        <a:pt x="82" y="35"/>
                        <a:pt x="82" y="35"/>
                      </a:cubicBezTo>
                      <a:cubicBezTo>
                        <a:pt x="86" y="35"/>
                        <a:pt x="86" y="35"/>
                        <a:pt x="86" y="35"/>
                      </a:cubicBezTo>
                      <a:cubicBezTo>
                        <a:pt x="86" y="99"/>
                        <a:pt x="86" y="99"/>
                        <a:pt x="86" y="99"/>
                      </a:cubicBezTo>
                      <a:cubicBezTo>
                        <a:pt x="86" y="104"/>
                        <a:pt x="91" y="109"/>
                        <a:pt x="96" y="109"/>
                      </a:cubicBezTo>
                      <a:cubicBezTo>
                        <a:pt x="102" y="109"/>
                        <a:pt x="106" y="104"/>
                        <a:pt x="106" y="99"/>
                      </a:cubicBezTo>
                      <a:cubicBezTo>
                        <a:pt x="106" y="23"/>
                        <a:pt x="106" y="23"/>
                        <a:pt x="106" y="23"/>
                      </a:cubicBezTo>
                      <a:cubicBezTo>
                        <a:pt x="106" y="10"/>
                        <a:pt x="96" y="0"/>
                        <a:pt x="83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7" name="Group 6"/>
              <p:cNvGrpSpPr/>
              <p:nvPr/>
            </p:nvGrpSpPr>
            <p:grpSpPr>
              <a:xfrm>
                <a:off x="13039066" y="5486399"/>
                <a:ext cx="576195" cy="1499361"/>
                <a:chOff x="3617731" y="1408112"/>
                <a:chExt cx="1045313" cy="2719388"/>
              </a:xfrm>
              <a:solidFill>
                <a:schemeClr val="accent1"/>
              </a:solidFill>
            </p:grpSpPr>
            <p:sp>
              <p:nvSpPr>
                <p:cNvPr id="65" name="Oval 76"/>
                <p:cNvSpPr>
                  <a:spLocks noChangeArrowheads="1"/>
                </p:cNvSpPr>
                <p:nvPr/>
              </p:nvSpPr>
              <p:spPr bwMode="black">
                <a:xfrm>
                  <a:off x="3916391" y="1408112"/>
                  <a:ext cx="455849" cy="455851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66" name="Freeform 77"/>
                <p:cNvSpPr>
                  <a:spLocks/>
                </p:cNvSpPr>
                <p:nvPr/>
              </p:nvSpPr>
              <p:spPr bwMode="black">
                <a:xfrm>
                  <a:off x="3617731" y="1911121"/>
                  <a:ext cx="1045313" cy="2216379"/>
                </a:xfrm>
                <a:custGeom>
                  <a:avLst/>
                  <a:gdLst>
                    <a:gd name="T0" fmla="*/ 83 w 106"/>
                    <a:gd name="T1" fmla="*/ 0 h 224"/>
                    <a:gd name="T2" fmla="*/ 24 w 106"/>
                    <a:gd name="T3" fmla="*/ 0 h 224"/>
                    <a:gd name="T4" fmla="*/ 0 w 106"/>
                    <a:gd name="T5" fmla="*/ 23 h 224"/>
                    <a:gd name="T6" fmla="*/ 0 w 106"/>
                    <a:gd name="T7" fmla="*/ 99 h 224"/>
                    <a:gd name="T8" fmla="*/ 10 w 106"/>
                    <a:gd name="T9" fmla="*/ 109 h 224"/>
                    <a:gd name="T10" fmla="*/ 21 w 106"/>
                    <a:gd name="T11" fmla="*/ 99 h 224"/>
                    <a:gd name="T12" fmla="*/ 21 w 106"/>
                    <a:gd name="T13" fmla="*/ 35 h 224"/>
                    <a:gd name="T14" fmla="*/ 24 w 106"/>
                    <a:gd name="T15" fmla="*/ 35 h 224"/>
                    <a:gd name="T16" fmla="*/ 24 w 106"/>
                    <a:gd name="T17" fmla="*/ 211 h 224"/>
                    <a:gd name="T18" fmla="*/ 38 w 106"/>
                    <a:gd name="T19" fmla="*/ 224 h 224"/>
                    <a:gd name="T20" fmla="*/ 51 w 106"/>
                    <a:gd name="T21" fmla="*/ 211 h 224"/>
                    <a:gd name="T22" fmla="*/ 51 w 106"/>
                    <a:gd name="T23" fmla="*/ 108 h 224"/>
                    <a:gd name="T24" fmla="*/ 55 w 106"/>
                    <a:gd name="T25" fmla="*/ 108 h 224"/>
                    <a:gd name="T26" fmla="*/ 55 w 106"/>
                    <a:gd name="T27" fmla="*/ 211 h 224"/>
                    <a:gd name="T28" fmla="*/ 69 w 106"/>
                    <a:gd name="T29" fmla="*/ 224 h 224"/>
                    <a:gd name="T30" fmla="*/ 82 w 106"/>
                    <a:gd name="T31" fmla="*/ 211 h 224"/>
                    <a:gd name="T32" fmla="*/ 82 w 106"/>
                    <a:gd name="T33" fmla="*/ 35 h 224"/>
                    <a:gd name="T34" fmla="*/ 86 w 106"/>
                    <a:gd name="T35" fmla="*/ 35 h 224"/>
                    <a:gd name="T36" fmla="*/ 86 w 106"/>
                    <a:gd name="T37" fmla="*/ 99 h 224"/>
                    <a:gd name="T38" fmla="*/ 96 w 106"/>
                    <a:gd name="T39" fmla="*/ 109 h 224"/>
                    <a:gd name="T40" fmla="*/ 106 w 106"/>
                    <a:gd name="T41" fmla="*/ 99 h 224"/>
                    <a:gd name="T42" fmla="*/ 106 w 106"/>
                    <a:gd name="T43" fmla="*/ 23 h 224"/>
                    <a:gd name="T44" fmla="*/ 83 w 106"/>
                    <a:gd name="T45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06" h="224">
                      <a:moveTo>
                        <a:pt x="83" y="0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11" y="0"/>
                        <a:pt x="0" y="10"/>
                        <a:pt x="0" y="23"/>
                      </a:cubicBezTo>
                      <a:cubicBezTo>
                        <a:pt x="0" y="99"/>
                        <a:pt x="0" y="99"/>
                        <a:pt x="0" y="99"/>
                      </a:cubicBezTo>
                      <a:cubicBezTo>
                        <a:pt x="0" y="104"/>
                        <a:pt x="5" y="109"/>
                        <a:pt x="10" y="109"/>
                      </a:cubicBezTo>
                      <a:cubicBezTo>
                        <a:pt x="16" y="109"/>
                        <a:pt x="21" y="104"/>
                        <a:pt x="21" y="99"/>
                      </a:cubicBezTo>
                      <a:cubicBezTo>
                        <a:pt x="21" y="35"/>
                        <a:pt x="21" y="35"/>
                        <a:pt x="21" y="35"/>
                      </a:cubicBez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24" y="211"/>
                        <a:pt x="24" y="211"/>
                        <a:pt x="24" y="211"/>
                      </a:cubicBezTo>
                      <a:cubicBezTo>
                        <a:pt x="24" y="218"/>
                        <a:pt x="30" y="224"/>
                        <a:pt x="38" y="224"/>
                      </a:cubicBezTo>
                      <a:cubicBezTo>
                        <a:pt x="45" y="224"/>
                        <a:pt x="51" y="218"/>
                        <a:pt x="51" y="211"/>
                      </a:cubicBezTo>
                      <a:cubicBezTo>
                        <a:pt x="51" y="108"/>
                        <a:pt x="51" y="108"/>
                        <a:pt x="51" y="108"/>
                      </a:cubicBezTo>
                      <a:cubicBezTo>
                        <a:pt x="55" y="108"/>
                        <a:pt x="55" y="108"/>
                        <a:pt x="55" y="108"/>
                      </a:cubicBezTo>
                      <a:cubicBezTo>
                        <a:pt x="55" y="211"/>
                        <a:pt x="55" y="211"/>
                        <a:pt x="55" y="211"/>
                      </a:cubicBezTo>
                      <a:cubicBezTo>
                        <a:pt x="55" y="218"/>
                        <a:pt x="61" y="224"/>
                        <a:pt x="69" y="224"/>
                      </a:cubicBezTo>
                      <a:cubicBezTo>
                        <a:pt x="76" y="224"/>
                        <a:pt x="82" y="218"/>
                        <a:pt x="82" y="211"/>
                      </a:cubicBezTo>
                      <a:cubicBezTo>
                        <a:pt x="82" y="35"/>
                        <a:pt x="82" y="35"/>
                        <a:pt x="82" y="35"/>
                      </a:cubicBezTo>
                      <a:cubicBezTo>
                        <a:pt x="86" y="35"/>
                        <a:pt x="86" y="35"/>
                        <a:pt x="86" y="35"/>
                      </a:cubicBezTo>
                      <a:cubicBezTo>
                        <a:pt x="86" y="99"/>
                        <a:pt x="86" y="99"/>
                        <a:pt x="86" y="99"/>
                      </a:cubicBezTo>
                      <a:cubicBezTo>
                        <a:pt x="86" y="104"/>
                        <a:pt x="91" y="109"/>
                        <a:pt x="96" y="109"/>
                      </a:cubicBezTo>
                      <a:cubicBezTo>
                        <a:pt x="102" y="109"/>
                        <a:pt x="106" y="104"/>
                        <a:pt x="106" y="99"/>
                      </a:cubicBezTo>
                      <a:cubicBezTo>
                        <a:pt x="106" y="23"/>
                        <a:pt x="106" y="23"/>
                        <a:pt x="106" y="23"/>
                      </a:cubicBezTo>
                      <a:cubicBezTo>
                        <a:pt x="106" y="10"/>
                        <a:pt x="96" y="0"/>
                        <a:pt x="83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8" name="Group 7"/>
              <p:cNvGrpSpPr/>
              <p:nvPr/>
            </p:nvGrpSpPr>
            <p:grpSpPr>
              <a:xfrm>
                <a:off x="13799039" y="5486399"/>
                <a:ext cx="576195" cy="1499361"/>
                <a:chOff x="3617731" y="1408112"/>
                <a:chExt cx="1045313" cy="2719388"/>
              </a:xfrm>
              <a:solidFill>
                <a:schemeClr val="accent1"/>
              </a:solidFill>
            </p:grpSpPr>
            <p:sp>
              <p:nvSpPr>
                <p:cNvPr id="63" name="Oval 76"/>
                <p:cNvSpPr>
                  <a:spLocks noChangeArrowheads="1"/>
                </p:cNvSpPr>
                <p:nvPr/>
              </p:nvSpPr>
              <p:spPr bwMode="black">
                <a:xfrm>
                  <a:off x="3916391" y="1408112"/>
                  <a:ext cx="455849" cy="455851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64" name="Freeform 77"/>
                <p:cNvSpPr>
                  <a:spLocks/>
                </p:cNvSpPr>
                <p:nvPr/>
              </p:nvSpPr>
              <p:spPr bwMode="black">
                <a:xfrm>
                  <a:off x="3617731" y="1911121"/>
                  <a:ext cx="1045313" cy="2216379"/>
                </a:xfrm>
                <a:custGeom>
                  <a:avLst/>
                  <a:gdLst>
                    <a:gd name="T0" fmla="*/ 83 w 106"/>
                    <a:gd name="T1" fmla="*/ 0 h 224"/>
                    <a:gd name="T2" fmla="*/ 24 w 106"/>
                    <a:gd name="T3" fmla="*/ 0 h 224"/>
                    <a:gd name="T4" fmla="*/ 0 w 106"/>
                    <a:gd name="T5" fmla="*/ 23 h 224"/>
                    <a:gd name="T6" fmla="*/ 0 w 106"/>
                    <a:gd name="T7" fmla="*/ 99 h 224"/>
                    <a:gd name="T8" fmla="*/ 10 w 106"/>
                    <a:gd name="T9" fmla="*/ 109 h 224"/>
                    <a:gd name="T10" fmla="*/ 21 w 106"/>
                    <a:gd name="T11" fmla="*/ 99 h 224"/>
                    <a:gd name="T12" fmla="*/ 21 w 106"/>
                    <a:gd name="T13" fmla="*/ 35 h 224"/>
                    <a:gd name="T14" fmla="*/ 24 w 106"/>
                    <a:gd name="T15" fmla="*/ 35 h 224"/>
                    <a:gd name="T16" fmla="*/ 24 w 106"/>
                    <a:gd name="T17" fmla="*/ 211 h 224"/>
                    <a:gd name="T18" fmla="*/ 38 w 106"/>
                    <a:gd name="T19" fmla="*/ 224 h 224"/>
                    <a:gd name="T20" fmla="*/ 51 w 106"/>
                    <a:gd name="T21" fmla="*/ 211 h 224"/>
                    <a:gd name="T22" fmla="*/ 51 w 106"/>
                    <a:gd name="T23" fmla="*/ 108 h 224"/>
                    <a:gd name="T24" fmla="*/ 55 w 106"/>
                    <a:gd name="T25" fmla="*/ 108 h 224"/>
                    <a:gd name="T26" fmla="*/ 55 w 106"/>
                    <a:gd name="T27" fmla="*/ 211 h 224"/>
                    <a:gd name="T28" fmla="*/ 69 w 106"/>
                    <a:gd name="T29" fmla="*/ 224 h 224"/>
                    <a:gd name="T30" fmla="*/ 82 w 106"/>
                    <a:gd name="T31" fmla="*/ 211 h 224"/>
                    <a:gd name="T32" fmla="*/ 82 w 106"/>
                    <a:gd name="T33" fmla="*/ 35 h 224"/>
                    <a:gd name="T34" fmla="*/ 86 w 106"/>
                    <a:gd name="T35" fmla="*/ 35 h 224"/>
                    <a:gd name="T36" fmla="*/ 86 w 106"/>
                    <a:gd name="T37" fmla="*/ 99 h 224"/>
                    <a:gd name="T38" fmla="*/ 96 w 106"/>
                    <a:gd name="T39" fmla="*/ 109 h 224"/>
                    <a:gd name="T40" fmla="*/ 106 w 106"/>
                    <a:gd name="T41" fmla="*/ 99 h 224"/>
                    <a:gd name="T42" fmla="*/ 106 w 106"/>
                    <a:gd name="T43" fmla="*/ 23 h 224"/>
                    <a:gd name="T44" fmla="*/ 83 w 106"/>
                    <a:gd name="T45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06" h="224">
                      <a:moveTo>
                        <a:pt x="83" y="0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11" y="0"/>
                        <a:pt x="0" y="10"/>
                        <a:pt x="0" y="23"/>
                      </a:cubicBezTo>
                      <a:cubicBezTo>
                        <a:pt x="0" y="99"/>
                        <a:pt x="0" y="99"/>
                        <a:pt x="0" y="99"/>
                      </a:cubicBezTo>
                      <a:cubicBezTo>
                        <a:pt x="0" y="104"/>
                        <a:pt x="5" y="109"/>
                        <a:pt x="10" y="109"/>
                      </a:cubicBezTo>
                      <a:cubicBezTo>
                        <a:pt x="16" y="109"/>
                        <a:pt x="21" y="104"/>
                        <a:pt x="21" y="99"/>
                      </a:cubicBezTo>
                      <a:cubicBezTo>
                        <a:pt x="21" y="35"/>
                        <a:pt x="21" y="35"/>
                        <a:pt x="21" y="35"/>
                      </a:cubicBez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24" y="211"/>
                        <a:pt x="24" y="211"/>
                        <a:pt x="24" y="211"/>
                      </a:cubicBezTo>
                      <a:cubicBezTo>
                        <a:pt x="24" y="218"/>
                        <a:pt x="30" y="224"/>
                        <a:pt x="38" y="224"/>
                      </a:cubicBezTo>
                      <a:cubicBezTo>
                        <a:pt x="45" y="224"/>
                        <a:pt x="51" y="218"/>
                        <a:pt x="51" y="211"/>
                      </a:cubicBezTo>
                      <a:cubicBezTo>
                        <a:pt x="51" y="108"/>
                        <a:pt x="51" y="108"/>
                        <a:pt x="51" y="108"/>
                      </a:cubicBezTo>
                      <a:cubicBezTo>
                        <a:pt x="55" y="108"/>
                        <a:pt x="55" y="108"/>
                        <a:pt x="55" y="108"/>
                      </a:cubicBezTo>
                      <a:cubicBezTo>
                        <a:pt x="55" y="211"/>
                        <a:pt x="55" y="211"/>
                        <a:pt x="55" y="211"/>
                      </a:cubicBezTo>
                      <a:cubicBezTo>
                        <a:pt x="55" y="218"/>
                        <a:pt x="61" y="224"/>
                        <a:pt x="69" y="224"/>
                      </a:cubicBezTo>
                      <a:cubicBezTo>
                        <a:pt x="76" y="224"/>
                        <a:pt x="82" y="218"/>
                        <a:pt x="82" y="211"/>
                      </a:cubicBezTo>
                      <a:cubicBezTo>
                        <a:pt x="82" y="35"/>
                        <a:pt x="82" y="35"/>
                        <a:pt x="82" y="35"/>
                      </a:cubicBezTo>
                      <a:cubicBezTo>
                        <a:pt x="86" y="35"/>
                        <a:pt x="86" y="35"/>
                        <a:pt x="86" y="35"/>
                      </a:cubicBezTo>
                      <a:cubicBezTo>
                        <a:pt x="86" y="99"/>
                        <a:pt x="86" y="99"/>
                        <a:pt x="86" y="99"/>
                      </a:cubicBezTo>
                      <a:cubicBezTo>
                        <a:pt x="86" y="104"/>
                        <a:pt x="91" y="109"/>
                        <a:pt x="96" y="109"/>
                      </a:cubicBezTo>
                      <a:cubicBezTo>
                        <a:pt x="102" y="109"/>
                        <a:pt x="106" y="104"/>
                        <a:pt x="106" y="99"/>
                      </a:cubicBezTo>
                      <a:cubicBezTo>
                        <a:pt x="106" y="23"/>
                        <a:pt x="106" y="23"/>
                        <a:pt x="106" y="23"/>
                      </a:cubicBezTo>
                      <a:cubicBezTo>
                        <a:pt x="106" y="10"/>
                        <a:pt x="96" y="0"/>
                        <a:pt x="83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9" name="Group 8"/>
              <p:cNvGrpSpPr/>
              <p:nvPr/>
            </p:nvGrpSpPr>
            <p:grpSpPr>
              <a:xfrm>
                <a:off x="14559009" y="5486399"/>
                <a:ext cx="576195" cy="1499361"/>
                <a:chOff x="3617731" y="1408112"/>
                <a:chExt cx="1045313" cy="2719388"/>
              </a:xfrm>
              <a:solidFill>
                <a:schemeClr val="accent1"/>
              </a:solidFill>
            </p:grpSpPr>
            <p:sp>
              <p:nvSpPr>
                <p:cNvPr id="61" name="Oval 76"/>
                <p:cNvSpPr>
                  <a:spLocks noChangeArrowheads="1"/>
                </p:cNvSpPr>
                <p:nvPr/>
              </p:nvSpPr>
              <p:spPr bwMode="black">
                <a:xfrm>
                  <a:off x="3916391" y="1408112"/>
                  <a:ext cx="455849" cy="455851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62" name="Freeform 77"/>
                <p:cNvSpPr>
                  <a:spLocks/>
                </p:cNvSpPr>
                <p:nvPr/>
              </p:nvSpPr>
              <p:spPr bwMode="black">
                <a:xfrm>
                  <a:off x="3617731" y="1911121"/>
                  <a:ext cx="1045313" cy="2216379"/>
                </a:xfrm>
                <a:custGeom>
                  <a:avLst/>
                  <a:gdLst>
                    <a:gd name="T0" fmla="*/ 83 w 106"/>
                    <a:gd name="T1" fmla="*/ 0 h 224"/>
                    <a:gd name="T2" fmla="*/ 24 w 106"/>
                    <a:gd name="T3" fmla="*/ 0 h 224"/>
                    <a:gd name="T4" fmla="*/ 0 w 106"/>
                    <a:gd name="T5" fmla="*/ 23 h 224"/>
                    <a:gd name="T6" fmla="*/ 0 w 106"/>
                    <a:gd name="T7" fmla="*/ 99 h 224"/>
                    <a:gd name="T8" fmla="*/ 10 w 106"/>
                    <a:gd name="T9" fmla="*/ 109 h 224"/>
                    <a:gd name="T10" fmla="*/ 21 w 106"/>
                    <a:gd name="T11" fmla="*/ 99 h 224"/>
                    <a:gd name="T12" fmla="*/ 21 w 106"/>
                    <a:gd name="T13" fmla="*/ 35 h 224"/>
                    <a:gd name="T14" fmla="*/ 24 w 106"/>
                    <a:gd name="T15" fmla="*/ 35 h 224"/>
                    <a:gd name="T16" fmla="*/ 24 w 106"/>
                    <a:gd name="T17" fmla="*/ 211 h 224"/>
                    <a:gd name="T18" fmla="*/ 38 w 106"/>
                    <a:gd name="T19" fmla="*/ 224 h 224"/>
                    <a:gd name="T20" fmla="*/ 51 w 106"/>
                    <a:gd name="T21" fmla="*/ 211 h 224"/>
                    <a:gd name="T22" fmla="*/ 51 w 106"/>
                    <a:gd name="T23" fmla="*/ 108 h 224"/>
                    <a:gd name="T24" fmla="*/ 55 w 106"/>
                    <a:gd name="T25" fmla="*/ 108 h 224"/>
                    <a:gd name="T26" fmla="*/ 55 w 106"/>
                    <a:gd name="T27" fmla="*/ 211 h 224"/>
                    <a:gd name="T28" fmla="*/ 69 w 106"/>
                    <a:gd name="T29" fmla="*/ 224 h 224"/>
                    <a:gd name="T30" fmla="*/ 82 w 106"/>
                    <a:gd name="T31" fmla="*/ 211 h 224"/>
                    <a:gd name="T32" fmla="*/ 82 w 106"/>
                    <a:gd name="T33" fmla="*/ 35 h 224"/>
                    <a:gd name="T34" fmla="*/ 86 w 106"/>
                    <a:gd name="T35" fmla="*/ 35 h 224"/>
                    <a:gd name="T36" fmla="*/ 86 w 106"/>
                    <a:gd name="T37" fmla="*/ 99 h 224"/>
                    <a:gd name="T38" fmla="*/ 96 w 106"/>
                    <a:gd name="T39" fmla="*/ 109 h 224"/>
                    <a:gd name="T40" fmla="*/ 106 w 106"/>
                    <a:gd name="T41" fmla="*/ 99 h 224"/>
                    <a:gd name="T42" fmla="*/ 106 w 106"/>
                    <a:gd name="T43" fmla="*/ 23 h 224"/>
                    <a:gd name="T44" fmla="*/ 83 w 106"/>
                    <a:gd name="T45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06" h="224">
                      <a:moveTo>
                        <a:pt x="83" y="0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11" y="0"/>
                        <a:pt x="0" y="10"/>
                        <a:pt x="0" y="23"/>
                      </a:cubicBezTo>
                      <a:cubicBezTo>
                        <a:pt x="0" y="99"/>
                        <a:pt x="0" y="99"/>
                        <a:pt x="0" y="99"/>
                      </a:cubicBezTo>
                      <a:cubicBezTo>
                        <a:pt x="0" y="104"/>
                        <a:pt x="5" y="109"/>
                        <a:pt x="10" y="109"/>
                      </a:cubicBezTo>
                      <a:cubicBezTo>
                        <a:pt x="16" y="109"/>
                        <a:pt x="21" y="104"/>
                        <a:pt x="21" y="99"/>
                      </a:cubicBezTo>
                      <a:cubicBezTo>
                        <a:pt x="21" y="35"/>
                        <a:pt x="21" y="35"/>
                        <a:pt x="21" y="35"/>
                      </a:cubicBez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24" y="211"/>
                        <a:pt x="24" y="211"/>
                        <a:pt x="24" y="211"/>
                      </a:cubicBezTo>
                      <a:cubicBezTo>
                        <a:pt x="24" y="218"/>
                        <a:pt x="30" y="224"/>
                        <a:pt x="38" y="224"/>
                      </a:cubicBezTo>
                      <a:cubicBezTo>
                        <a:pt x="45" y="224"/>
                        <a:pt x="51" y="218"/>
                        <a:pt x="51" y="211"/>
                      </a:cubicBezTo>
                      <a:cubicBezTo>
                        <a:pt x="51" y="108"/>
                        <a:pt x="51" y="108"/>
                        <a:pt x="51" y="108"/>
                      </a:cubicBezTo>
                      <a:cubicBezTo>
                        <a:pt x="55" y="108"/>
                        <a:pt x="55" y="108"/>
                        <a:pt x="55" y="108"/>
                      </a:cubicBezTo>
                      <a:cubicBezTo>
                        <a:pt x="55" y="211"/>
                        <a:pt x="55" y="211"/>
                        <a:pt x="55" y="211"/>
                      </a:cubicBezTo>
                      <a:cubicBezTo>
                        <a:pt x="55" y="218"/>
                        <a:pt x="61" y="224"/>
                        <a:pt x="69" y="224"/>
                      </a:cubicBezTo>
                      <a:cubicBezTo>
                        <a:pt x="76" y="224"/>
                        <a:pt x="82" y="218"/>
                        <a:pt x="82" y="211"/>
                      </a:cubicBezTo>
                      <a:cubicBezTo>
                        <a:pt x="82" y="35"/>
                        <a:pt x="82" y="35"/>
                        <a:pt x="82" y="35"/>
                      </a:cubicBezTo>
                      <a:cubicBezTo>
                        <a:pt x="86" y="35"/>
                        <a:pt x="86" y="35"/>
                        <a:pt x="86" y="35"/>
                      </a:cubicBezTo>
                      <a:cubicBezTo>
                        <a:pt x="86" y="99"/>
                        <a:pt x="86" y="99"/>
                        <a:pt x="86" y="99"/>
                      </a:cubicBezTo>
                      <a:cubicBezTo>
                        <a:pt x="86" y="104"/>
                        <a:pt x="91" y="109"/>
                        <a:pt x="96" y="109"/>
                      </a:cubicBezTo>
                      <a:cubicBezTo>
                        <a:pt x="102" y="109"/>
                        <a:pt x="106" y="104"/>
                        <a:pt x="106" y="99"/>
                      </a:cubicBezTo>
                      <a:cubicBezTo>
                        <a:pt x="106" y="23"/>
                        <a:pt x="106" y="23"/>
                        <a:pt x="106" y="23"/>
                      </a:cubicBezTo>
                      <a:cubicBezTo>
                        <a:pt x="106" y="10"/>
                        <a:pt x="96" y="0"/>
                        <a:pt x="83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10" name="Group 9"/>
              <p:cNvGrpSpPr/>
              <p:nvPr/>
            </p:nvGrpSpPr>
            <p:grpSpPr>
              <a:xfrm>
                <a:off x="15318981" y="5486399"/>
                <a:ext cx="576195" cy="1499361"/>
                <a:chOff x="3617731" y="1408112"/>
                <a:chExt cx="1045313" cy="2719388"/>
              </a:xfrm>
              <a:solidFill>
                <a:schemeClr val="accent1"/>
              </a:solidFill>
            </p:grpSpPr>
            <p:sp>
              <p:nvSpPr>
                <p:cNvPr id="59" name="Oval 76"/>
                <p:cNvSpPr>
                  <a:spLocks noChangeArrowheads="1"/>
                </p:cNvSpPr>
                <p:nvPr/>
              </p:nvSpPr>
              <p:spPr bwMode="black">
                <a:xfrm>
                  <a:off x="3916391" y="1408112"/>
                  <a:ext cx="455849" cy="455851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60" name="Freeform 77"/>
                <p:cNvSpPr>
                  <a:spLocks/>
                </p:cNvSpPr>
                <p:nvPr/>
              </p:nvSpPr>
              <p:spPr bwMode="black">
                <a:xfrm>
                  <a:off x="3617731" y="1911121"/>
                  <a:ext cx="1045313" cy="2216379"/>
                </a:xfrm>
                <a:custGeom>
                  <a:avLst/>
                  <a:gdLst>
                    <a:gd name="T0" fmla="*/ 83 w 106"/>
                    <a:gd name="T1" fmla="*/ 0 h 224"/>
                    <a:gd name="T2" fmla="*/ 24 w 106"/>
                    <a:gd name="T3" fmla="*/ 0 h 224"/>
                    <a:gd name="T4" fmla="*/ 0 w 106"/>
                    <a:gd name="T5" fmla="*/ 23 h 224"/>
                    <a:gd name="T6" fmla="*/ 0 w 106"/>
                    <a:gd name="T7" fmla="*/ 99 h 224"/>
                    <a:gd name="T8" fmla="*/ 10 w 106"/>
                    <a:gd name="T9" fmla="*/ 109 h 224"/>
                    <a:gd name="T10" fmla="*/ 21 w 106"/>
                    <a:gd name="T11" fmla="*/ 99 h 224"/>
                    <a:gd name="T12" fmla="*/ 21 w 106"/>
                    <a:gd name="T13" fmla="*/ 35 h 224"/>
                    <a:gd name="T14" fmla="*/ 24 w 106"/>
                    <a:gd name="T15" fmla="*/ 35 h 224"/>
                    <a:gd name="T16" fmla="*/ 24 w 106"/>
                    <a:gd name="T17" fmla="*/ 211 h 224"/>
                    <a:gd name="T18" fmla="*/ 38 w 106"/>
                    <a:gd name="T19" fmla="*/ 224 h 224"/>
                    <a:gd name="T20" fmla="*/ 51 w 106"/>
                    <a:gd name="T21" fmla="*/ 211 h 224"/>
                    <a:gd name="T22" fmla="*/ 51 w 106"/>
                    <a:gd name="T23" fmla="*/ 108 h 224"/>
                    <a:gd name="T24" fmla="*/ 55 w 106"/>
                    <a:gd name="T25" fmla="*/ 108 h 224"/>
                    <a:gd name="T26" fmla="*/ 55 w 106"/>
                    <a:gd name="T27" fmla="*/ 211 h 224"/>
                    <a:gd name="T28" fmla="*/ 69 w 106"/>
                    <a:gd name="T29" fmla="*/ 224 h 224"/>
                    <a:gd name="T30" fmla="*/ 82 w 106"/>
                    <a:gd name="T31" fmla="*/ 211 h 224"/>
                    <a:gd name="T32" fmla="*/ 82 w 106"/>
                    <a:gd name="T33" fmla="*/ 35 h 224"/>
                    <a:gd name="T34" fmla="*/ 86 w 106"/>
                    <a:gd name="T35" fmla="*/ 35 h 224"/>
                    <a:gd name="T36" fmla="*/ 86 w 106"/>
                    <a:gd name="T37" fmla="*/ 99 h 224"/>
                    <a:gd name="T38" fmla="*/ 96 w 106"/>
                    <a:gd name="T39" fmla="*/ 109 h 224"/>
                    <a:gd name="T40" fmla="*/ 106 w 106"/>
                    <a:gd name="T41" fmla="*/ 99 h 224"/>
                    <a:gd name="T42" fmla="*/ 106 w 106"/>
                    <a:gd name="T43" fmla="*/ 23 h 224"/>
                    <a:gd name="T44" fmla="*/ 83 w 106"/>
                    <a:gd name="T45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06" h="224">
                      <a:moveTo>
                        <a:pt x="83" y="0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11" y="0"/>
                        <a:pt x="0" y="10"/>
                        <a:pt x="0" y="23"/>
                      </a:cubicBezTo>
                      <a:cubicBezTo>
                        <a:pt x="0" y="99"/>
                        <a:pt x="0" y="99"/>
                        <a:pt x="0" y="99"/>
                      </a:cubicBezTo>
                      <a:cubicBezTo>
                        <a:pt x="0" y="104"/>
                        <a:pt x="5" y="109"/>
                        <a:pt x="10" y="109"/>
                      </a:cubicBezTo>
                      <a:cubicBezTo>
                        <a:pt x="16" y="109"/>
                        <a:pt x="21" y="104"/>
                        <a:pt x="21" y="99"/>
                      </a:cubicBezTo>
                      <a:cubicBezTo>
                        <a:pt x="21" y="35"/>
                        <a:pt x="21" y="35"/>
                        <a:pt x="21" y="35"/>
                      </a:cubicBez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24" y="211"/>
                        <a:pt x="24" y="211"/>
                        <a:pt x="24" y="211"/>
                      </a:cubicBezTo>
                      <a:cubicBezTo>
                        <a:pt x="24" y="218"/>
                        <a:pt x="30" y="224"/>
                        <a:pt x="38" y="224"/>
                      </a:cubicBezTo>
                      <a:cubicBezTo>
                        <a:pt x="45" y="224"/>
                        <a:pt x="51" y="218"/>
                        <a:pt x="51" y="211"/>
                      </a:cubicBezTo>
                      <a:cubicBezTo>
                        <a:pt x="51" y="108"/>
                        <a:pt x="51" y="108"/>
                        <a:pt x="51" y="108"/>
                      </a:cubicBezTo>
                      <a:cubicBezTo>
                        <a:pt x="55" y="108"/>
                        <a:pt x="55" y="108"/>
                        <a:pt x="55" y="108"/>
                      </a:cubicBezTo>
                      <a:cubicBezTo>
                        <a:pt x="55" y="211"/>
                        <a:pt x="55" y="211"/>
                        <a:pt x="55" y="211"/>
                      </a:cubicBezTo>
                      <a:cubicBezTo>
                        <a:pt x="55" y="218"/>
                        <a:pt x="61" y="224"/>
                        <a:pt x="69" y="224"/>
                      </a:cubicBezTo>
                      <a:cubicBezTo>
                        <a:pt x="76" y="224"/>
                        <a:pt x="82" y="218"/>
                        <a:pt x="82" y="211"/>
                      </a:cubicBezTo>
                      <a:cubicBezTo>
                        <a:pt x="82" y="35"/>
                        <a:pt x="82" y="35"/>
                        <a:pt x="82" y="35"/>
                      </a:cubicBezTo>
                      <a:cubicBezTo>
                        <a:pt x="86" y="35"/>
                        <a:pt x="86" y="35"/>
                        <a:pt x="86" y="35"/>
                      </a:cubicBezTo>
                      <a:cubicBezTo>
                        <a:pt x="86" y="99"/>
                        <a:pt x="86" y="99"/>
                        <a:pt x="86" y="99"/>
                      </a:cubicBezTo>
                      <a:cubicBezTo>
                        <a:pt x="86" y="104"/>
                        <a:pt x="91" y="109"/>
                        <a:pt x="96" y="109"/>
                      </a:cubicBezTo>
                      <a:cubicBezTo>
                        <a:pt x="102" y="109"/>
                        <a:pt x="106" y="104"/>
                        <a:pt x="106" y="99"/>
                      </a:cubicBezTo>
                      <a:cubicBezTo>
                        <a:pt x="106" y="23"/>
                        <a:pt x="106" y="23"/>
                        <a:pt x="106" y="23"/>
                      </a:cubicBezTo>
                      <a:cubicBezTo>
                        <a:pt x="106" y="10"/>
                        <a:pt x="96" y="0"/>
                        <a:pt x="83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11" name="Group 10"/>
              <p:cNvGrpSpPr/>
              <p:nvPr/>
            </p:nvGrpSpPr>
            <p:grpSpPr>
              <a:xfrm>
                <a:off x="16078952" y="5486399"/>
                <a:ext cx="576195" cy="1499361"/>
                <a:chOff x="3617731" y="1408112"/>
                <a:chExt cx="1045313" cy="2719388"/>
              </a:xfrm>
              <a:solidFill>
                <a:schemeClr val="accent1"/>
              </a:solidFill>
            </p:grpSpPr>
            <p:sp>
              <p:nvSpPr>
                <p:cNvPr id="57" name="Oval 56"/>
                <p:cNvSpPr>
                  <a:spLocks noChangeArrowheads="1"/>
                </p:cNvSpPr>
                <p:nvPr/>
              </p:nvSpPr>
              <p:spPr bwMode="black">
                <a:xfrm>
                  <a:off x="3916391" y="1408112"/>
                  <a:ext cx="455849" cy="455851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58" name="Freeform 57"/>
                <p:cNvSpPr>
                  <a:spLocks/>
                </p:cNvSpPr>
                <p:nvPr/>
              </p:nvSpPr>
              <p:spPr bwMode="black">
                <a:xfrm>
                  <a:off x="3617731" y="1911121"/>
                  <a:ext cx="1045313" cy="2216379"/>
                </a:xfrm>
                <a:custGeom>
                  <a:avLst/>
                  <a:gdLst>
                    <a:gd name="T0" fmla="*/ 83 w 106"/>
                    <a:gd name="T1" fmla="*/ 0 h 224"/>
                    <a:gd name="T2" fmla="*/ 24 w 106"/>
                    <a:gd name="T3" fmla="*/ 0 h 224"/>
                    <a:gd name="T4" fmla="*/ 0 w 106"/>
                    <a:gd name="T5" fmla="*/ 23 h 224"/>
                    <a:gd name="T6" fmla="*/ 0 w 106"/>
                    <a:gd name="T7" fmla="*/ 99 h 224"/>
                    <a:gd name="T8" fmla="*/ 10 w 106"/>
                    <a:gd name="T9" fmla="*/ 109 h 224"/>
                    <a:gd name="T10" fmla="*/ 21 w 106"/>
                    <a:gd name="T11" fmla="*/ 99 h 224"/>
                    <a:gd name="T12" fmla="*/ 21 w 106"/>
                    <a:gd name="T13" fmla="*/ 35 h 224"/>
                    <a:gd name="T14" fmla="*/ 24 w 106"/>
                    <a:gd name="T15" fmla="*/ 35 h 224"/>
                    <a:gd name="T16" fmla="*/ 24 w 106"/>
                    <a:gd name="T17" fmla="*/ 211 h 224"/>
                    <a:gd name="T18" fmla="*/ 38 w 106"/>
                    <a:gd name="T19" fmla="*/ 224 h 224"/>
                    <a:gd name="T20" fmla="*/ 51 w 106"/>
                    <a:gd name="T21" fmla="*/ 211 h 224"/>
                    <a:gd name="T22" fmla="*/ 51 w 106"/>
                    <a:gd name="T23" fmla="*/ 108 h 224"/>
                    <a:gd name="T24" fmla="*/ 55 w 106"/>
                    <a:gd name="T25" fmla="*/ 108 h 224"/>
                    <a:gd name="T26" fmla="*/ 55 w 106"/>
                    <a:gd name="T27" fmla="*/ 211 h 224"/>
                    <a:gd name="T28" fmla="*/ 69 w 106"/>
                    <a:gd name="T29" fmla="*/ 224 h 224"/>
                    <a:gd name="T30" fmla="*/ 82 w 106"/>
                    <a:gd name="T31" fmla="*/ 211 h 224"/>
                    <a:gd name="T32" fmla="*/ 82 w 106"/>
                    <a:gd name="T33" fmla="*/ 35 h 224"/>
                    <a:gd name="T34" fmla="*/ 86 w 106"/>
                    <a:gd name="T35" fmla="*/ 35 h 224"/>
                    <a:gd name="T36" fmla="*/ 86 w 106"/>
                    <a:gd name="T37" fmla="*/ 99 h 224"/>
                    <a:gd name="T38" fmla="*/ 96 w 106"/>
                    <a:gd name="T39" fmla="*/ 109 h 224"/>
                    <a:gd name="T40" fmla="*/ 106 w 106"/>
                    <a:gd name="T41" fmla="*/ 99 h 224"/>
                    <a:gd name="T42" fmla="*/ 106 w 106"/>
                    <a:gd name="T43" fmla="*/ 23 h 224"/>
                    <a:gd name="T44" fmla="*/ 83 w 106"/>
                    <a:gd name="T45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06" h="224">
                      <a:moveTo>
                        <a:pt x="83" y="0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11" y="0"/>
                        <a:pt x="0" y="10"/>
                        <a:pt x="0" y="23"/>
                      </a:cubicBezTo>
                      <a:cubicBezTo>
                        <a:pt x="0" y="99"/>
                        <a:pt x="0" y="99"/>
                        <a:pt x="0" y="99"/>
                      </a:cubicBezTo>
                      <a:cubicBezTo>
                        <a:pt x="0" y="104"/>
                        <a:pt x="5" y="109"/>
                        <a:pt x="10" y="109"/>
                      </a:cubicBezTo>
                      <a:cubicBezTo>
                        <a:pt x="16" y="109"/>
                        <a:pt x="21" y="104"/>
                        <a:pt x="21" y="99"/>
                      </a:cubicBezTo>
                      <a:cubicBezTo>
                        <a:pt x="21" y="35"/>
                        <a:pt x="21" y="35"/>
                        <a:pt x="21" y="35"/>
                      </a:cubicBez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24" y="211"/>
                        <a:pt x="24" y="211"/>
                        <a:pt x="24" y="211"/>
                      </a:cubicBezTo>
                      <a:cubicBezTo>
                        <a:pt x="24" y="218"/>
                        <a:pt x="30" y="224"/>
                        <a:pt x="38" y="224"/>
                      </a:cubicBezTo>
                      <a:cubicBezTo>
                        <a:pt x="45" y="224"/>
                        <a:pt x="51" y="218"/>
                        <a:pt x="51" y="211"/>
                      </a:cubicBezTo>
                      <a:cubicBezTo>
                        <a:pt x="51" y="108"/>
                        <a:pt x="51" y="108"/>
                        <a:pt x="51" y="108"/>
                      </a:cubicBezTo>
                      <a:cubicBezTo>
                        <a:pt x="55" y="108"/>
                        <a:pt x="55" y="108"/>
                        <a:pt x="55" y="108"/>
                      </a:cubicBezTo>
                      <a:cubicBezTo>
                        <a:pt x="55" y="211"/>
                        <a:pt x="55" y="211"/>
                        <a:pt x="55" y="211"/>
                      </a:cubicBezTo>
                      <a:cubicBezTo>
                        <a:pt x="55" y="218"/>
                        <a:pt x="61" y="224"/>
                        <a:pt x="69" y="224"/>
                      </a:cubicBezTo>
                      <a:cubicBezTo>
                        <a:pt x="76" y="224"/>
                        <a:pt x="82" y="218"/>
                        <a:pt x="82" y="211"/>
                      </a:cubicBezTo>
                      <a:cubicBezTo>
                        <a:pt x="82" y="35"/>
                        <a:pt x="82" y="35"/>
                        <a:pt x="82" y="35"/>
                      </a:cubicBezTo>
                      <a:cubicBezTo>
                        <a:pt x="86" y="35"/>
                        <a:pt x="86" y="35"/>
                        <a:pt x="86" y="35"/>
                      </a:cubicBezTo>
                      <a:cubicBezTo>
                        <a:pt x="86" y="99"/>
                        <a:pt x="86" y="99"/>
                        <a:pt x="86" y="99"/>
                      </a:cubicBezTo>
                      <a:cubicBezTo>
                        <a:pt x="86" y="104"/>
                        <a:pt x="91" y="109"/>
                        <a:pt x="96" y="109"/>
                      </a:cubicBezTo>
                      <a:cubicBezTo>
                        <a:pt x="102" y="109"/>
                        <a:pt x="106" y="104"/>
                        <a:pt x="106" y="99"/>
                      </a:cubicBezTo>
                      <a:cubicBezTo>
                        <a:pt x="106" y="23"/>
                        <a:pt x="106" y="23"/>
                        <a:pt x="106" y="23"/>
                      </a:cubicBezTo>
                      <a:cubicBezTo>
                        <a:pt x="106" y="10"/>
                        <a:pt x="96" y="0"/>
                        <a:pt x="83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12" name="Group 11"/>
              <p:cNvGrpSpPr/>
              <p:nvPr/>
            </p:nvGrpSpPr>
            <p:grpSpPr>
              <a:xfrm>
                <a:off x="16838924" y="5486399"/>
                <a:ext cx="576195" cy="1499361"/>
                <a:chOff x="3617731" y="1408112"/>
                <a:chExt cx="1045313" cy="2719388"/>
              </a:xfrm>
              <a:solidFill>
                <a:schemeClr val="accent1"/>
              </a:solidFill>
            </p:grpSpPr>
            <p:sp>
              <p:nvSpPr>
                <p:cNvPr id="55" name="Oval 54"/>
                <p:cNvSpPr>
                  <a:spLocks noChangeArrowheads="1"/>
                </p:cNvSpPr>
                <p:nvPr/>
              </p:nvSpPr>
              <p:spPr bwMode="black">
                <a:xfrm>
                  <a:off x="3916391" y="1408112"/>
                  <a:ext cx="455849" cy="455851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56" name="Freeform 55"/>
                <p:cNvSpPr>
                  <a:spLocks/>
                </p:cNvSpPr>
                <p:nvPr/>
              </p:nvSpPr>
              <p:spPr bwMode="black">
                <a:xfrm>
                  <a:off x="3617731" y="1911121"/>
                  <a:ext cx="1045313" cy="2216379"/>
                </a:xfrm>
                <a:custGeom>
                  <a:avLst/>
                  <a:gdLst>
                    <a:gd name="T0" fmla="*/ 83 w 106"/>
                    <a:gd name="T1" fmla="*/ 0 h 224"/>
                    <a:gd name="T2" fmla="*/ 24 w 106"/>
                    <a:gd name="T3" fmla="*/ 0 h 224"/>
                    <a:gd name="T4" fmla="*/ 0 w 106"/>
                    <a:gd name="T5" fmla="*/ 23 h 224"/>
                    <a:gd name="T6" fmla="*/ 0 w 106"/>
                    <a:gd name="T7" fmla="*/ 99 h 224"/>
                    <a:gd name="T8" fmla="*/ 10 w 106"/>
                    <a:gd name="T9" fmla="*/ 109 h 224"/>
                    <a:gd name="T10" fmla="*/ 21 w 106"/>
                    <a:gd name="T11" fmla="*/ 99 h 224"/>
                    <a:gd name="T12" fmla="*/ 21 w 106"/>
                    <a:gd name="T13" fmla="*/ 35 h 224"/>
                    <a:gd name="T14" fmla="*/ 24 w 106"/>
                    <a:gd name="T15" fmla="*/ 35 h 224"/>
                    <a:gd name="T16" fmla="*/ 24 w 106"/>
                    <a:gd name="T17" fmla="*/ 211 h 224"/>
                    <a:gd name="T18" fmla="*/ 38 w 106"/>
                    <a:gd name="T19" fmla="*/ 224 h 224"/>
                    <a:gd name="T20" fmla="*/ 51 w 106"/>
                    <a:gd name="T21" fmla="*/ 211 h 224"/>
                    <a:gd name="T22" fmla="*/ 51 w 106"/>
                    <a:gd name="T23" fmla="*/ 108 h 224"/>
                    <a:gd name="T24" fmla="*/ 55 w 106"/>
                    <a:gd name="T25" fmla="*/ 108 h 224"/>
                    <a:gd name="T26" fmla="*/ 55 w 106"/>
                    <a:gd name="T27" fmla="*/ 211 h 224"/>
                    <a:gd name="T28" fmla="*/ 69 w 106"/>
                    <a:gd name="T29" fmla="*/ 224 h 224"/>
                    <a:gd name="T30" fmla="*/ 82 w 106"/>
                    <a:gd name="T31" fmla="*/ 211 h 224"/>
                    <a:gd name="T32" fmla="*/ 82 w 106"/>
                    <a:gd name="T33" fmla="*/ 35 h 224"/>
                    <a:gd name="T34" fmla="*/ 86 w 106"/>
                    <a:gd name="T35" fmla="*/ 35 h 224"/>
                    <a:gd name="T36" fmla="*/ 86 w 106"/>
                    <a:gd name="T37" fmla="*/ 99 h 224"/>
                    <a:gd name="T38" fmla="*/ 96 w 106"/>
                    <a:gd name="T39" fmla="*/ 109 h 224"/>
                    <a:gd name="T40" fmla="*/ 106 w 106"/>
                    <a:gd name="T41" fmla="*/ 99 h 224"/>
                    <a:gd name="T42" fmla="*/ 106 w 106"/>
                    <a:gd name="T43" fmla="*/ 23 h 224"/>
                    <a:gd name="T44" fmla="*/ 83 w 106"/>
                    <a:gd name="T45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06" h="224">
                      <a:moveTo>
                        <a:pt x="83" y="0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11" y="0"/>
                        <a:pt x="0" y="10"/>
                        <a:pt x="0" y="23"/>
                      </a:cubicBezTo>
                      <a:cubicBezTo>
                        <a:pt x="0" y="99"/>
                        <a:pt x="0" y="99"/>
                        <a:pt x="0" y="99"/>
                      </a:cubicBezTo>
                      <a:cubicBezTo>
                        <a:pt x="0" y="104"/>
                        <a:pt x="5" y="109"/>
                        <a:pt x="10" y="109"/>
                      </a:cubicBezTo>
                      <a:cubicBezTo>
                        <a:pt x="16" y="109"/>
                        <a:pt x="21" y="104"/>
                        <a:pt x="21" y="99"/>
                      </a:cubicBezTo>
                      <a:cubicBezTo>
                        <a:pt x="21" y="35"/>
                        <a:pt x="21" y="35"/>
                        <a:pt x="21" y="35"/>
                      </a:cubicBez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24" y="211"/>
                        <a:pt x="24" y="211"/>
                        <a:pt x="24" y="211"/>
                      </a:cubicBezTo>
                      <a:cubicBezTo>
                        <a:pt x="24" y="218"/>
                        <a:pt x="30" y="224"/>
                        <a:pt x="38" y="224"/>
                      </a:cubicBezTo>
                      <a:cubicBezTo>
                        <a:pt x="45" y="224"/>
                        <a:pt x="51" y="218"/>
                        <a:pt x="51" y="211"/>
                      </a:cubicBezTo>
                      <a:cubicBezTo>
                        <a:pt x="51" y="108"/>
                        <a:pt x="51" y="108"/>
                        <a:pt x="51" y="108"/>
                      </a:cubicBezTo>
                      <a:cubicBezTo>
                        <a:pt x="55" y="108"/>
                        <a:pt x="55" y="108"/>
                        <a:pt x="55" y="108"/>
                      </a:cubicBezTo>
                      <a:cubicBezTo>
                        <a:pt x="55" y="211"/>
                        <a:pt x="55" y="211"/>
                        <a:pt x="55" y="211"/>
                      </a:cubicBezTo>
                      <a:cubicBezTo>
                        <a:pt x="55" y="218"/>
                        <a:pt x="61" y="224"/>
                        <a:pt x="69" y="224"/>
                      </a:cubicBezTo>
                      <a:cubicBezTo>
                        <a:pt x="76" y="224"/>
                        <a:pt x="82" y="218"/>
                        <a:pt x="82" y="211"/>
                      </a:cubicBezTo>
                      <a:cubicBezTo>
                        <a:pt x="82" y="35"/>
                        <a:pt x="82" y="35"/>
                        <a:pt x="82" y="35"/>
                      </a:cubicBezTo>
                      <a:cubicBezTo>
                        <a:pt x="86" y="35"/>
                        <a:pt x="86" y="35"/>
                        <a:pt x="86" y="35"/>
                      </a:cubicBezTo>
                      <a:cubicBezTo>
                        <a:pt x="86" y="99"/>
                        <a:pt x="86" y="99"/>
                        <a:pt x="86" y="99"/>
                      </a:cubicBezTo>
                      <a:cubicBezTo>
                        <a:pt x="86" y="104"/>
                        <a:pt x="91" y="109"/>
                        <a:pt x="96" y="109"/>
                      </a:cubicBezTo>
                      <a:cubicBezTo>
                        <a:pt x="102" y="109"/>
                        <a:pt x="106" y="104"/>
                        <a:pt x="106" y="99"/>
                      </a:cubicBezTo>
                      <a:cubicBezTo>
                        <a:pt x="106" y="23"/>
                        <a:pt x="106" y="23"/>
                        <a:pt x="106" y="23"/>
                      </a:cubicBezTo>
                      <a:cubicBezTo>
                        <a:pt x="106" y="10"/>
                        <a:pt x="96" y="0"/>
                        <a:pt x="83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13" name="Group 12"/>
              <p:cNvGrpSpPr/>
              <p:nvPr/>
            </p:nvGrpSpPr>
            <p:grpSpPr>
              <a:xfrm>
                <a:off x="17598896" y="5486399"/>
                <a:ext cx="576195" cy="1499361"/>
                <a:chOff x="3617731" y="1408112"/>
                <a:chExt cx="1045313" cy="2719388"/>
              </a:xfrm>
              <a:solidFill>
                <a:schemeClr val="accent1"/>
              </a:solidFill>
            </p:grpSpPr>
            <p:sp>
              <p:nvSpPr>
                <p:cNvPr id="53" name="Oval 76"/>
                <p:cNvSpPr>
                  <a:spLocks noChangeArrowheads="1"/>
                </p:cNvSpPr>
                <p:nvPr/>
              </p:nvSpPr>
              <p:spPr bwMode="black">
                <a:xfrm>
                  <a:off x="3916391" y="1408112"/>
                  <a:ext cx="455849" cy="455851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54" name="Freeform 77"/>
                <p:cNvSpPr>
                  <a:spLocks/>
                </p:cNvSpPr>
                <p:nvPr/>
              </p:nvSpPr>
              <p:spPr bwMode="black">
                <a:xfrm>
                  <a:off x="3617731" y="1911121"/>
                  <a:ext cx="1045313" cy="2216379"/>
                </a:xfrm>
                <a:custGeom>
                  <a:avLst/>
                  <a:gdLst>
                    <a:gd name="T0" fmla="*/ 83 w 106"/>
                    <a:gd name="T1" fmla="*/ 0 h 224"/>
                    <a:gd name="T2" fmla="*/ 24 w 106"/>
                    <a:gd name="T3" fmla="*/ 0 h 224"/>
                    <a:gd name="T4" fmla="*/ 0 w 106"/>
                    <a:gd name="T5" fmla="*/ 23 h 224"/>
                    <a:gd name="T6" fmla="*/ 0 w 106"/>
                    <a:gd name="T7" fmla="*/ 99 h 224"/>
                    <a:gd name="T8" fmla="*/ 10 w 106"/>
                    <a:gd name="T9" fmla="*/ 109 h 224"/>
                    <a:gd name="T10" fmla="*/ 21 w 106"/>
                    <a:gd name="T11" fmla="*/ 99 h 224"/>
                    <a:gd name="T12" fmla="*/ 21 w 106"/>
                    <a:gd name="T13" fmla="*/ 35 h 224"/>
                    <a:gd name="T14" fmla="*/ 24 w 106"/>
                    <a:gd name="T15" fmla="*/ 35 h 224"/>
                    <a:gd name="T16" fmla="*/ 24 w 106"/>
                    <a:gd name="T17" fmla="*/ 211 h 224"/>
                    <a:gd name="T18" fmla="*/ 38 w 106"/>
                    <a:gd name="T19" fmla="*/ 224 h 224"/>
                    <a:gd name="T20" fmla="*/ 51 w 106"/>
                    <a:gd name="T21" fmla="*/ 211 h 224"/>
                    <a:gd name="T22" fmla="*/ 51 w 106"/>
                    <a:gd name="T23" fmla="*/ 108 h 224"/>
                    <a:gd name="T24" fmla="*/ 55 w 106"/>
                    <a:gd name="T25" fmla="*/ 108 h 224"/>
                    <a:gd name="T26" fmla="*/ 55 w 106"/>
                    <a:gd name="T27" fmla="*/ 211 h 224"/>
                    <a:gd name="T28" fmla="*/ 69 w 106"/>
                    <a:gd name="T29" fmla="*/ 224 h 224"/>
                    <a:gd name="T30" fmla="*/ 82 w 106"/>
                    <a:gd name="T31" fmla="*/ 211 h 224"/>
                    <a:gd name="T32" fmla="*/ 82 w 106"/>
                    <a:gd name="T33" fmla="*/ 35 h 224"/>
                    <a:gd name="T34" fmla="*/ 86 w 106"/>
                    <a:gd name="T35" fmla="*/ 35 h 224"/>
                    <a:gd name="T36" fmla="*/ 86 w 106"/>
                    <a:gd name="T37" fmla="*/ 99 h 224"/>
                    <a:gd name="T38" fmla="*/ 96 w 106"/>
                    <a:gd name="T39" fmla="*/ 109 h 224"/>
                    <a:gd name="T40" fmla="*/ 106 w 106"/>
                    <a:gd name="T41" fmla="*/ 99 h 224"/>
                    <a:gd name="T42" fmla="*/ 106 w 106"/>
                    <a:gd name="T43" fmla="*/ 23 h 224"/>
                    <a:gd name="T44" fmla="*/ 83 w 106"/>
                    <a:gd name="T45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06" h="224">
                      <a:moveTo>
                        <a:pt x="83" y="0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11" y="0"/>
                        <a:pt x="0" y="10"/>
                        <a:pt x="0" y="23"/>
                      </a:cubicBezTo>
                      <a:cubicBezTo>
                        <a:pt x="0" y="99"/>
                        <a:pt x="0" y="99"/>
                        <a:pt x="0" y="99"/>
                      </a:cubicBezTo>
                      <a:cubicBezTo>
                        <a:pt x="0" y="104"/>
                        <a:pt x="5" y="109"/>
                        <a:pt x="10" y="109"/>
                      </a:cubicBezTo>
                      <a:cubicBezTo>
                        <a:pt x="16" y="109"/>
                        <a:pt x="21" y="104"/>
                        <a:pt x="21" y="99"/>
                      </a:cubicBezTo>
                      <a:cubicBezTo>
                        <a:pt x="21" y="35"/>
                        <a:pt x="21" y="35"/>
                        <a:pt x="21" y="35"/>
                      </a:cubicBez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24" y="211"/>
                        <a:pt x="24" y="211"/>
                        <a:pt x="24" y="211"/>
                      </a:cubicBezTo>
                      <a:cubicBezTo>
                        <a:pt x="24" y="218"/>
                        <a:pt x="30" y="224"/>
                        <a:pt x="38" y="224"/>
                      </a:cubicBezTo>
                      <a:cubicBezTo>
                        <a:pt x="45" y="224"/>
                        <a:pt x="51" y="218"/>
                        <a:pt x="51" y="211"/>
                      </a:cubicBezTo>
                      <a:cubicBezTo>
                        <a:pt x="51" y="108"/>
                        <a:pt x="51" y="108"/>
                        <a:pt x="51" y="108"/>
                      </a:cubicBezTo>
                      <a:cubicBezTo>
                        <a:pt x="55" y="108"/>
                        <a:pt x="55" y="108"/>
                        <a:pt x="55" y="108"/>
                      </a:cubicBezTo>
                      <a:cubicBezTo>
                        <a:pt x="55" y="211"/>
                        <a:pt x="55" y="211"/>
                        <a:pt x="55" y="211"/>
                      </a:cubicBezTo>
                      <a:cubicBezTo>
                        <a:pt x="55" y="218"/>
                        <a:pt x="61" y="224"/>
                        <a:pt x="69" y="224"/>
                      </a:cubicBezTo>
                      <a:cubicBezTo>
                        <a:pt x="76" y="224"/>
                        <a:pt x="82" y="218"/>
                        <a:pt x="82" y="211"/>
                      </a:cubicBezTo>
                      <a:cubicBezTo>
                        <a:pt x="82" y="35"/>
                        <a:pt x="82" y="35"/>
                        <a:pt x="82" y="35"/>
                      </a:cubicBezTo>
                      <a:cubicBezTo>
                        <a:pt x="86" y="35"/>
                        <a:pt x="86" y="35"/>
                        <a:pt x="86" y="35"/>
                      </a:cubicBezTo>
                      <a:cubicBezTo>
                        <a:pt x="86" y="99"/>
                        <a:pt x="86" y="99"/>
                        <a:pt x="86" y="99"/>
                      </a:cubicBezTo>
                      <a:cubicBezTo>
                        <a:pt x="86" y="104"/>
                        <a:pt x="91" y="109"/>
                        <a:pt x="96" y="109"/>
                      </a:cubicBezTo>
                      <a:cubicBezTo>
                        <a:pt x="102" y="109"/>
                        <a:pt x="106" y="104"/>
                        <a:pt x="106" y="99"/>
                      </a:cubicBezTo>
                      <a:cubicBezTo>
                        <a:pt x="106" y="23"/>
                        <a:pt x="106" y="23"/>
                        <a:pt x="106" y="23"/>
                      </a:cubicBezTo>
                      <a:cubicBezTo>
                        <a:pt x="106" y="10"/>
                        <a:pt x="96" y="0"/>
                        <a:pt x="83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14" name="Group 13"/>
              <p:cNvGrpSpPr/>
              <p:nvPr/>
            </p:nvGrpSpPr>
            <p:grpSpPr>
              <a:xfrm>
                <a:off x="18358867" y="5486399"/>
                <a:ext cx="576195" cy="1499361"/>
                <a:chOff x="3617731" y="1408112"/>
                <a:chExt cx="1045313" cy="2719388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51" name="Oval 76"/>
                <p:cNvSpPr>
                  <a:spLocks noChangeArrowheads="1"/>
                </p:cNvSpPr>
                <p:nvPr/>
              </p:nvSpPr>
              <p:spPr bwMode="black">
                <a:xfrm>
                  <a:off x="3916391" y="1408112"/>
                  <a:ext cx="455849" cy="455851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52" name="Freeform 77"/>
                <p:cNvSpPr>
                  <a:spLocks/>
                </p:cNvSpPr>
                <p:nvPr/>
              </p:nvSpPr>
              <p:spPr bwMode="black">
                <a:xfrm>
                  <a:off x="3617731" y="1911121"/>
                  <a:ext cx="1045313" cy="2216379"/>
                </a:xfrm>
                <a:custGeom>
                  <a:avLst/>
                  <a:gdLst>
                    <a:gd name="T0" fmla="*/ 83 w 106"/>
                    <a:gd name="T1" fmla="*/ 0 h 224"/>
                    <a:gd name="T2" fmla="*/ 24 w 106"/>
                    <a:gd name="T3" fmla="*/ 0 h 224"/>
                    <a:gd name="T4" fmla="*/ 0 w 106"/>
                    <a:gd name="T5" fmla="*/ 23 h 224"/>
                    <a:gd name="T6" fmla="*/ 0 w 106"/>
                    <a:gd name="T7" fmla="*/ 99 h 224"/>
                    <a:gd name="T8" fmla="*/ 10 w 106"/>
                    <a:gd name="T9" fmla="*/ 109 h 224"/>
                    <a:gd name="T10" fmla="*/ 21 w 106"/>
                    <a:gd name="T11" fmla="*/ 99 h 224"/>
                    <a:gd name="T12" fmla="*/ 21 w 106"/>
                    <a:gd name="T13" fmla="*/ 35 h 224"/>
                    <a:gd name="T14" fmla="*/ 24 w 106"/>
                    <a:gd name="T15" fmla="*/ 35 h 224"/>
                    <a:gd name="T16" fmla="*/ 24 w 106"/>
                    <a:gd name="T17" fmla="*/ 211 h 224"/>
                    <a:gd name="T18" fmla="*/ 38 w 106"/>
                    <a:gd name="T19" fmla="*/ 224 h 224"/>
                    <a:gd name="T20" fmla="*/ 51 w 106"/>
                    <a:gd name="T21" fmla="*/ 211 h 224"/>
                    <a:gd name="T22" fmla="*/ 51 w 106"/>
                    <a:gd name="T23" fmla="*/ 108 h 224"/>
                    <a:gd name="T24" fmla="*/ 55 w 106"/>
                    <a:gd name="T25" fmla="*/ 108 h 224"/>
                    <a:gd name="T26" fmla="*/ 55 w 106"/>
                    <a:gd name="T27" fmla="*/ 211 h 224"/>
                    <a:gd name="T28" fmla="*/ 69 w 106"/>
                    <a:gd name="T29" fmla="*/ 224 h 224"/>
                    <a:gd name="T30" fmla="*/ 82 w 106"/>
                    <a:gd name="T31" fmla="*/ 211 h 224"/>
                    <a:gd name="T32" fmla="*/ 82 w 106"/>
                    <a:gd name="T33" fmla="*/ 35 h 224"/>
                    <a:gd name="T34" fmla="*/ 86 w 106"/>
                    <a:gd name="T35" fmla="*/ 35 h 224"/>
                    <a:gd name="T36" fmla="*/ 86 w 106"/>
                    <a:gd name="T37" fmla="*/ 99 h 224"/>
                    <a:gd name="T38" fmla="*/ 96 w 106"/>
                    <a:gd name="T39" fmla="*/ 109 h 224"/>
                    <a:gd name="T40" fmla="*/ 106 w 106"/>
                    <a:gd name="T41" fmla="*/ 99 h 224"/>
                    <a:gd name="T42" fmla="*/ 106 w 106"/>
                    <a:gd name="T43" fmla="*/ 23 h 224"/>
                    <a:gd name="T44" fmla="*/ 83 w 106"/>
                    <a:gd name="T45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06" h="224">
                      <a:moveTo>
                        <a:pt x="83" y="0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11" y="0"/>
                        <a:pt x="0" y="10"/>
                        <a:pt x="0" y="23"/>
                      </a:cubicBezTo>
                      <a:cubicBezTo>
                        <a:pt x="0" y="99"/>
                        <a:pt x="0" y="99"/>
                        <a:pt x="0" y="99"/>
                      </a:cubicBezTo>
                      <a:cubicBezTo>
                        <a:pt x="0" y="104"/>
                        <a:pt x="5" y="109"/>
                        <a:pt x="10" y="109"/>
                      </a:cubicBezTo>
                      <a:cubicBezTo>
                        <a:pt x="16" y="109"/>
                        <a:pt x="21" y="104"/>
                        <a:pt x="21" y="99"/>
                      </a:cubicBezTo>
                      <a:cubicBezTo>
                        <a:pt x="21" y="35"/>
                        <a:pt x="21" y="35"/>
                        <a:pt x="21" y="35"/>
                      </a:cubicBez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24" y="211"/>
                        <a:pt x="24" y="211"/>
                        <a:pt x="24" y="211"/>
                      </a:cubicBezTo>
                      <a:cubicBezTo>
                        <a:pt x="24" y="218"/>
                        <a:pt x="30" y="224"/>
                        <a:pt x="38" y="224"/>
                      </a:cubicBezTo>
                      <a:cubicBezTo>
                        <a:pt x="45" y="224"/>
                        <a:pt x="51" y="218"/>
                        <a:pt x="51" y="211"/>
                      </a:cubicBezTo>
                      <a:cubicBezTo>
                        <a:pt x="51" y="108"/>
                        <a:pt x="51" y="108"/>
                        <a:pt x="51" y="108"/>
                      </a:cubicBezTo>
                      <a:cubicBezTo>
                        <a:pt x="55" y="108"/>
                        <a:pt x="55" y="108"/>
                        <a:pt x="55" y="108"/>
                      </a:cubicBezTo>
                      <a:cubicBezTo>
                        <a:pt x="55" y="211"/>
                        <a:pt x="55" y="211"/>
                        <a:pt x="55" y="211"/>
                      </a:cubicBezTo>
                      <a:cubicBezTo>
                        <a:pt x="55" y="218"/>
                        <a:pt x="61" y="224"/>
                        <a:pt x="69" y="224"/>
                      </a:cubicBezTo>
                      <a:cubicBezTo>
                        <a:pt x="76" y="224"/>
                        <a:pt x="82" y="218"/>
                        <a:pt x="82" y="211"/>
                      </a:cubicBezTo>
                      <a:cubicBezTo>
                        <a:pt x="82" y="35"/>
                        <a:pt x="82" y="35"/>
                        <a:pt x="82" y="35"/>
                      </a:cubicBezTo>
                      <a:cubicBezTo>
                        <a:pt x="86" y="35"/>
                        <a:pt x="86" y="35"/>
                        <a:pt x="86" y="35"/>
                      </a:cubicBezTo>
                      <a:cubicBezTo>
                        <a:pt x="86" y="99"/>
                        <a:pt x="86" y="99"/>
                        <a:pt x="86" y="99"/>
                      </a:cubicBezTo>
                      <a:cubicBezTo>
                        <a:pt x="86" y="104"/>
                        <a:pt x="91" y="109"/>
                        <a:pt x="96" y="109"/>
                      </a:cubicBezTo>
                      <a:cubicBezTo>
                        <a:pt x="102" y="109"/>
                        <a:pt x="106" y="104"/>
                        <a:pt x="106" y="99"/>
                      </a:cubicBezTo>
                      <a:cubicBezTo>
                        <a:pt x="106" y="23"/>
                        <a:pt x="106" y="23"/>
                        <a:pt x="106" y="23"/>
                      </a:cubicBezTo>
                      <a:cubicBezTo>
                        <a:pt x="106" y="10"/>
                        <a:pt x="96" y="0"/>
                        <a:pt x="83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15" name="Group 14"/>
              <p:cNvGrpSpPr/>
              <p:nvPr/>
            </p:nvGrpSpPr>
            <p:grpSpPr>
              <a:xfrm>
                <a:off x="19118837" y="5486399"/>
                <a:ext cx="576195" cy="1499361"/>
                <a:chOff x="3617731" y="1408112"/>
                <a:chExt cx="1045313" cy="2719388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49" name="Oval 76"/>
                <p:cNvSpPr>
                  <a:spLocks noChangeArrowheads="1"/>
                </p:cNvSpPr>
                <p:nvPr/>
              </p:nvSpPr>
              <p:spPr bwMode="black">
                <a:xfrm>
                  <a:off x="3916391" y="1408112"/>
                  <a:ext cx="455849" cy="455851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50" name="Freeform 77"/>
                <p:cNvSpPr>
                  <a:spLocks/>
                </p:cNvSpPr>
                <p:nvPr/>
              </p:nvSpPr>
              <p:spPr bwMode="black">
                <a:xfrm>
                  <a:off x="3617731" y="1911121"/>
                  <a:ext cx="1045313" cy="2216379"/>
                </a:xfrm>
                <a:custGeom>
                  <a:avLst/>
                  <a:gdLst>
                    <a:gd name="T0" fmla="*/ 83 w 106"/>
                    <a:gd name="T1" fmla="*/ 0 h 224"/>
                    <a:gd name="T2" fmla="*/ 24 w 106"/>
                    <a:gd name="T3" fmla="*/ 0 h 224"/>
                    <a:gd name="T4" fmla="*/ 0 w 106"/>
                    <a:gd name="T5" fmla="*/ 23 h 224"/>
                    <a:gd name="T6" fmla="*/ 0 w 106"/>
                    <a:gd name="T7" fmla="*/ 99 h 224"/>
                    <a:gd name="T8" fmla="*/ 10 w 106"/>
                    <a:gd name="T9" fmla="*/ 109 h 224"/>
                    <a:gd name="T10" fmla="*/ 21 w 106"/>
                    <a:gd name="T11" fmla="*/ 99 h 224"/>
                    <a:gd name="T12" fmla="*/ 21 w 106"/>
                    <a:gd name="T13" fmla="*/ 35 h 224"/>
                    <a:gd name="T14" fmla="*/ 24 w 106"/>
                    <a:gd name="T15" fmla="*/ 35 h 224"/>
                    <a:gd name="T16" fmla="*/ 24 w 106"/>
                    <a:gd name="T17" fmla="*/ 211 h 224"/>
                    <a:gd name="T18" fmla="*/ 38 w 106"/>
                    <a:gd name="T19" fmla="*/ 224 h 224"/>
                    <a:gd name="T20" fmla="*/ 51 w 106"/>
                    <a:gd name="T21" fmla="*/ 211 h 224"/>
                    <a:gd name="T22" fmla="*/ 51 w 106"/>
                    <a:gd name="T23" fmla="*/ 108 h 224"/>
                    <a:gd name="T24" fmla="*/ 55 w 106"/>
                    <a:gd name="T25" fmla="*/ 108 h 224"/>
                    <a:gd name="T26" fmla="*/ 55 w 106"/>
                    <a:gd name="T27" fmla="*/ 211 h 224"/>
                    <a:gd name="T28" fmla="*/ 69 w 106"/>
                    <a:gd name="T29" fmla="*/ 224 h 224"/>
                    <a:gd name="T30" fmla="*/ 82 w 106"/>
                    <a:gd name="T31" fmla="*/ 211 h 224"/>
                    <a:gd name="T32" fmla="*/ 82 w 106"/>
                    <a:gd name="T33" fmla="*/ 35 h 224"/>
                    <a:gd name="T34" fmla="*/ 86 w 106"/>
                    <a:gd name="T35" fmla="*/ 35 h 224"/>
                    <a:gd name="T36" fmla="*/ 86 w 106"/>
                    <a:gd name="T37" fmla="*/ 99 h 224"/>
                    <a:gd name="T38" fmla="*/ 96 w 106"/>
                    <a:gd name="T39" fmla="*/ 109 h 224"/>
                    <a:gd name="T40" fmla="*/ 106 w 106"/>
                    <a:gd name="T41" fmla="*/ 99 h 224"/>
                    <a:gd name="T42" fmla="*/ 106 w 106"/>
                    <a:gd name="T43" fmla="*/ 23 h 224"/>
                    <a:gd name="T44" fmla="*/ 83 w 106"/>
                    <a:gd name="T45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06" h="224">
                      <a:moveTo>
                        <a:pt x="83" y="0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11" y="0"/>
                        <a:pt x="0" y="10"/>
                        <a:pt x="0" y="23"/>
                      </a:cubicBezTo>
                      <a:cubicBezTo>
                        <a:pt x="0" y="99"/>
                        <a:pt x="0" y="99"/>
                        <a:pt x="0" y="99"/>
                      </a:cubicBezTo>
                      <a:cubicBezTo>
                        <a:pt x="0" y="104"/>
                        <a:pt x="5" y="109"/>
                        <a:pt x="10" y="109"/>
                      </a:cubicBezTo>
                      <a:cubicBezTo>
                        <a:pt x="16" y="109"/>
                        <a:pt x="21" y="104"/>
                        <a:pt x="21" y="99"/>
                      </a:cubicBezTo>
                      <a:cubicBezTo>
                        <a:pt x="21" y="35"/>
                        <a:pt x="21" y="35"/>
                        <a:pt x="21" y="35"/>
                      </a:cubicBez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24" y="211"/>
                        <a:pt x="24" y="211"/>
                        <a:pt x="24" y="211"/>
                      </a:cubicBezTo>
                      <a:cubicBezTo>
                        <a:pt x="24" y="218"/>
                        <a:pt x="30" y="224"/>
                        <a:pt x="38" y="224"/>
                      </a:cubicBezTo>
                      <a:cubicBezTo>
                        <a:pt x="45" y="224"/>
                        <a:pt x="51" y="218"/>
                        <a:pt x="51" y="211"/>
                      </a:cubicBezTo>
                      <a:cubicBezTo>
                        <a:pt x="51" y="108"/>
                        <a:pt x="51" y="108"/>
                        <a:pt x="51" y="108"/>
                      </a:cubicBezTo>
                      <a:cubicBezTo>
                        <a:pt x="55" y="108"/>
                        <a:pt x="55" y="108"/>
                        <a:pt x="55" y="108"/>
                      </a:cubicBezTo>
                      <a:cubicBezTo>
                        <a:pt x="55" y="211"/>
                        <a:pt x="55" y="211"/>
                        <a:pt x="55" y="211"/>
                      </a:cubicBezTo>
                      <a:cubicBezTo>
                        <a:pt x="55" y="218"/>
                        <a:pt x="61" y="224"/>
                        <a:pt x="69" y="224"/>
                      </a:cubicBezTo>
                      <a:cubicBezTo>
                        <a:pt x="76" y="224"/>
                        <a:pt x="82" y="218"/>
                        <a:pt x="82" y="211"/>
                      </a:cubicBezTo>
                      <a:cubicBezTo>
                        <a:pt x="82" y="35"/>
                        <a:pt x="82" y="35"/>
                        <a:pt x="82" y="35"/>
                      </a:cubicBezTo>
                      <a:cubicBezTo>
                        <a:pt x="86" y="35"/>
                        <a:pt x="86" y="35"/>
                        <a:pt x="86" y="35"/>
                      </a:cubicBezTo>
                      <a:cubicBezTo>
                        <a:pt x="86" y="99"/>
                        <a:pt x="86" y="99"/>
                        <a:pt x="86" y="99"/>
                      </a:cubicBezTo>
                      <a:cubicBezTo>
                        <a:pt x="86" y="104"/>
                        <a:pt x="91" y="109"/>
                        <a:pt x="96" y="109"/>
                      </a:cubicBezTo>
                      <a:cubicBezTo>
                        <a:pt x="102" y="109"/>
                        <a:pt x="106" y="104"/>
                        <a:pt x="106" y="99"/>
                      </a:cubicBezTo>
                      <a:cubicBezTo>
                        <a:pt x="106" y="23"/>
                        <a:pt x="106" y="23"/>
                        <a:pt x="106" y="23"/>
                      </a:cubicBezTo>
                      <a:cubicBezTo>
                        <a:pt x="106" y="10"/>
                        <a:pt x="96" y="0"/>
                        <a:pt x="83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16" name="Group 15"/>
              <p:cNvGrpSpPr/>
              <p:nvPr/>
            </p:nvGrpSpPr>
            <p:grpSpPr>
              <a:xfrm>
                <a:off x="12279094" y="7830474"/>
                <a:ext cx="736488" cy="1499357"/>
                <a:chOff x="4752036" y="1408115"/>
                <a:chExt cx="1336114" cy="2719382"/>
              </a:xfrm>
              <a:solidFill>
                <a:schemeClr val="accent1"/>
              </a:solidFill>
            </p:grpSpPr>
            <p:sp>
              <p:nvSpPr>
                <p:cNvPr id="47" name="Oval 78"/>
                <p:cNvSpPr>
                  <a:spLocks noChangeArrowheads="1"/>
                </p:cNvSpPr>
                <p:nvPr/>
              </p:nvSpPr>
              <p:spPr bwMode="black">
                <a:xfrm>
                  <a:off x="5200025" y="1408115"/>
                  <a:ext cx="447994" cy="44799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48" name="Freeform 79"/>
                <p:cNvSpPr>
                  <a:spLocks/>
                </p:cNvSpPr>
                <p:nvPr/>
              </p:nvSpPr>
              <p:spPr bwMode="black">
                <a:xfrm>
                  <a:off x="4752036" y="1911123"/>
                  <a:ext cx="1336114" cy="2216374"/>
                </a:xfrm>
                <a:custGeom>
                  <a:avLst/>
                  <a:gdLst>
                    <a:gd name="T0" fmla="*/ 133 w 135"/>
                    <a:gd name="T1" fmla="*/ 89 h 224"/>
                    <a:gd name="T2" fmla="*/ 113 w 135"/>
                    <a:gd name="T3" fmla="*/ 17 h 224"/>
                    <a:gd name="T4" fmla="*/ 91 w 135"/>
                    <a:gd name="T5" fmla="*/ 0 h 224"/>
                    <a:gd name="T6" fmla="*/ 43 w 135"/>
                    <a:gd name="T7" fmla="*/ 0 h 224"/>
                    <a:gd name="T8" fmla="*/ 21 w 135"/>
                    <a:gd name="T9" fmla="*/ 17 h 224"/>
                    <a:gd name="T10" fmla="*/ 1 w 135"/>
                    <a:gd name="T11" fmla="*/ 89 h 224"/>
                    <a:gd name="T12" fmla="*/ 8 w 135"/>
                    <a:gd name="T13" fmla="*/ 101 h 224"/>
                    <a:gd name="T14" fmla="*/ 20 w 135"/>
                    <a:gd name="T15" fmla="*/ 94 h 224"/>
                    <a:gd name="T16" fmla="*/ 39 w 135"/>
                    <a:gd name="T17" fmla="*/ 29 h 224"/>
                    <a:gd name="T18" fmla="*/ 41 w 135"/>
                    <a:gd name="T19" fmla="*/ 28 h 224"/>
                    <a:gd name="T20" fmla="*/ 42 w 135"/>
                    <a:gd name="T21" fmla="*/ 30 h 224"/>
                    <a:gd name="T22" fmla="*/ 42 w 135"/>
                    <a:gd name="T23" fmla="*/ 30 h 224"/>
                    <a:gd name="T24" fmla="*/ 42 w 135"/>
                    <a:gd name="T25" fmla="*/ 31 h 224"/>
                    <a:gd name="T26" fmla="*/ 15 w 135"/>
                    <a:gd name="T27" fmla="*/ 127 h 224"/>
                    <a:gd name="T28" fmla="*/ 38 w 135"/>
                    <a:gd name="T29" fmla="*/ 127 h 224"/>
                    <a:gd name="T30" fmla="*/ 38 w 135"/>
                    <a:gd name="T31" fmla="*/ 211 h 224"/>
                    <a:gd name="T32" fmla="*/ 52 w 135"/>
                    <a:gd name="T33" fmla="*/ 224 h 224"/>
                    <a:gd name="T34" fmla="*/ 65 w 135"/>
                    <a:gd name="T35" fmla="*/ 211 h 224"/>
                    <a:gd name="T36" fmla="*/ 65 w 135"/>
                    <a:gd name="T37" fmla="*/ 127 h 224"/>
                    <a:gd name="T38" fmla="*/ 70 w 135"/>
                    <a:gd name="T39" fmla="*/ 127 h 224"/>
                    <a:gd name="T40" fmla="*/ 70 w 135"/>
                    <a:gd name="T41" fmla="*/ 211 h 224"/>
                    <a:gd name="T42" fmla="*/ 83 w 135"/>
                    <a:gd name="T43" fmla="*/ 224 h 224"/>
                    <a:gd name="T44" fmla="*/ 96 w 135"/>
                    <a:gd name="T45" fmla="*/ 211 h 224"/>
                    <a:gd name="T46" fmla="*/ 96 w 135"/>
                    <a:gd name="T47" fmla="*/ 127 h 224"/>
                    <a:gd name="T48" fmla="*/ 120 w 135"/>
                    <a:gd name="T49" fmla="*/ 127 h 224"/>
                    <a:gd name="T50" fmla="*/ 92 w 135"/>
                    <a:gd name="T51" fmla="*/ 31 h 224"/>
                    <a:gd name="T52" fmla="*/ 92 w 135"/>
                    <a:gd name="T53" fmla="*/ 30 h 224"/>
                    <a:gd name="T54" fmla="*/ 92 w 135"/>
                    <a:gd name="T55" fmla="*/ 30 h 224"/>
                    <a:gd name="T56" fmla="*/ 94 w 135"/>
                    <a:gd name="T57" fmla="*/ 28 h 224"/>
                    <a:gd name="T58" fmla="*/ 96 w 135"/>
                    <a:gd name="T59" fmla="*/ 29 h 224"/>
                    <a:gd name="T60" fmla="*/ 114 w 135"/>
                    <a:gd name="T61" fmla="*/ 94 h 224"/>
                    <a:gd name="T62" fmla="*/ 127 w 135"/>
                    <a:gd name="T63" fmla="*/ 101 h 224"/>
                    <a:gd name="T64" fmla="*/ 133 w 135"/>
                    <a:gd name="T65" fmla="*/ 89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35" h="224">
                      <a:moveTo>
                        <a:pt x="133" y="89"/>
                      </a:moveTo>
                      <a:cubicBezTo>
                        <a:pt x="113" y="17"/>
                        <a:pt x="113" y="17"/>
                        <a:pt x="113" y="17"/>
                      </a:cubicBezTo>
                      <a:cubicBezTo>
                        <a:pt x="110" y="7"/>
                        <a:pt x="102" y="0"/>
                        <a:pt x="91" y="0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33" y="0"/>
                        <a:pt x="24" y="7"/>
                        <a:pt x="21" y="17"/>
                      </a:cubicBezTo>
                      <a:cubicBezTo>
                        <a:pt x="1" y="89"/>
                        <a:pt x="1" y="89"/>
                        <a:pt x="1" y="89"/>
                      </a:cubicBezTo>
                      <a:cubicBezTo>
                        <a:pt x="0" y="94"/>
                        <a:pt x="3" y="99"/>
                        <a:pt x="8" y="101"/>
                      </a:cubicBezTo>
                      <a:cubicBezTo>
                        <a:pt x="13" y="102"/>
                        <a:pt x="18" y="99"/>
                        <a:pt x="20" y="94"/>
                      </a:cubicBezTo>
                      <a:cubicBezTo>
                        <a:pt x="39" y="29"/>
                        <a:pt x="39" y="29"/>
                        <a:pt x="39" y="29"/>
                      </a:cubicBezTo>
                      <a:cubicBezTo>
                        <a:pt x="39" y="28"/>
                        <a:pt x="40" y="28"/>
                        <a:pt x="41" y="28"/>
                      </a:cubicBezTo>
                      <a:cubicBezTo>
                        <a:pt x="41" y="28"/>
                        <a:pt x="42" y="29"/>
                        <a:pt x="42" y="30"/>
                      </a:cubicBezTo>
                      <a:cubicBezTo>
                        <a:pt x="42" y="30"/>
                        <a:pt x="42" y="30"/>
                        <a:pt x="42" y="30"/>
                      </a:cubicBezTo>
                      <a:cubicBezTo>
                        <a:pt x="42" y="31"/>
                        <a:pt x="42" y="31"/>
                        <a:pt x="42" y="31"/>
                      </a:cubicBezTo>
                      <a:cubicBezTo>
                        <a:pt x="15" y="127"/>
                        <a:pt x="15" y="127"/>
                        <a:pt x="15" y="127"/>
                      </a:cubicBezTo>
                      <a:cubicBezTo>
                        <a:pt x="38" y="127"/>
                        <a:pt x="38" y="127"/>
                        <a:pt x="38" y="127"/>
                      </a:cubicBezTo>
                      <a:cubicBezTo>
                        <a:pt x="38" y="211"/>
                        <a:pt x="38" y="211"/>
                        <a:pt x="38" y="211"/>
                      </a:cubicBezTo>
                      <a:cubicBezTo>
                        <a:pt x="38" y="218"/>
                        <a:pt x="44" y="224"/>
                        <a:pt x="52" y="224"/>
                      </a:cubicBezTo>
                      <a:cubicBezTo>
                        <a:pt x="59" y="224"/>
                        <a:pt x="65" y="218"/>
                        <a:pt x="65" y="211"/>
                      </a:cubicBezTo>
                      <a:cubicBezTo>
                        <a:pt x="65" y="127"/>
                        <a:pt x="65" y="127"/>
                        <a:pt x="65" y="127"/>
                      </a:cubicBezTo>
                      <a:cubicBezTo>
                        <a:pt x="70" y="127"/>
                        <a:pt x="70" y="127"/>
                        <a:pt x="70" y="127"/>
                      </a:cubicBezTo>
                      <a:cubicBezTo>
                        <a:pt x="70" y="211"/>
                        <a:pt x="70" y="211"/>
                        <a:pt x="70" y="211"/>
                      </a:cubicBezTo>
                      <a:cubicBezTo>
                        <a:pt x="70" y="218"/>
                        <a:pt x="76" y="224"/>
                        <a:pt x="83" y="224"/>
                      </a:cubicBezTo>
                      <a:cubicBezTo>
                        <a:pt x="90" y="224"/>
                        <a:pt x="96" y="218"/>
                        <a:pt x="96" y="211"/>
                      </a:cubicBezTo>
                      <a:cubicBezTo>
                        <a:pt x="96" y="127"/>
                        <a:pt x="96" y="127"/>
                        <a:pt x="96" y="127"/>
                      </a:cubicBezTo>
                      <a:cubicBezTo>
                        <a:pt x="120" y="127"/>
                        <a:pt x="120" y="127"/>
                        <a:pt x="120" y="127"/>
                      </a:cubicBezTo>
                      <a:cubicBezTo>
                        <a:pt x="92" y="31"/>
                        <a:pt x="92" y="31"/>
                        <a:pt x="92" y="31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29"/>
                        <a:pt x="93" y="28"/>
                        <a:pt x="94" y="28"/>
                      </a:cubicBezTo>
                      <a:cubicBezTo>
                        <a:pt x="95" y="28"/>
                        <a:pt x="96" y="28"/>
                        <a:pt x="96" y="29"/>
                      </a:cubicBezTo>
                      <a:cubicBezTo>
                        <a:pt x="114" y="94"/>
                        <a:pt x="114" y="94"/>
                        <a:pt x="114" y="94"/>
                      </a:cubicBezTo>
                      <a:cubicBezTo>
                        <a:pt x="116" y="99"/>
                        <a:pt x="121" y="102"/>
                        <a:pt x="127" y="101"/>
                      </a:cubicBezTo>
                      <a:cubicBezTo>
                        <a:pt x="132" y="99"/>
                        <a:pt x="135" y="94"/>
                        <a:pt x="133" y="8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17" name="Group 16"/>
              <p:cNvGrpSpPr/>
              <p:nvPr/>
            </p:nvGrpSpPr>
            <p:grpSpPr>
              <a:xfrm>
                <a:off x="13039066" y="7830474"/>
                <a:ext cx="736488" cy="1499357"/>
                <a:chOff x="4752036" y="1408115"/>
                <a:chExt cx="1336114" cy="2719382"/>
              </a:xfrm>
              <a:solidFill>
                <a:schemeClr val="accent1"/>
              </a:solidFill>
            </p:grpSpPr>
            <p:sp>
              <p:nvSpPr>
                <p:cNvPr id="45" name="Oval 44"/>
                <p:cNvSpPr>
                  <a:spLocks noChangeArrowheads="1"/>
                </p:cNvSpPr>
                <p:nvPr/>
              </p:nvSpPr>
              <p:spPr bwMode="black">
                <a:xfrm>
                  <a:off x="5200025" y="1408115"/>
                  <a:ext cx="447994" cy="44799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46" name="Freeform 45"/>
                <p:cNvSpPr>
                  <a:spLocks/>
                </p:cNvSpPr>
                <p:nvPr/>
              </p:nvSpPr>
              <p:spPr bwMode="black">
                <a:xfrm>
                  <a:off x="4752036" y="1911123"/>
                  <a:ext cx="1336114" cy="2216374"/>
                </a:xfrm>
                <a:custGeom>
                  <a:avLst/>
                  <a:gdLst>
                    <a:gd name="T0" fmla="*/ 133 w 135"/>
                    <a:gd name="T1" fmla="*/ 89 h 224"/>
                    <a:gd name="T2" fmla="*/ 113 w 135"/>
                    <a:gd name="T3" fmla="*/ 17 h 224"/>
                    <a:gd name="T4" fmla="*/ 91 w 135"/>
                    <a:gd name="T5" fmla="*/ 0 h 224"/>
                    <a:gd name="T6" fmla="*/ 43 w 135"/>
                    <a:gd name="T7" fmla="*/ 0 h 224"/>
                    <a:gd name="T8" fmla="*/ 21 w 135"/>
                    <a:gd name="T9" fmla="*/ 17 h 224"/>
                    <a:gd name="T10" fmla="*/ 1 w 135"/>
                    <a:gd name="T11" fmla="*/ 89 h 224"/>
                    <a:gd name="T12" fmla="*/ 8 w 135"/>
                    <a:gd name="T13" fmla="*/ 101 h 224"/>
                    <a:gd name="T14" fmla="*/ 20 w 135"/>
                    <a:gd name="T15" fmla="*/ 94 h 224"/>
                    <a:gd name="T16" fmla="*/ 39 w 135"/>
                    <a:gd name="T17" fmla="*/ 29 h 224"/>
                    <a:gd name="T18" fmla="*/ 41 w 135"/>
                    <a:gd name="T19" fmla="*/ 28 h 224"/>
                    <a:gd name="T20" fmla="*/ 42 w 135"/>
                    <a:gd name="T21" fmla="*/ 30 h 224"/>
                    <a:gd name="T22" fmla="*/ 42 w 135"/>
                    <a:gd name="T23" fmla="*/ 30 h 224"/>
                    <a:gd name="T24" fmla="*/ 42 w 135"/>
                    <a:gd name="T25" fmla="*/ 31 h 224"/>
                    <a:gd name="T26" fmla="*/ 15 w 135"/>
                    <a:gd name="T27" fmla="*/ 127 h 224"/>
                    <a:gd name="T28" fmla="*/ 38 w 135"/>
                    <a:gd name="T29" fmla="*/ 127 h 224"/>
                    <a:gd name="T30" fmla="*/ 38 w 135"/>
                    <a:gd name="T31" fmla="*/ 211 h 224"/>
                    <a:gd name="T32" fmla="*/ 52 w 135"/>
                    <a:gd name="T33" fmla="*/ 224 h 224"/>
                    <a:gd name="T34" fmla="*/ 65 w 135"/>
                    <a:gd name="T35" fmla="*/ 211 h 224"/>
                    <a:gd name="T36" fmla="*/ 65 w 135"/>
                    <a:gd name="T37" fmla="*/ 127 h 224"/>
                    <a:gd name="T38" fmla="*/ 70 w 135"/>
                    <a:gd name="T39" fmla="*/ 127 h 224"/>
                    <a:gd name="T40" fmla="*/ 70 w 135"/>
                    <a:gd name="T41" fmla="*/ 211 h 224"/>
                    <a:gd name="T42" fmla="*/ 83 w 135"/>
                    <a:gd name="T43" fmla="*/ 224 h 224"/>
                    <a:gd name="T44" fmla="*/ 96 w 135"/>
                    <a:gd name="T45" fmla="*/ 211 h 224"/>
                    <a:gd name="T46" fmla="*/ 96 w 135"/>
                    <a:gd name="T47" fmla="*/ 127 h 224"/>
                    <a:gd name="T48" fmla="*/ 120 w 135"/>
                    <a:gd name="T49" fmla="*/ 127 h 224"/>
                    <a:gd name="T50" fmla="*/ 92 w 135"/>
                    <a:gd name="T51" fmla="*/ 31 h 224"/>
                    <a:gd name="T52" fmla="*/ 92 w 135"/>
                    <a:gd name="T53" fmla="*/ 30 h 224"/>
                    <a:gd name="T54" fmla="*/ 92 w 135"/>
                    <a:gd name="T55" fmla="*/ 30 h 224"/>
                    <a:gd name="T56" fmla="*/ 94 w 135"/>
                    <a:gd name="T57" fmla="*/ 28 h 224"/>
                    <a:gd name="T58" fmla="*/ 96 w 135"/>
                    <a:gd name="T59" fmla="*/ 29 h 224"/>
                    <a:gd name="T60" fmla="*/ 114 w 135"/>
                    <a:gd name="T61" fmla="*/ 94 h 224"/>
                    <a:gd name="T62" fmla="*/ 127 w 135"/>
                    <a:gd name="T63" fmla="*/ 101 h 224"/>
                    <a:gd name="T64" fmla="*/ 133 w 135"/>
                    <a:gd name="T65" fmla="*/ 89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35" h="224">
                      <a:moveTo>
                        <a:pt x="133" y="89"/>
                      </a:moveTo>
                      <a:cubicBezTo>
                        <a:pt x="113" y="17"/>
                        <a:pt x="113" y="17"/>
                        <a:pt x="113" y="17"/>
                      </a:cubicBezTo>
                      <a:cubicBezTo>
                        <a:pt x="110" y="7"/>
                        <a:pt x="102" y="0"/>
                        <a:pt x="91" y="0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33" y="0"/>
                        <a:pt x="24" y="7"/>
                        <a:pt x="21" y="17"/>
                      </a:cubicBezTo>
                      <a:cubicBezTo>
                        <a:pt x="1" y="89"/>
                        <a:pt x="1" y="89"/>
                        <a:pt x="1" y="89"/>
                      </a:cubicBezTo>
                      <a:cubicBezTo>
                        <a:pt x="0" y="94"/>
                        <a:pt x="3" y="99"/>
                        <a:pt x="8" y="101"/>
                      </a:cubicBezTo>
                      <a:cubicBezTo>
                        <a:pt x="13" y="102"/>
                        <a:pt x="18" y="99"/>
                        <a:pt x="20" y="94"/>
                      </a:cubicBezTo>
                      <a:cubicBezTo>
                        <a:pt x="39" y="29"/>
                        <a:pt x="39" y="29"/>
                        <a:pt x="39" y="29"/>
                      </a:cubicBezTo>
                      <a:cubicBezTo>
                        <a:pt x="39" y="28"/>
                        <a:pt x="40" y="28"/>
                        <a:pt x="41" y="28"/>
                      </a:cubicBezTo>
                      <a:cubicBezTo>
                        <a:pt x="41" y="28"/>
                        <a:pt x="42" y="29"/>
                        <a:pt x="42" y="30"/>
                      </a:cubicBezTo>
                      <a:cubicBezTo>
                        <a:pt x="42" y="30"/>
                        <a:pt x="42" y="30"/>
                        <a:pt x="42" y="30"/>
                      </a:cubicBezTo>
                      <a:cubicBezTo>
                        <a:pt x="42" y="31"/>
                        <a:pt x="42" y="31"/>
                        <a:pt x="42" y="31"/>
                      </a:cubicBezTo>
                      <a:cubicBezTo>
                        <a:pt x="15" y="127"/>
                        <a:pt x="15" y="127"/>
                        <a:pt x="15" y="127"/>
                      </a:cubicBezTo>
                      <a:cubicBezTo>
                        <a:pt x="38" y="127"/>
                        <a:pt x="38" y="127"/>
                        <a:pt x="38" y="127"/>
                      </a:cubicBezTo>
                      <a:cubicBezTo>
                        <a:pt x="38" y="211"/>
                        <a:pt x="38" y="211"/>
                        <a:pt x="38" y="211"/>
                      </a:cubicBezTo>
                      <a:cubicBezTo>
                        <a:pt x="38" y="218"/>
                        <a:pt x="44" y="224"/>
                        <a:pt x="52" y="224"/>
                      </a:cubicBezTo>
                      <a:cubicBezTo>
                        <a:pt x="59" y="224"/>
                        <a:pt x="65" y="218"/>
                        <a:pt x="65" y="211"/>
                      </a:cubicBezTo>
                      <a:cubicBezTo>
                        <a:pt x="65" y="127"/>
                        <a:pt x="65" y="127"/>
                        <a:pt x="65" y="127"/>
                      </a:cubicBezTo>
                      <a:cubicBezTo>
                        <a:pt x="70" y="127"/>
                        <a:pt x="70" y="127"/>
                        <a:pt x="70" y="127"/>
                      </a:cubicBezTo>
                      <a:cubicBezTo>
                        <a:pt x="70" y="211"/>
                        <a:pt x="70" y="211"/>
                        <a:pt x="70" y="211"/>
                      </a:cubicBezTo>
                      <a:cubicBezTo>
                        <a:pt x="70" y="218"/>
                        <a:pt x="76" y="224"/>
                        <a:pt x="83" y="224"/>
                      </a:cubicBezTo>
                      <a:cubicBezTo>
                        <a:pt x="90" y="224"/>
                        <a:pt x="96" y="218"/>
                        <a:pt x="96" y="211"/>
                      </a:cubicBezTo>
                      <a:cubicBezTo>
                        <a:pt x="96" y="127"/>
                        <a:pt x="96" y="127"/>
                        <a:pt x="96" y="127"/>
                      </a:cubicBezTo>
                      <a:cubicBezTo>
                        <a:pt x="120" y="127"/>
                        <a:pt x="120" y="127"/>
                        <a:pt x="120" y="127"/>
                      </a:cubicBezTo>
                      <a:cubicBezTo>
                        <a:pt x="92" y="31"/>
                        <a:pt x="92" y="31"/>
                        <a:pt x="92" y="31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29"/>
                        <a:pt x="93" y="28"/>
                        <a:pt x="94" y="28"/>
                      </a:cubicBezTo>
                      <a:cubicBezTo>
                        <a:pt x="95" y="28"/>
                        <a:pt x="96" y="28"/>
                        <a:pt x="96" y="29"/>
                      </a:cubicBezTo>
                      <a:cubicBezTo>
                        <a:pt x="114" y="94"/>
                        <a:pt x="114" y="94"/>
                        <a:pt x="114" y="94"/>
                      </a:cubicBezTo>
                      <a:cubicBezTo>
                        <a:pt x="116" y="99"/>
                        <a:pt x="121" y="102"/>
                        <a:pt x="127" y="101"/>
                      </a:cubicBezTo>
                      <a:cubicBezTo>
                        <a:pt x="132" y="99"/>
                        <a:pt x="135" y="94"/>
                        <a:pt x="133" y="8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18" name="Group 17"/>
              <p:cNvGrpSpPr/>
              <p:nvPr/>
            </p:nvGrpSpPr>
            <p:grpSpPr>
              <a:xfrm>
                <a:off x="13799037" y="7830474"/>
                <a:ext cx="736488" cy="1499357"/>
                <a:chOff x="4752036" y="1408115"/>
                <a:chExt cx="1336114" cy="2719382"/>
              </a:xfrm>
              <a:solidFill>
                <a:schemeClr val="accent1"/>
              </a:solidFill>
            </p:grpSpPr>
            <p:sp>
              <p:nvSpPr>
                <p:cNvPr id="43" name="Oval 78"/>
                <p:cNvSpPr>
                  <a:spLocks noChangeArrowheads="1"/>
                </p:cNvSpPr>
                <p:nvPr/>
              </p:nvSpPr>
              <p:spPr bwMode="black">
                <a:xfrm>
                  <a:off x="5200025" y="1408115"/>
                  <a:ext cx="447994" cy="44799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44" name="Freeform 79"/>
                <p:cNvSpPr>
                  <a:spLocks/>
                </p:cNvSpPr>
                <p:nvPr/>
              </p:nvSpPr>
              <p:spPr bwMode="black">
                <a:xfrm>
                  <a:off x="4752036" y="1911123"/>
                  <a:ext cx="1336114" cy="2216374"/>
                </a:xfrm>
                <a:custGeom>
                  <a:avLst/>
                  <a:gdLst>
                    <a:gd name="T0" fmla="*/ 133 w 135"/>
                    <a:gd name="T1" fmla="*/ 89 h 224"/>
                    <a:gd name="T2" fmla="*/ 113 w 135"/>
                    <a:gd name="T3" fmla="*/ 17 h 224"/>
                    <a:gd name="T4" fmla="*/ 91 w 135"/>
                    <a:gd name="T5" fmla="*/ 0 h 224"/>
                    <a:gd name="T6" fmla="*/ 43 w 135"/>
                    <a:gd name="T7" fmla="*/ 0 h 224"/>
                    <a:gd name="T8" fmla="*/ 21 w 135"/>
                    <a:gd name="T9" fmla="*/ 17 h 224"/>
                    <a:gd name="T10" fmla="*/ 1 w 135"/>
                    <a:gd name="T11" fmla="*/ 89 h 224"/>
                    <a:gd name="T12" fmla="*/ 8 w 135"/>
                    <a:gd name="T13" fmla="*/ 101 h 224"/>
                    <a:gd name="T14" fmla="*/ 20 w 135"/>
                    <a:gd name="T15" fmla="*/ 94 h 224"/>
                    <a:gd name="T16" fmla="*/ 39 w 135"/>
                    <a:gd name="T17" fmla="*/ 29 h 224"/>
                    <a:gd name="T18" fmla="*/ 41 w 135"/>
                    <a:gd name="T19" fmla="*/ 28 h 224"/>
                    <a:gd name="T20" fmla="*/ 42 w 135"/>
                    <a:gd name="T21" fmla="*/ 30 h 224"/>
                    <a:gd name="T22" fmla="*/ 42 w 135"/>
                    <a:gd name="T23" fmla="*/ 30 h 224"/>
                    <a:gd name="T24" fmla="*/ 42 w 135"/>
                    <a:gd name="T25" fmla="*/ 31 h 224"/>
                    <a:gd name="T26" fmla="*/ 15 w 135"/>
                    <a:gd name="T27" fmla="*/ 127 h 224"/>
                    <a:gd name="T28" fmla="*/ 38 w 135"/>
                    <a:gd name="T29" fmla="*/ 127 h 224"/>
                    <a:gd name="T30" fmla="*/ 38 w 135"/>
                    <a:gd name="T31" fmla="*/ 211 h 224"/>
                    <a:gd name="T32" fmla="*/ 52 w 135"/>
                    <a:gd name="T33" fmla="*/ 224 h 224"/>
                    <a:gd name="T34" fmla="*/ 65 w 135"/>
                    <a:gd name="T35" fmla="*/ 211 h 224"/>
                    <a:gd name="T36" fmla="*/ 65 w 135"/>
                    <a:gd name="T37" fmla="*/ 127 h 224"/>
                    <a:gd name="T38" fmla="*/ 70 w 135"/>
                    <a:gd name="T39" fmla="*/ 127 h 224"/>
                    <a:gd name="T40" fmla="*/ 70 w 135"/>
                    <a:gd name="T41" fmla="*/ 211 h 224"/>
                    <a:gd name="T42" fmla="*/ 83 w 135"/>
                    <a:gd name="T43" fmla="*/ 224 h 224"/>
                    <a:gd name="T44" fmla="*/ 96 w 135"/>
                    <a:gd name="T45" fmla="*/ 211 h 224"/>
                    <a:gd name="T46" fmla="*/ 96 w 135"/>
                    <a:gd name="T47" fmla="*/ 127 h 224"/>
                    <a:gd name="T48" fmla="*/ 120 w 135"/>
                    <a:gd name="T49" fmla="*/ 127 h 224"/>
                    <a:gd name="T50" fmla="*/ 92 w 135"/>
                    <a:gd name="T51" fmla="*/ 31 h 224"/>
                    <a:gd name="T52" fmla="*/ 92 w 135"/>
                    <a:gd name="T53" fmla="*/ 30 h 224"/>
                    <a:gd name="T54" fmla="*/ 92 w 135"/>
                    <a:gd name="T55" fmla="*/ 30 h 224"/>
                    <a:gd name="T56" fmla="*/ 94 w 135"/>
                    <a:gd name="T57" fmla="*/ 28 h 224"/>
                    <a:gd name="T58" fmla="*/ 96 w 135"/>
                    <a:gd name="T59" fmla="*/ 29 h 224"/>
                    <a:gd name="T60" fmla="*/ 114 w 135"/>
                    <a:gd name="T61" fmla="*/ 94 h 224"/>
                    <a:gd name="T62" fmla="*/ 127 w 135"/>
                    <a:gd name="T63" fmla="*/ 101 h 224"/>
                    <a:gd name="T64" fmla="*/ 133 w 135"/>
                    <a:gd name="T65" fmla="*/ 89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35" h="224">
                      <a:moveTo>
                        <a:pt x="133" y="89"/>
                      </a:moveTo>
                      <a:cubicBezTo>
                        <a:pt x="113" y="17"/>
                        <a:pt x="113" y="17"/>
                        <a:pt x="113" y="17"/>
                      </a:cubicBezTo>
                      <a:cubicBezTo>
                        <a:pt x="110" y="7"/>
                        <a:pt x="102" y="0"/>
                        <a:pt x="91" y="0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33" y="0"/>
                        <a:pt x="24" y="7"/>
                        <a:pt x="21" y="17"/>
                      </a:cubicBezTo>
                      <a:cubicBezTo>
                        <a:pt x="1" y="89"/>
                        <a:pt x="1" y="89"/>
                        <a:pt x="1" y="89"/>
                      </a:cubicBezTo>
                      <a:cubicBezTo>
                        <a:pt x="0" y="94"/>
                        <a:pt x="3" y="99"/>
                        <a:pt x="8" y="101"/>
                      </a:cubicBezTo>
                      <a:cubicBezTo>
                        <a:pt x="13" y="102"/>
                        <a:pt x="18" y="99"/>
                        <a:pt x="20" y="94"/>
                      </a:cubicBezTo>
                      <a:cubicBezTo>
                        <a:pt x="39" y="29"/>
                        <a:pt x="39" y="29"/>
                        <a:pt x="39" y="29"/>
                      </a:cubicBezTo>
                      <a:cubicBezTo>
                        <a:pt x="39" y="28"/>
                        <a:pt x="40" y="28"/>
                        <a:pt x="41" y="28"/>
                      </a:cubicBezTo>
                      <a:cubicBezTo>
                        <a:pt x="41" y="28"/>
                        <a:pt x="42" y="29"/>
                        <a:pt x="42" y="30"/>
                      </a:cubicBezTo>
                      <a:cubicBezTo>
                        <a:pt x="42" y="30"/>
                        <a:pt x="42" y="30"/>
                        <a:pt x="42" y="30"/>
                      </a:cubicBezTo>
                      <a:cubicBezTo>
                        <a:pt x="42" y="31"/>
                        <a:pt x="42" y="31"/>
                        <a:pt x="42" y="31"/>
                      </a:cubicBezTo>
                      <a:cubicBezTo>
                        <a:pt x="15" y="127"/>
                        <a:pt x="15" y="127"/>
                        <a:pt x="15" y="127"/>
                      </a:cubicBezTo>
                      <a:cubicBezTo>
                        <a:pt x="38" y="127"/>
                        <a:pt x="38" y="127"/>
                        <a:pt x="38" y="127"/>
                      </a:cubicBezTo>
                      <a:cubicBezTo>
                        <a:pt x="38" y="211"/>
                        <a:pt x="38" y="211"/>
                        <a:pt x="38" y="211"/>
                      </a:cubicBezTo>
                      <a:cubicBezTo>
                        <a:pt x="38" y="218"/>
                        <a:pt x="44" y="224"/>
                        <a:pt x="52" y="224"/>
                      </a:cubicBezTo>
                      <a:cubicBezTo>
                        <a:pt x="59" y="224"/>
                        <a:pt x="65" y="218"/>
                        <a:pt x="65" y="211"/>
                      </a:cubicBezTo>
                      <a:cubicBezTo>
                        <a:pt x="65" y="127"/>
                        <a:pt x="65" y="127"/>
                        <a:pt x="65" y="127"/>
                      </a:cubicBezTo>
                      <a:cubicBezTo>
                        <a:pt x="70" y="127"/>
                        <a:pt x="70" y="127"/>
                        <a:pt x="70" y="127"/>
                      </a:cubicBezTo>
                      <a:cubicBezTo>
                        <a:pt x="70" y="211"/>
                        <a:pt x="70" y="211"/>
                        <a:pt x="70" y="211"/>
                      </a:cubicBezTo>
                      <a:cubicBezTo>
                        <a:pt x="70" y="218"/>
                        <a:pt x="76" y="224"/>
                        <a:pt x="83" y="224"/>
                      </a:cubicBezTo>
                      <a:cubicBezTo>
                        <a:pt x="90" y="224"/>
                        <a:pt x="96" y="218"/>
                        <a:pt x="96" y="211"/>
                      </a:cubicBezTo>
                      <a:cubicBezTo>
                        <a:pt x="96" y="127"/>
                        <a:pt x="96" y="127"/>
                        <a:pt x="96" y="127"/>
                      </a:cubicBezTo>
                      <a:cubicBezTo>
                        <a:pt x="120" y="127"/>
                        <a:pt x="120" y="127"/>
                        <a:pt x="120" y="127"/>
                      </a:cubicBezTo>
                      <a:cubicBezTo>
                        <a:pt x="92" y="31"/>
                        <a:pt x="92" y="31"/>
                        <a:pt x="92" y="31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29"/>
                        <a:pt x="93" y="28"/>
                        <a:pt x="94" y="28"/>
                      </a:cubicBezTo>
                      <a:cubicBezTo>
                        <a:pt x="95" y="28"/>
                        <a:pt x="96" y="28"/>
                        <a:pt x="96" y="29"/>
                      </a:cubicBezTo>
                      <a:cubicBezTo>
                        <a:pt x="114" y="94"/>
                        <a:pt x="114" y="94"/>
                        <a:pt x="114" y="94"/>
                      </a:cubicBezTo>
                      <a:cubicBezTo>
                        <a:pt x="116" y="99"/>
                        <a:pt x="121" y="102"/>
                        <a:pt x="127" y="101"/>
                      </a:cubicBezTo>
                      <a:cubicBezTo>
                        <a:pt x="132" y="99"/>
                        <a:pt x="135" y="94"/>
                        <a:pt x="133" y="8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19" name="Group 18"/>
              <p:cNvGrpSpPr/>
              <p:nvPr/>
            </p:nvGrpSpPr>
            <p:grpSpPr>
              <a:xfrm>
                <a:off x="14559009" y="7830474"/>
                <a:ext cx="736488" cy="1499357"/>
                <a:chOff x="4752036" y="1408115"/>
                <a:chExt cx="1336114" cy="2719382"/>
              </a:xfrm>
              <a:solidFill>
                <a:schemeClr val="accent1"/>
              </a:solidFill>
            </p:grpSpPr>
            <p:sp>
              <p:nvSpPr>
                <p:cNvPr id="41" name="Oval 78"/>
                <p:cNvSpPr>
                  <a:spLocks noChangeArrowheads="1"/>
                </p:cNvSpPr>
                <p:nvPr/>
              </p:nvSpPr>
              <p:spPr bwMode="black">
                <a:xfrm>
                  <a:off x="5200025" y="1408115"/>
                  <a:ext cx="447994" cy="44799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42" name="Freeform 79"/>
                <p:cNvSpPr>
                  <a:spLocks/>
                </p:cNvSpPr>
                <p:nvPr/>
              </p:nvSpPr>
              <p:spPr bwMode="black">
                <a:xfrm>
                  <a:off x="4752036" y="1911123"/>
                  <a:ext cx="1336114" cy="2216374"/>
                </a:xfrm>
                <a:custGeom>
                  <a:avLst/>
                  <a:gdLst>
                    <a:gd name="T0" fmla="*/ 133 w 135"/>
                    <a:gd name="T1" fmla="*/ 89 h 224"/>
                    <a:gd name="T2" fmla="*/ 113 w 135"/>
                    <a:gd name="T3" fmla="*/ 17 h 224"/>
                    <a:gd name="T4" fmla="*/ 91 w 135"/>
                    <a:gd name="T5" fmla="*/ 0 h 224"/>
                    <a:gd name="T6" fmla="*/ 43 w 135"/>
                    <a:gd name="T7" fmla="*/ 0 h 224"/>
                    <a:gd name="T8" fmla="*/ 21 w 135"/>
                    <a:gd name="T9" fmla="*/ 17 h 224"/>
                    <a:gd name="T10" fmla="*/ 1 w 135"/>
                    <a:gd name="T11" fmla="*/ 89 h 224"/>
                    <a:gd name="T12" fmla="*/ 8 w 135"/>
                    <a:gd name="T13" fmla="*/ 101 h 224"/>
                    <a:gd name="T14" fmla="*/ 20 w 135"/>
                    <a:gd name="T15" fmla="*/ 94 h 224"/>
                    <a:gd name="T16" fmla="*/ 39 w 135"/>
                    <a:gd name="T17" fmla="*/ 29 h 224"/>
                    <a:gd name="T18" fmla="*/ 41 w 135"/>
                    <a:gd name="T19" fmla="*/ 28 h 224"/>
                    <a:gd name="T20" fmla="*/ 42 w 135"/>
                    <a:gd name="T21" fmla="*/ 30 h 224"/>
                    <a:gd name="T22" fmla="*/ 42 w 135"/>
                    <a:gd name="T23" fmla="*/ 30 h 224"/>
                    <a:gd name="T24" fmla="*/ 42 w 135"/>
                    <a:gd name="T25" fmla="*/ 31 h 224"/>
                    <a:gd name="T26" fmla="*/ 15 w 135"/>
                    <a:gd name="T27" fmla="*/ 127 h 224"/>
                    <a:gd name="T28" fmla="*/ 38 w 135"/>
                    <a:gd name="T29" fmla="*/ 127 h 224"/>
                    <a:gd name="T30" fmla="*/ 38 w 135"/>
                    <a:gd name="T31" fmla="*/ 211 h 224"/>
                    <a:gd name="T32" fmla="*/ 52 w 135"/>
                    <a:gd name="T33" fmla="*/ 224 h 224"/>
                    <a:gd name="T34" fmla="*/ 65 w 135"/>
                    <a:gd name="T35" fmla="*/ 211 h 224"/>
                    <a:gd name="T36" fmla="*/ 65 w 135"/>
                    <a:gd name="T37" fmla="*/ 127 h 224"/>
                    <a:gd name="T38" fmla="*/ 70 w 135"/>
                    <a:gd name="T39" fmla="*/ 127 h 224"/>
                    <a:gd name="T40" fmla="*/ 70 w 135"/>
                    <a:gd name="T41" fmla="*/ 211 h 224"/>
                    <a:gd name="T42" fmla="*/ 83 w 135"/>
                    <a:gd name="T43" fmla="*/ 224 h 224"/>
                    <a:gd name="T44" fmla="*/ 96 w 135"/>
                    <a:gd name="T45" fmla="*/ 211 h 224"/>
                    <a:gd name="T46" fmla="*/ 96 w 135"/>
                    <a:gd name="T47" fmla="*/ 127 h 224"/>
                    <a:gd name="T48" fmla="*/ 120 w 135"/>
                    <a:gd name="T49" fmla="*/ 127 h 224"/>
                    <a:gd name="T50" fmla="*/ 92 w 135"/>
                    <a:gd name="T51" fmla="*/ 31 h 224"/>
                    <a:gd name="T52" fmla="*/ 92 w 135"/>
                    <a:gd name="T53" fmla="*/ 30 h 224"/>
                    <a:gd name="T54" fmla="*/ 92 w 135"/>
                    <a:gd name="T55" fmla="*/ 30 h 224"/>
                    <a:gd name="T56" fmla="*/ 94 w 135"/>
                    <a:gd name="T57" fmla="*/ 28 h 224"/>
                    <a:gd name="T58" fmla="*/ 96 w 135"/>
                    <a:gd name="T59" fmla="*/ 29 h 224"/>
                    <a:gd name="T60" fmla="*/ 114 w 135"/>
                    <a:gd name="T61" fmla="*/ 94 h 224"/>
                    <a:gd name="T62" fmla="*/ 127 w 135"/>
                    <a:gd name="T63" fmla="*/ 101 h 224"/>
                    <a:gd name="T64" fmla="*/ 133 w 135"/>
                    <a:gd name="T65" fmla="*/ 89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35" h="224">
                      <a:moveTo>
                        <a:pt x="133" y="89"/>
                      </a:moveTo>
                      <a:cubicBezTo>
                        <a:pt x="113" y="17"/>
                        <a:pt x="113" y="17"/>
                        <a:pt x="113" y="17"/>
                      </a:cubicBezTo>
                      <a:cubicBezTo>
                        <a:pt x="110" y="7"/>
                        <a:pt x="102" y="0"/>
                        <a:pt x="91" y="0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33" y="0"/>
                        <a:pt x="24" y="7"/>
                        <a:pt x="21" y="17"/>
                      </a:cubicBezTo>
                      <a:cubicBezTo>
                        <a:pt x="1" y="89"/>
                        <a:pt x="1" y="89"/>
                        <a:pt x="1" y="89"/>
                      </a:cubicBezTo>
                      <a:cubicBezTo>
                        <a:pt x="0" y="94"/>
                        <a:pt x="3" y="99"/>
                        <a:pt x="8" y="101"/>
                      </a:cubicBezTo>
                      <a:cubicBezTo>
                        <a:pt x="13" y="102"/>
                        <a:pt x="18" y="99"/>
                        <a:pt x="20" y="94"/>
                      </a:cubicBezTo>
                      <a:cubicBezTo>
                        <a:pt x="39" y="29"/>
                        <a:pt x="39" y="29"/>
                        <a:pt x="39" y="29"/>
                      </a:cubicBezTo>
                      <a:cubicBezTo>
                        <a:pt x="39" y="28"/>
                        <a:pt x="40" y="28"/>
                        <a:pt x="41" y="28"/>
                      </a:cubicBezTo>
                      <a:cubicBezTo>
                        <a:pt x="41" y="28"/>
                        <a:pt x="42" y="29"/>
                        <a:pt x="42" y="30"/>
                      </a:cubicBezTo>
                      <a:cubicBezTo>
                        <a:pt x="42" y="30"/>
                        <a:pt x="42" y="30"/>
                        <a:pt x="42" y="30"/>
                      </a:cubicBezTo>
                      <a:cubicBezTo>
                        <a:pt x="42" y="31"/>
                        <a:pt x="42" y="31"/>
                        <a:pt x="42" y="31"/>
                      </a:cubicBezTo>
                      <a:cubicBezTo>
                        <a:pt x="15" y="127"/>
                        <a:pt x="15" y="127"/>
                        <a:pt x="15" y="127"/>
                      </a:cubicBezTo>
                      <a:cubicBezTo>
                        <a:pt x="38" y="127"/>
                        <a:pt x="38" y="127"/>
                        <a:pt x="38" y="127"/>
                      </a:cubicBezTo>
                      <a:cubicBezTo>
                        <a:pt x="38" y="211"/>
                        <a:pt x="38" y="211"/>
                        <a:pt x="38" y="211"/>
                      </a:cubicBezTo>
                      <a:cubicBezTo>
                        <a:pt x="38" y="218"/>
                        <a:pt x="44" y="224"/>
                        <a:pt x="52" y="224"/>
                      </a:cubicBezTo>
                      <a:cubicBezTo>
                        <a:pt x="59" y="224"/>
                        <a:pt x="65" y="218"/>
                        <a:pt x="65" y="211"/>
                      </a:cubicBezTo>
                      <a:cubicBezTo>
                        <a:pt x="65" y="127"/>
                        <a:pt x="65" y="127"/>
                        <a:pt x="65" y="127"/>
                      </a:cubicBezTo>
                      <a:cubicBezTo>
                        <a:pt x="70" y="127"/>
                        <a:pt x="70" y="127"/>
                        <a:pt x="70" y="127"/>
                      </a:cubicBezTo>
                      <a:cubicBezTo>
                        <a:pt x="70" y="211"/>
                        <a:pt x="70" y="211"/>
                        <a:pt x="70" y="211"/>
                      </a:cubicBezTo>
                      <a:cubicBezTo>
                        <a:pt x="70" y="218"/>
                        <a:pt x="76" y="224"/>
                        <a:pt x="83" y="224"/>
                      </a:cubicBezTo>
                      <a:cubicBezTo>
                        <a:pt x="90" y="224"/>
                        <a:pt x="96" y="218"/>
                        <a:pt x="96" y="211"/>
                      </a:cubicBezTo>
                      <a:cubicBezTo>
                        <a:pt x="96" y="127"/>
                        <a:pt x="96" y="127"/>
                        <a:pt x="96" y="127"/>
                      </a:cubicBezTo>
                      <a:cubicBezTo>
                        <a:pt x="120" y="127"/>
                        <a:pt x="120" y="127"/>
                        <a:pt x="120" y="127"/>
                      </a:cubicBezTo>
                      <a:cubicBezTo>
                        <a:pt x="92" y="31"/>
                        <a:pt x="92" y="31"/>
                        <a:pt x="92" y="31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29"/>
                        <a:pt x="93" y="28"/>
                        <a:pt x="94" y="28"/>
                      </a:cubicBezTo>
                      <a:cubicBezTo>
                        <a:pt x="95" y="28"/>
                        <a:pt x="96" y="28"/>
                        <a:pt x="96" y="29"/>
                      </a:cubicBezTo>
                      <a:cubicBezTo>
                        <a:pt x="114" y="94"/>
                        <a:pt x="114" y="94"/>
                        <a:pt x="114" y="94"/>
                      </a:cubicBezTo>
                      <a:cubicBezTo>
                        <a:pt x="116" y="99"/>
                        <a:pt x="121" y="102"/>
                        <a:pt x="127" y="101"/>
                      </a:cubicBezTo>
                      <a:cubicBezTo>
                        <a:pt x="132" y="99"/>
                        <a:pt x="135" y="94"/>
                        <a:pt x="133" y="8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20" name="Group 19"/>
              <p:cNvGrpSpPr/>
              <p:nvPr/>
            </p:nvGrpSpPr>
            <p:grpSpPr>
              <a:xfrm>
                <a:off x="15318979" y="7830474"/>
                <a:ext cx="736488" cy="1499357"/>
                <a:chOff x="4752036" y="1408115"/>
                <a:chExt cx="1336114" cy="2719382"/>
              </a:xfrm>
              <a:solidFill>
                <a:schemeClr val="accent1"/>
              </a:solidFill>
            </p:grpSpPr>
            <p:sp>
              <p:nvSpPr>
                <p:cNvPr id="39" name="Oval 78"/>
                <p:cNvSpPr>
                  <a:spLocks noChangeArrowheads="1"/>
                </p:cNvSpPr>
                <p:nvPr/>
              </p:nvSpPr>
              <p:spPr bwMode="black">
                <a:xfrm>
                  <a:off x="5200025" y="1408115"/>
                  <a:ext cx="447994" cy="44799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40" name="Freeform 79"/>
                <p:cNvSpPr>
                  <a:spLocks/>
                </p:cNvSpPr>
                <p:nvPr/>
              </p:nvSpPr>
              <p:spPr bwMode="black">
                <a:xfrm>
                  <a:off x="4752036" y="1911123"/>
                  <a:ext cx="1336114" cy="2216374"/>
                </a:xfrm>
                <a:custGeom>
                  <a:avLst/>
                  <a:gdLst>
                    <a:gd name="T0" fmla="*/ 133 w 135"/>
                    <a:gd name="T1" fmla="*/ 89 h 224"/>
                    <a:gd name="T2" fmla="*/ 113 w 135"/>
                    <a:gd name="T3" fmla="*/ 17 h 224"/>
                    <a:gd name="T4" fmla="*/ 91 w 135"/>
                    <a:gd name="T5" fmla="*/ 0 h 224"/>
                    <a:gd name="T6" fmla="*/ 43 w 135"/>
                    <a:gd name="T7" fmla="*/ 0 h 224"/>
                    <a:gd name="T8" fmla="*/ 21 w 135"/>
                    <a:gd name="T9" fmla="*/ 17 h 224"/>
                    <a:gd name="T10" fmla="*/ 1 w 135"/>
                    <a:gd name="T11" fmla="*/ 89 h 224"/>
                    <a:gd name="T12" fmla="*/ 8 w 135"/>
                    <a:gd name="T13" fmla="*/ 101 h 224"/>
                    <a:gd name="T14" fmla="*/ 20 w 135"/>
                    <a:gd name="T15" fmla="*/ 94 h 224"/>
                    <a:gd name="T16" fmla="*/ 39 w 135"/>
                    <a:gd name="T17" fmla="*/ 29 h 224"/>
                    <a:gd name="T18" fmla="*/ 41 w 135"/>
                    <a:gd name="T19" fmla="*/ 28 h 224"/>
                    <a:gd name="T20" fmla="*/ 42 w 135"/>
                    <a:gd name="T21" fmla="*/ 30 h 224"/>
                    <a:gd name="T22" fmla="*/ 42 w 135"/>
                    <a:gd name="T23" fmla="*/ 30 h 224"/>
                    <a:gd name="T24" fmla="*/ 42 w 135"/>
                    <a:gd name="T25" fmla="*/ 31 h 224"/>
                    <a:gd name="T26" fmla="*/ 15 w 135"/>
                    <a:gd name="T27" fmla="*/ 127 h 224"/>
                    <a:gd name="T28" fmla="*/ 38 w 135"/>
                    <a:gd name="T29" fmla="*/ 127 h 224"/>
                    <a:gd name="T30" fmla="*/ 38 w 135"/>
                    <a:gd name="T31" fmla="*/ 211 h 224"/>
                    <a:gd name="T32" fmla="*/ 52 w 135"/>
                    <a:gd name="T33" fmla="*/ 224 h 224"/>
                    <a:gd name="T34" fmla="*/ 65 w 135"/>
                    <a:gd name="T35" fmla="*/ 211 h 224"/>
                    <a:gd name="T36" fmla="*/ 65 w 135"/>
                    <a:gd name="T37" fmla="*/ 127 h 224"/>
                    <a:gd name="T38" fmla="*/ 70 w 135"/>
                    <a:gd name="T39" fmla="*/ 127 h 224"/>
                    <a:gd name="T40" fmla="*/ 70 w 135"/>
                    <a:gd name="T41" fmla="*/ 211 h 224"/>
                    <a:gd name="T42" fmla="*/ 83 w 135"/>
                    <a:gd name="T43" fmla="*/ 224 h 224"/>
                    <a:gd name="T44" fmla="*/ 96 w 135"/>
                    <a:gd name="T45" fmla="*/ 211 h 224"/>
                    <a:gd name="T46" fmla="*/ 96 w 135"/>
                    <a:gd name="T47" fmla="*/ 127 h 224"/>
                    <a:gd name="T48" fmla="*/ 120 w 135"/>
                    <a:gd name="T49" fmla="*/ 127 h 224"/>
                    <a:gd name="T50" fmla="*/ 92 w 135"/>
                    <a:gd name="T51" fmla="*/ 31 h 224"/>
                    <a:gd name="T52" fmla="*/ 92 w 135"/>
                    <a:gd name="T53" fmla="*/ 30 h 224"/>
                    <a:gd name="T54" fmla="*/ 92 w 135"/>
                    <a:gd name="T55" fmla="*/ 30 h 224"/>
                    <a:gd name="T56" fmla="*/ 94 w 135"/>
                    <a:gd name="T57" fmla="*/ 28 h 224"/>
                    <a:gd name="T58" fmla="*/ 96 w 135"/>
                    <a:gd name="T59" fmla="*/ 29 h 224"/>
                    <a:gd name="T60" fmla="*/ 114 w 135"/>
                    <a:gd name="T61" fmla="*/ 94 h 224"/>
                    <a:gd name="T62" fmla="*/ 127 w 135"/>
                    <a:gd name="T63" fmla="*/ 101 h 224"/>
                    <a:gd name="T64" fmla="*/ 133 w 135"/>
                    <a:gd name="T65" fmla="*/ 89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35" h="224">
                      <a:moveTo>
                        <a:pt x="133" y="89"/>
                      </a:moveTo>
                      <a:cubicBezTo>
                        <a:pt x="113" y="17"/>
                        <a:pt x="113" y="17"/>
                        <a:pt x="113" y="17"/>
                      </a:cubicBezTo>
                      <a:cubicBezTo>
                        <a:pt x="110" y="7"/>
                        <a:pt x="102" y="0"/>
                        <a:pt x="91" y="0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33" y="0"/>
                        <a:pt x="24" y="7"/>
                        <a:pt x="21" y="17"/>
                      </a:cubicBezTo>
                      <a:cubicBezTo>
                        <a:pt x="1" y="89"/>
                        <a:pt x="1" y="89"/>
                        <a:pt x="1" y="89"/>
                      </a:cubicBezTo>
                      <a:cubicBezTo>
                        <a:pt x="0" y="94"/>
                        <a:pt x="3" y="99"/>
                        <a:pt x="8" y="101"/>
                      </a:cubicBezTo>
                      <a:cubicBezTo>
                        <a:pt x="13" y="102"/>
                        <a:pt x="18" y="99"/>
                        <a:pt x="20" y="94"/>
                      </a:cubicBezTo>
                      <a:cubicBezTo>
                        <a:pt x="39" y="29"/>
                        <a:pt x="39" y="29"/>
                        <a:pt x="39" y="29"/>
                      </a:cubicBezTo>
                      <a:cubicBezTo>
                        <a:pt x="39" y="28"/>
                        <a:pt x="40" y="28"/>
                        <a:pt x="41" y="28"/>
                      </a:cubicBezTo>
                      <a:cubicBezTo>
                        <a:pt x="41" y="28"/>
                        <a:pt x="42" y="29"/>
                        <a:pt x="42" y="30"/>
                      </a:cubicBezTo>
                      <a:cubicBezTo>
                        <a:pt x="42" y="30"/>
                        <a:pt x="42" y="30"/>
                        <a:pt x="42" y="30"/>
                      </a:cubicBezTo>
                      <a:cubicBezTo>
                        <a:pt x="42" y="31"/>
                        <a:pt x="42" y="31"/>
                        <a:pt x="42" y="31"/>
                      </a:cubicBezTo>
                      <a:cubicBezTo>
                        <a:pt x="15" y="127"/>
                        <a:pt x="15" y="127"/>
                        <a:pt x="15" y="127"/>
                      </a:cubicBezTo>
                      <a:cubicBezTo>
                        <a:pt x="38" y="127"/>
                        <a:pt x="38" y="127"/>
                        <a:pt x="38" y="127"/>
                      </a:cubicBezTo>
                      <a:cubicBezTo>
                        <a:pt x="38" y="211"/>
                        <a:pt x="38" y="211"/>
                        <a:pt x="38" y="211"/>
                      </a:cubicBezTo>
                      <a:cubicBezTo>
                        <a:pt x="38" y="218"/>
                        <a:pt x="44" y="224"/>
                        <a:pt x="52" y="224"/>
                      </a:cubicBezTo>
                      <a:cubicBezTo>
                        <a:pt x="59" y="224"/>
                        <a:pt x="65" y="218"/>
                        <a:pt x="65" y="211"/>
                      </a:cubicBezTo>
                      <a:cubicBezTo>
                        <a:pt x="65" y="127"/>
                        <a:pt x="65" y="127"/>
                        <a:pt x="65" y="127"/>
                      </a:cubicBezTo>
                      <a:cubicBezTo>
                        <a:pt x="70" y="127"/>
                        <a:pt x="70" y="127"/>
                        <a:pt x="70" y="127"/>
                      </a:cubicBezTo>
                      <a:cubicBezTo>
                        <a:pt x="70" y="211"/>
                        <a:pt x="70" y="211"/>
                        <a:pt x="70" y="211"/>
                      </a:cubicBezTo>
                      <a:cubicBezTo>
                        <a:pt x="70" y="218"/>
                        <a:pt x="76" y="224"/>
                        <a:pt x="83" y="224"/>
                      </a:cubicBezTo>
                      <a:cubicBezTo>
                        <a:pt x="90" y="224"/>
                        <a:pt x="96" y="218"/>
                        <a:pt x="96" y="211"/>
                      </a:cubicBezTo>
                      <a:cubicBezTo>
                        <a:pt x="96" y="127"/>
                        <a:pt x="96" y="127"/>
                        <a:pt x="96" y="127"/>
                      </a:cubicBezTo>
                      <a:cubicBezTo>
                        <a:pt x="120" y="127"/>
                        <a:pt x="120" y="127"/>
                        <a:pt x="120" y="127"/>
                      </a:cubicBezTo>
                      <a:cubicBezTo>
                        <a:pt x="92" y="31"/>
                        <a:pt x="92" y="31"/>
                        <a:pt x="92" y="31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29"/>
                        <a:pt x="93" y="28"/>
                        <a:pt x="94" y="28"/>
                      </a:cubicBezTo>
                      <a:cubicBezTo>
                        <a:pt x="95" y="28"/>
                        <a:pt x="96" y="28"/>
                        <a:pt x="96" y="29"/>
                      </a:cubicBezTo>
                      <a:cubicBezTo>
                        <a:pt x="114" y="94"/>
                        <a:pt x="114" y="94"/>
                        <a:pt x="114" y="94"/>
                      </a:cubicBezTo>
                      <a:cubicBezTo>
                        <a:pt x="116" y="99"/>
                        <a:pt x="121" y="102"/>
                        <a:pt x="127" y="101"/>
                      </a:cubicBezTo>
                      <a:cubicBezTo>
                        <a:pt x="132" y="99"/>
                        <a:pt x="135" y="94"/>
                        <a:pt x="133" y="8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21" name="Group 20"/>
              <p:cNvGrpSpPr/>
              <p:nvPr/>
            </p:nvGrpSpPr>
            <p:grpSpPr>
              <a:xfrm>
                <a:off x="16078952" y="7830474"/>
                <a:ext cx="736488" cy="1499357"/>
                <a:chOff x="4752036" y="1408115"/>
                <a:chExt cx="1336114" cy="2719382"/>
              </a:xfrm>
              <a:solidFill>
                <a:schemeClr val="accent1"/>
              </a:solidFill>
            </p:grpSpPr>
            <p:sp>
              <p:nvSpPr>
                <p:cNvPr id="37" name="Oval 78"/>
                <p:cNvSpPr>
                  <a:spLocks noChangeArrowheads="1"/>
                </p:cNvSpPr>
                <p:nvPr/>
              </p:nvSpPr>
              <p:spPr bwMode="black">
                <a:xfrm>
                  <a:off x="5200025" y="1408115"/>
                  <a:ext cx="447994" cy="44799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38" name="Freeform 79"/>
                <p:cNvSpPr>
                  <a:spLocks/>
                </p:cNvSpPr>
                <p:nvPr/>
              </p:nvSpPr>
              <p:spPr bwMode="black">
                <a:xfrm>
                  <a:off x="4752036" y="1911123"/>
                  <a:ext cx="1336114" cy="2216374"/>
                </a:xfrm>
                <a:custGeom>
                  <a:avLst/>
                  <a:gdLst>
                    <a:gd name="T0" fmla="*/ 133 w 135"/>
                    <a:gd name="T1" fmla="*/ 89 h 224"/>
                    <a:gd name="T2" fmla="*/ 113 w 135"/>
                    <a:gd name="T3" fmla="*/ 17 h 224"/>
                    <a:gd name="T4" fmla="*/ 91 w 135"/>
                    <a:gd name="T5" fmla="*/ 0 h 224"/>
                    <a:gd name="T6" fmla="*/ 43 w 135"/>
                    <a:gd name="T7" fmla="*/ 0 h 224"/>
                    <a:gd name="T8" fmla="*/ 21 w 135"/>
                    <a:gd name="T9" fmla="*/ 17 h 224"/>
                    <a:gd name="T10" fmla="*/ 1 w 135"/>
                    <a:gd name="T11" fmla="*/ 89 h 224"/>
                    <a:gd name="T12" fmla="*/ 8 w 135"/>
                    <a:gd name="T13" fmla="*/ 101 h 224"/>
                    <a:gd name="T14" fmla="*/ 20 w 135"/>
                    <a:gd name="T15" fmla="*/ 94 h 224"/>
                    <a:gd name="T16" fmla="*/ 39 w 135"/>
                    <a:gd name="T17" fmla="*/ 29 h 224"/>
                    <a:gd name="T18" fmla="*/ 41 w 135"/>
                    <a:gd name="T19" fmla="*/ 28 h 224"/>
                    <a:gd name="T20" fmla="*/ 42 w 135"/>
                    <a:gd name="T21" fmla="*/ 30 h 224"/>
                    <a:gd name="T22" fmla="*/ 42 w 135"/>
                    <a:gd name="T23" fmla="*/ 30 h 224"/>
                    <a:gd name="T24" fmla="*/ 42 w 135"/>
                    <a:gd name="T25" fmla="*/ 31 h 224"/>
                    <a:gd name="T26" fmla="*/ 15 w 135"/>
                    <a:gd name="T27" fmla="*/ 127 h 224"/>
                    <a:gd name="T28" fmla="*/ 38 w 135"/>
                    <a:gd name="T29" fmla="*/ 127 h 224"/>
                    <a:gd name="T30" fmla="*/ 38 w 135"/>
                    <a:gd name="T31" fmla="*/ 211 h 224"/>
                    <a:gd name="T32" fmla="*/ 52 w 135"/>
                    <a:gd name="T33" fmla="*/ 224 h 224"/>
                    <a:gd name="T34" fmla="*/ 65 w 135"/>
                    <a:gd name="T35" fmla="*/ 211 h 224"/>
                    <a:gd name="T36" fmla="*/ 65 w 135"/>
                    <a:gd name="T37" fmla="*/ 127 h 224"/>
                    <a:gd name="T38" fmla="*/ 70 w 135"/>
                    <a:gd name="T39" fmla="*/ 127 h 224"/>
                    <a:gd name="T40" fmla="*/ 70 w 135"/>
                    <a:gd name="T41" fmla="*/ 211 h 224"/>
                    <a:gd name="T42" fmla="*/ 83 w 135"/>
                    <a:gd name="T43" fmla="*/ 224 h 224"/>
                    <a:gd name="T44" fmla="*/ 96 w 135"/>
                    <a:gd name="T45" fmla="*/ 211 h 224"/>
                    <a:gd name="T46" fmla="*/ 96 w 135"/>
                    <a:gd name="T47" fmla="*/ 127 h 224"/>
                    <a:gd name="T48" fmla="*/ 120 w 135"/>
                    <a:gd name="T49" fmla="*/ 127 h 224"/>
                    <a:gd name="T50" fmla="*/ 92 w 135"/>
                    <a:gd name="T51" fmla="*/ 31 h 224"/>
                    <a:gd name="T52" fmla="*/ 92 w 135"/>
                    <a:gd name="T53" fmla="*/ 30 h 224"/>
                    <a:gd name="T54" fmla="*/ 92 w 135"/>
                    <a:gd name="T55" fmla="*/ 30 h 224"/>
                    <a:gd name="T56" fmla="*/ 94 w 135"/>
                    <a:gd name="T57" fmla="*/ 28 h 224"/>
                    <a:gd name="T58" fmla="*/ 96 w 135"/>
                    <a:gd name="T59" fmla="*/ 29 h 224"/>
                    <a:gd name="T60" fmla="*/ 114 w 135"/>
                    <a:gd name="T61" fmla="*/ 94 h 224"/>
                    <a:gd name="T62" fmla="*/ 127 w 135"/>
                    <a:gd name="T63" fmla="*/ 101 h 224"/>
                    <a:gd name="T64" fmla="*/ 133 w 135"/>
                    <a:gd name="T65" fmla="*/ 89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35" h="224">
                      <a:moveTo>
                        <a:pt x="133" y="89"/>
                      </a:moveTo>
                      <a:cubicBezTo>
                        <a:pt x="113" y="17"/>
                        <a:pt x="113" y="17"/>
                        <a:pt x="113" y="17"/>
                      </a:cubicBezTo>
                      <a:cubicBezTo>
                        <a:pt x="110" y="7"/>
                        <a:pt x="102" y="0"/>
                        <a:pt x="91" y="0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33" y="0"/>
                        <a:pt x="24" y="7"/>
                        <a:pt x="21" y="17"/>
                      </a:cubicBezTo>
                      <a:cubicBezTo>
                        <a:pt x="1" y="89"/>
                        <a:pt x="1" y="89"/>
                        <a:pt x="1" y="89"/>
                      </a:cubicBezTo>
                      <a:cubicBezTo>
                        <a:pt x="0" y="94"/>
                        <a:pt x="3" y="99"/>
                        <a:pt x="8" y="101"/>
                      </a:cubicBezTo>
                      <a:cubicBezTo>
                        <a:pt x="13" y="102"/>
                        <a:pt x="18" y="99"/>
                        <a:pt x="20" y="94"/>
                      </a:cubicBezTo>
                      <a:cubicBezTo>
                        <a:pt x="39" y="29"/>
                        <a:pt x="39" y="29"/>
                        <a:pt x="39" y="29"/>
                      </a:cubicBezTo>
                      <a:cubicBezTo>
                        <a:pt x="39" y="28"/>
                        <a:pt x="40" y="28"/>
                        <a:pt x="41" y="28"/>
                      </a:cubicBezTo>
                      <a:cubicBezTo>
                        <a:pt x="41" y="28"/>
                        <a:pt x="42" y="29"/>
                        <a:pt x="42" y="30"/>
                      </a:cubicBezTo>
                      <a:cubicBezTo>
                        <a:pt x="42" y="30"/>
                        <a:pt x="42" y="30"/>
                        <a:pt x="42" y="30"/>
                      </a:cubicBezTo>
                      <a:cubicBezTo>
                        <a:pt x="42" y="31"/>
                        <a:pt x="42" y="31"/>
                        <a:pt x="42" y="31"/>
                      </a:cubicBezTo>
                      <a:cubicBezTo>
                        <a:pt x="15" y="127"/>
                        <a:pt x="15" y="127"/>
                        <a:pt x="15" y="127"/>
                      </a:cubicBezTo>
                      <a:cubicBezTo>
                        <a:pt x="38" y="127"/>
                        <a:pt x="38" y="127"/>
                        <a:pt x="38" y="127"/>
                      </a:cubicBezTo>
                      <a:cubicBezTo>
                        <a:pt x="38" y="211"/>
                        <a:pt x="38" y="211"/>
                        <a:pt x="38" y="211"/>
                      </a:cubicBezTo>
                      <a:cubicBezTo>
                        <a:pt x="38" y="218"/>
                        <a:pt x="44" y="224"/>
                        <a:pt x="52" y="224"/>
                      </a:cubicBezTo>
                      <a:cubicBezTo>
                        <a:pt x="59" y="224"/>
                        <a:pt x="65" y="218"/>
                        <a:pt x="65" y="211"/>
                      </a:cubicBezTo>
                      <a:cubicBezTo>
                        <a:pt x="65" y="127"/>
                        <a:pt x="65" y="127"/>
                        <a:pt x="65" y="127"/>
                      </a:cubicBezTo>
                      <a:cubicBezTo>
                        <a:pt x="70" y="127"/>
                        <a:pt x="70" y="127"/>
                        <a:pt x="70" y="127"/>
                      </a:cubicBezTo>
                      <a:cubicBezTo>
                        <a:pt x="70" y="211"/>
                        <a:pt x="70" y="211"/>
                        <a:pt x="70" y="211"/>
                      </a:cubicBezTo>
                      <a:cubicBezTo>
                        <a:pt x="70" y="218"/>
                        <a:pt x="76" y="224"/>
                        <a:pt x="83" y="224"/>
                      </a:cubicBezTo>
                      <a:cubicBezTo>
                        <a:pt x="90" y="224"/>
                        <a:pt x="96" y="218"/>
                        <a:pt x="96" y="211"/>
                      </a:cubicBezTo>
                      <a:cubicBezTo>
                        <a:pt x="96" y="127"/>
                        <a:pt x="96" y="127"/>
                        <a:pt x="96" y="127"/>
                      </a:cubicBezTo>
                      <a:cubicBezTo>
                        <a:pt x="120" y="127"/>
                        <a:pt x="120" y="127"/>
                        <a:pt x="120" y="127"/>
                      </a:cubicBezTo>
                      <a:cubicBezTo>
                        <a:pt x="92" y="31"/>
                        <a:pt x="92" y="31"/>
                        <a:pt x="92" y="31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29"/>
                        <a:pt x="93" y="28"/>
                        <a:pt x="94" y="28"/>
                      </a:cubicBezTo>
                      <a:cubicBezTo>
                        <a:pt x="95" y="28"/>
                        <a:pt x="96" y="28"/>
                        <a:pt x="96" y="29"/>
                      </a:cubicBezTo>
                      <a:cubicBezTo>
                        <a:pt x="114" y="94"/>
                        <a:pt x="114" y="94"/>
                        <a:pt x="114" y="94"/>
                      </a:cubicBezTo>
                      <a:cubicBezTo>
                        <a:pt x="116" y="99"/>
                        <a:pt x="121" y="102"/>
                        <a:pt x="127" y="101"/>
                      </a:cubicBezTo>
                      <a:cubicBezTo>
                        <a:pt x="132" y="99"/>
                        <a:pt x="135" y="94"/>
                        <a:pt x="133" y="8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22" name="Group 21"/>
              <p:cNvGrpSpPr/>
              <p:nvPr/>
            </p:nvGrpSpPr>
            <p:grpSpPr>
              <a:xfrm>
                <a:off x="16838924" y="7830474"/>
                <a:ext cx="736488" cy="1499357"/>
                <a:chOff x="4752036" y="1408115"/>
                <a:chExt cx="1336114" cy="2719382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35" name="Oval 78"/>
                <p:cNvSpPr>
                  <a:spLocks noChangeArrowheads="1"/>
                </p:cNvSpPr>
                <p:nvPr/>
              </p:nvSpPr>
              <p:spPr bwMode="black">
                <a:xfrm>
                  <a:off x="5200025" y="1408115"/>
                  <a:ext cx="447994" cy="44799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36" name="Freeform 79"/>
                <p:cNvSpPr>
                  <a:spLocks/>
                </p:cNvSpPr>
                <p:nvPr/>
              </p:nvSpPr>
              <p:spPr bwMode="black">
                <a:xfrm>
                  <a:off x="4752036" y="1911123"/>
                  <a:ext cx="1336114" cy="2216374"/>
                </a:xfrm>
                <a:custGeom>
                  <a:avLst/>
                  <a:gdLst>
                    <a:gd name="T0" fmla="*/ 133 w 135"/>
                    <a:gd name="T1" fmla="*/ 89 h 224"/>
                    <a:gd name="T2" fmla="*/ 113 w 135"/>
                    <a:gd name="T3" fmla="*/ 17 h 224"/>
                    <a:gd name="T4" fmla="*/ 91 w 135"/>
                    <a:gd name="T5" fmla="*/ 0 h 224"/>
                    <a:gd name="T6" fmla="*/ 43 w 135"/>
                    <a:gd name="T7" fmla="*/ 0 h 224"/>
                    <a:gd name="T8" fmla="*/ 21 w 135"/>
                    <a:gd name="T9" fmla="*/ 17 h 224"/>
                    <a:gd name="T10" fmla="*/ 1 w 135"/>
                    <a:gd name="T11" fmla="*/ 89 h 224"/>
                    <a:gd name="T12" fmla="*/ 8 w 135"/>
                    <a:gd name="T13" fmla="*/ 101 h 224"/>
                    <a:gd name="T14" fmla="*/ 20 w 135"/>
                    <a:gd name="T15" fmla="*/ 94 h 224"/>
                    <a:gd name="T16" fmla="*/ 39 w 135"/>
                    <a:gd name="T17" fmla="*/ 29 h 224"/>
                    <a:gd name="T18" fmla="*/ 41 w 135"/>
                    <a:gd name="T19" fmla="*/ 28 h 224"/>
                    <a:gd name="T20" fmla="*/ 42 w 135"/>
                    <a:gd name="T21" fmla="*/ 30 h 224"/>
                    <a:gd name="T22" fmla="*/ 42 w 135"/>
                    <a:gd name="T23" fmla="*/ 30 h 224"/>
                    <a:gd name="T24" fmla="*/ 42 w 135"/>
                    <a:gd name="T25" fmla="*/ 31 h 224"/>
                    <a:gd name="T26" fmla="*/ 15 w 135"/>
                    <a:gd name="T27" fmla="*/ 127 h 224"/>
                    <a:gd name="T28" fmla="*/ 38 w 135"/>
                    <a:gd name="T29" fmla="*/ 127 h 224"/>
                    <a:gd name="T30" fmla="*/ 38 w 135"/>
                    <a:gd name="T31" fmla="*/ 211 h 224"/>
                    <a:gd name="T32" fmla="*/ 52 w 135"/>
                    <a:gd name="T33" fmla="*/ 224 h 224"/>
                    <a:gd name="T34" fmla="*/ 65 w 135"/>
                    <a:gd name="T35" fmla="*/ 211 h 224"/>
                    <a:gd name="T36" fmla="*/ 65 w 135"/>
                    <a:gd name="T37" fmla="*/ 127 h 224"/>
                    <a:gd name="T38" fmla="*/ 70 w 135"/>
                    <a:gd name="T39" fmla="*/ 127 h 224"/>
                    <a:gd name="T40" fmla="*/ 70 w 135"/>
                    <a:gd name="T41" fmla="*/ 211 h 224"/>
                    <a:gd name="T42" fmla="*/ 83 w 135"/>
                    <a:gd name="T43" fmla="*/ 224 h 224"/>
                    <a:gd name="T44" fmla="*/ 96 w 135"/>
                    <a:gd name="T45" fmla="*/ 211 h 224"/>
                    <a:gd name="T46" fmla="*/ 96 w 135"/>
                    <a:gd name="T47" fmla="*/ 127 h 224"/>
                    <a:gd name="T48" fmla="*/ 120 w 135"/>
                    <a:gd name="T49" fmla="*/ 127 h 224"/>
                    <a:gd name="T50" fmla="*/ 92 w 135"/>
                    <a:gd name="T51" fmla="*/ 31 h 224"/>
                    <a:gd name="T52" fmla="*/ 92 w 135"/>
                    <a:gd name="T53" fmla="*/ 30 h 224"/>
                    <a:gd name="T54" fmla="*/ 92 w 135"/>
                    <a:gd name="T55" fmla="*/ 30 h 224"/>
                    <a:gd name="T56" fmla="*/ 94 w 135"/>
                    <a:gd name="T57" fmla="*/ 28 h 224"/>
                    <a:gd name="T58" fmla="*/ 96 w 135"/>
                    <a:gd name="T59" fmla="*/ 29 h 224"/>
                    <a:gd name="T60" fmla="*/ 114 w 135"/>
                    <a:gd name="T61" fmla="*/ 94 h 224"/>
                    <a:gd name="T62" fmla="*/ 127 w 135"/>
                    <a:gd name="T63" fmla="*/ 101 h 224"/>
                    <a:gd name="T64" fmla="*/ 133 w 135"/>
                    <a:gd name="T65" fmla="*/ 89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35" h="224">
                      <a:moveTo>
                        <a:pt x="133" y="89"/>
                      </a:moveTo>
                      <a:cubicBezTo>
                        <a:pt x="113" y="17"/>
                        <a:pt x="113" y="17"/>
                        <a:pt x="113" y="17"/>
                      </a:cubicBezTo>
                      <a:cubicBezTo>
                        <a:pt x="110" y="7"/>
                        <a:pt x="102" y="0"/>
                        <a:pt x="91" y="0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33" y="0"/>
                        <a:pt x="24" y="7"/>
                        <a:pt x="21" y="17"/>
                      </a:cubicBezTo>
                      <a:cubicBezTo>
                        <a:pt x="1" y="89"/>
                        <a:pt x="1" y="89"/>
                        <a:pt x="1" y="89"/>
                      </a:cubicBezTo>
                      <a:cubicBezTo>
                        <a:pt x="0" y="94"/>
                        <a:pt x="3" y="99"/>
                        <a:pt x="8" y="101"/>
                      </a:cubicBezTo>
                      <a:cubicBezTo>
                        <a:pt x="13" y="102"/>
                        <a:pt x="18" y="99"/>
                        <a:pt x="20" y="94"/>
                      </a:cubicBezTo>
                      <a:cubicBezTo>
                        <a:pt x="39" y="29"/>
                        <a:pt x="39" y="29"/>
                        <a:pt x="39" y="29"/>
                      </a:cubicBezTo>
                      <a:cubicBezTo>
                        <a:pt x="39" y="28"/>
                        <a:pt x="40" y="28"/>
                        <a:pt x="41" y="28"/>
                      </a:cubicBezTo>
                      <a:cubicBezTo>
                        <a:pt x="41" y="28"/>
                        <a:pt x="42" y="29"/>
                        <a:pt x="42" y="30"/>
                      </a:cubicBezTo>
                      <a:cubicBezTo>
                        <a:pt x="42" y="30"/>
                        <a:pt x="42" y="30"/>
                        <a:pt x="42" y="30"/>
                      </a:cubicBezTo>
                      <a:cubicBezTo>
                        <a:pt x="42" y="31"/>
                        <a:pt x="42" y="31"/>
                        <a:pt x="42" y="31"/>
                      </a:cubicBezTo>
                      <a:cubicBezTo>
                        <a:pt x="15" y="127"/>
                        <a:pt x="15" y="127"/>
                        <a:pt x="15" y="127"/>
                      </a:cubicBezTo>
                      <a:cubicBezTo>
                        <a:pt x="38" y="127"/>
                        <a:pt x="38" y="127"/>
                        <a:pt x="38" y="127"/>
                      </a:cubicBezTo>
                      <a:cubicBezTo>
                        <a:pt x="38" y="211"/>
                        <a:pt x="38" y="211"/>
                        <a:pt x="38" y="211"/>
                      </a:cubicBezTo>
                      <a:cubicBezTo>
                        <a:pt x="38" y="218"/>
                        <a:pt x="44" y="224"/>
                        <a:pt x="52" y="224"/>
                      </a:cubicBezTo>
                      <a:cubicBezTo>
                        <a:pt x="59" y="224"/>
                        <a:pt x="65" y="218"/>
                        <a:pt x="65" y="211"/>
                      </a:cubicBezTo>
                      <a:cubicBezTo>
                        <a:pt x="65" y="127"/>
                        <a:pt x="65" y="127"/>
                        <a:pt x="65" y="127"/>
                      </a:cubicBezTo>
                      <a:cubicBezTo>
                        <a:pt x="70" y="127"/>
                        <a:pt x="70" y="127"/>
                        <a:pt x="70" y="127"/>
                      </a:cubicBezTo>
                      <a:cubicBezTo>
                        <a:pt x="70" y="211"/>
                        <a:pt x="70" y="211"/>
                        <a:pt x="70" y="211"/>
                      </a:cubicBezTo>
                      <a:cubicBezTo>
                        <a:pt x="70" y="218"/>
                        <a:pt x="76" y="224"/>
                        <a:pt x="83" y="224"/>
                      </a:cubicBezTo>
                      <a:cubicBezTo>
                        <a:pt x="90" y="224"/>
                        <a:pt x="96" y="218"/>
                        <a:pt x="96" y="211"/>
                      </a:cubicBezTo>
                      <a:cubicBezTo>
                        <a:pt x="96" y="127"/>
                        <a:pt x="96" y="127"/>
                        <a:pt x="96" y="127"/>
                      </a:cubicBezTo>
                      <a:cubicBezTo>
                        <a:pt x="120" y="127"/>
                        <a:pt x="120" y="127"/>
                        <a:pt x="120" y="127"/>
                      </a:cubicBezTo>
                      <a:cubicBezTo>
                        <a:pt x="92" y="31"/>
                        <a:pt x="92" y="31"/>
                        <a:pt x="92" y="31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29"/>
                        <a:pt x="93" y="28"/>
                        <a:pt x="94" y="28"/>
                      </a:cubicBezTo>
                      <a:cubicBezTo>
                        <a:pt x="95" y="28"/>
                        <a:pt x="96" y="28"/>
                        <a:pt x="96" y="29"/>
                      </a:cubicBezTo>
                      <a:cubicBezTo>
                        <a:pt x="114" y="94"/>
                        <a:pt x="114" y="94"/>
                        <a:pt x="114" y="94"/>
                      </a:cubicBezTo>
                      <a:cubicBezTo>
                        <a:pt x="116" y="99"/>
                        <a:pt x="121" y="102"/>
                        <a:pt x="127" y="101"/>
                      </a:cubicBezTo>
                      <a:cubicBezTo>
                        <a:pt x="132" y="99"/>
                        <a:pt x="135" y="94"/>
                        <a:pt x="133" y="8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23" name="Group 22"/>
              <p:cNvGrpSpPr/>
              <p:nvPr/>
            </p:nvGrpSpPr>
            <p:grpSpPr>
              <a:xfrm>
                <a:off x="17598894" y="7830474"/>
                <a:ext cx="736488" cy="1499357"/>
                <a:chOff x="4752036" y="1408115"/>
                <a:chExt cx="1336114" cy="2719382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33" name="Oval 78"/>
                <p:cNvSpPr>
                  <a:spLocks noChangeArrowheads="1"/>
                </p:cNvSpPr>
                <p:nvPr/>
              </p:nvSpPr>
              <p:spPr bwMode="black">
                <a:xfrm>
                  <a:off x="5200025" y="1408115"/>
                  <a:ext cx="447994" cy="44799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34" name="Freeform 79"/>
                <p:cNvSpPr>
                  <a:spLocks/>
                </p:cNvSpPr>
                <p:nvPr/>
              </p:nvSpPr>
              <p:spPr bwMode="black">
                <a:xfrm>
                  <a:off x="4752036" y="1911123"/>
                  <a:ext cx="1336114" cy="2216374"/>
                </a:xfrm>
                <a:custGeom>
                  <a:avLst/>
                  <a:gdLst>
                    <a:gd name="T0" fmla="*/ 133 w 135"/>
                    <a:gd name="T1" fmla="*/ 89 h 224"/>
                    <a:gd name="T2" fmla="*/ 113 w 135"/>
                    <a:gd name="T3" fmla="*/ 17 h 224"/>
                    <a:gd name="T4" fmla="*/ 91 w 135"/>
                    <a:gd name="T5" fmla="*/ 0 h 224"/>
                    <a:gd name="T6" fmla="*/ 43 w 135"/>
                    <a:gd name="T7" fmla="*/ 0 h 224"/>
                    <a:gd name="T8" fmla="*/ 21 w 135"/>
                    <a:gd name="T9" fmla="*/ 17 h 224"/>
                    <a:gd name="T10" fmla="*/ 1 w 135"/>
                    <a:gd name="T11" fmla="*/ 89 h 224"/>
                    <a:gd name="T12" fmla="*/ 8 w 135"/>
                    <a:gd name="T13" fmla="*/ 101 h 224"/>
                    <a:gd name="T14" fmla="*/ 20 w 135"/>
                    <a:gd name="T15" fmla="*/ 94 h 224"/>
                    <a:gd name="T16" fmla="*/ 39 w 135"/>
                    <a:gd name="T17" fmla="*/ 29 h 224"/>
                    <a:gd name="T18" fmla="*/ 41 w 135"/>
                    <a:gd name="T19" fmla="*/ 28 h 224"/>
                    <a:gd name="T20" fmla="*/ 42 w 135"/>
                    <a:gd name="T21" fmla="*/ 30 h 224"/>
                    <a:gd name="T22" fmla="*/ 42 w 135"/>
                    <a:gd name="T23" fmla="*/ 30 h 224"/>
                    <a:gd name="T24" fmla="*/ 42 w 135"/>
                    <a:gd name="T25" fmla="*/ 31 h 224"/>
                    <a:gd name="T26" fmla="*/ 15 w 135"/>
                    <a:gd name="T27" fmla="*/ 127 h 224"/>
                    <a:gd name="T28" fmla="*/ 38 w 135"/>
                    <a:gd name="T29" fmla="*/ 127 h 224"/>
                    <a:gd name="T30" fmla="*/ 38 w 135"/>
                    <a:gd name="T31" fmla="*/ 211 h 224"/>
                    <a:gd name="T32" fmla="*/ 52 w 135"/>
                    <a:gd name="T33" fmla="*/ 224 h 224"/>
                    <a:gd name="T34" fmla="*/ 65 w 135"/>
                    <a:gd name="T35" fmla="*/ 211 h 224"/>
                    <a:gd name="T36" fmla="*/ 65 w 135"/>
                    <a:gd name="T37" fmla="*/ 127 h 224"/>
                    <a:gd name="T38" fmla="*/ 70 w 135"/>
                    <a:gd name="T39" fmla="*/ 127 h 224"/>
                    <a:gd name="T40" fmla="*/ 70 w 135"/>
                    <a:gd name="T41" fmla="*/ 211 h 224"/>
                    <a:gd name="T42" fmla="*/ 83 w 135"/>
                    <a:gd name="T43" fmla="*/ 224 h 224"/>
                    <a:gd name="T44" fmla="*/ 96 w 135"/>
                    <a:gd name="T45" fmla="*/ 211 h 224"/>
                    <a:gd name="T46" fmla="*/ 96 w 135"/>
                    <a:gd name="T47" fmla="*/ 127 h 224"/>
                    <a:gd name="T48" fmla="*/ 120 w 135"/>
                    <a:gd name="T49" fmla="*/ 127 h 224"/>
                    <a:gd name="T50" fmla="*/ 92 w 135"/>
                    <a:gd name="T51" fmla="*/ 31 h 224"/>
                    <a:gd name="T52" fmla="*/ 92 w 135"/>
                    <a:gd name="T53" fmla="*/ 30 h 224"/>
                    <a:gd name="T54" fmla="*/ 92 w 135"/>
                    <a:gd name="T55" fmla="*/ 30 h 224"/>
                    <a:gd name="T56" fmla="*/ 94 w 135"/>
                    <a:gd name="T57" fmla="*/ 28 h 224"/>
                    <a:gd name="T58" fmla="*/ 96 w 135"/>
                    <a:gd name="T59" fmla="*/ 29 h 224"/>
                    <a:gd name="T60" fmla="*/ 114 w 135"/>
                    <a:gd name="T61" fmla="*/ 94 h 224"/>
                    <a:gd name="T62" fmla="*/ 127 w 135"/>
                    <a:gd name="T63" fmla="*/ 101 h 224"/>
                    <a:gd name="T64" fmla="*/ 133 w 135"/>
                    <a:gd name="T65" fmla="*/ 89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35" h="224">
                      <a:moveTo>
                        <a:pt x="133" y="89"/>
                      </a:moveTo>
                      <a:cubicBezTo>
                        <a:pt x="113" y="17"/>
                        <a:pt x="113" y="17"/>
                        <a:pt x="113" y="17"/>
                      </a:cubicBezTo>
                      <a:cubicBezTo>
                        <a:pt x="110" y="7"/>
                        <a:pt x="102" y="0"/>
                        <a:pt x="91" y="0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33" y="0"/>
                        <a:pt x="24" y="7"/>
                        <a:pt x="21" y="17"/>
                      </a:cubicBezTo>
                      <a:cubicBezTo>
                        <a:pt x="1" y="89"/>
                        <a:pt x="1" y="89"/>
                        <a:pt x="1" y="89"/>
                      </a:cubicBezTo>
                      <a:cubicBezTo>
                        <a:pt x="0" y="94"/>
                        <a:pt x="3" y="99"/>
                        <a:pt x="8" y="101"/>
                      </a:cubicBezTo>
                      <a:cubicBezTo>
                        <a:pt x="13" y="102"/>
                        <a:pt x="18" y="99"/>
                        <a:pt x="20" y="94"/>
                      </a:cubicBezTo>
                      <a:cubicBezTo>
                        <a:pt x="39" y="29"/>
                        <a:pt x="39" y="29"/>
                        <a:pt x="39" y="29"/>
                      </a:cubicBezTo>
                      <a:cubicBezTo>
                        <a:pt x="39" y="28"/>
                        <a:pt x="40" y="28"/>
                        <a:pt x="41" y="28"/>
                      </a:cubicBezTo>
                      <a:cubicBezTo>
                        <a:pt x="41" y="28"/>
                        <a:pt x="42" y="29"/>
                        <a:pt x="42" y="30"/>
                      </a:cubicBezTo>
                      <a:cubicBezTo>
                        <a:pt x="42" y="30"/>
                        <a:pt x="42" y="30"/>
                        <a:pt x="42" y="30"/>
                      </a:cubicBezTo>
                      <a:cubicBezTo>
                        <a:pt x="42" y="31"/>
                        <a:pt x="42" y="31"/>
                        <a:pt x="42" y="31"/>
                      </a:cubicBezTo>
                      <a:cubicBezTo>
                        <a:pt x="15" y="127"/>
                        <a:pt x="15" y="127"/>
                        <a:pt x="15" y="127"/>
                      </a:cubicBezTo>
                      <a:cubicBezTo>
                        <a:pt x="38" y="127"/>
                        <a:pt x="38" y="127"/>
                        <a:pt x="38" y="127"/>
                      </a:cubicBezTo>
                      <a:cubicBezTo>
                        <a:pt x="38" y="211"/>
                        <a:pt x="38" y="211"/>
                        <a:pt x="38" y="211"/>
                      </a:cubicBezTo>
                      <a:cubicBezTo>
                        <a:pt x="38" y="218"/>
                        <a:pt x="44" y="224"/>
                        <a:pt x="52" y="224"/>
                      </a:cubicBezTo>
                      <a:cubicBezTo>
                        <a:pt x="59" y="224"/>
                        <a:pt x="65" y="218"/>
                        <a:pt x="65" y="211"/>
                      </a:cubicBezTo>
                      <a:cubicBezTo>
                        <a:pt x="65" y="127"/>
                        <a:pt x="65" y="127"/>
                        <a:pt x="65" y="127"/>
                      </a:cubicBezTo>
                      <a:cubicBezTo>
                        <a:pt x="70" y="127"/>
                        <a:pt x="70" y="127"/>
                        <a:pt x="70" y="127"/>
                      </a:cubicBezTo>
                      <a:cubicBezTo>
                        <a:pt x="70" y="211"/>
                        <a:pt x="70" y="211"/>
                        <a:pt x="70" y="211"/>
                      </a:cubicBezTo>
                      <a:cubicBezTo>
                        <a:pt x="70" y="218"/>
                        <a:pt x="76" y="224"/>
                        <a:pt x="83" y="224"/>
                      </a:cubicBezTo>
                      <a:cubicBezTo>
                        <a:pt x="90" y="224"/>
                        <a:pt x="96" y="218"/>
                        <a:pt x="96" y="211"/>
                      </a:cubicBezTo>
                      <a:cubicBezTo>
                        <a:pt x="96" y="127"/>
                        <a:pt x="96" y="127"/>
                        <a:pt x="96" y="127"/>
                      </a:cubicBezTo>
                      <a:cubicBezTo>
                        <a:pt x="120" y="127"/>
                        <a:pt x="120" y="127"/>
                        <a:pt x="120" y="127"/>
                      </a:cubicBezTo>
                      <a:cubicBezTo>
                        <a:pt x="92" y="31"/>
                        <a:pt x="92" y="31"/>
                        <a:pt x="92" y="31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29"/>
                        <a:pt x="93" y="28"/>
                        <a:pt x="94" y="28"/>
                      </a:cubicBezTo>
                      <a:cubicBezTo>
                        <a:pt x="95" y="28"/>
                        <a:pt x="96" y="28"/>
                        <a:pt x="96" y="29"/>
                      </a:cubicBezTo>
                      <a:cubicBezTo>
                        <a:pt x="114" y="94"/>
                        <a:pt x="114" y="94"/>
                        <a:pt x="114" y="94"/>
                      </a:cubicBezTo>
                      <a:cubicBezTo>
                        <a:pt x="116" y="99"/>
                        <a:pt x="121" y="102"/>
                        <a:pt x="127" y="101"/>
                      </a:cubicBezTo>
                      <a:cubicBezTo>
                        <a:pt x="132" y="99"/>
                        <a:pt x="135" y="94"/>
                        <a:pt x="133" y="8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24" name="Group 23"/>
              <p:cNvGrpSpPr/>
              <p:nvPr/>
            </p:nvGrpSpPr>
            <p:grpSpPr>
              <a:xfrm>
                <a:off x="18358865" y="7830474"/>
                <a:ext cx="736488" cy="1499357"/>
                <a:chOff x="4752036" y="1408115"/>
                <a:chExt cx="1336114" cy="2719382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31" name="Oval 78"/>
                <p:cNvSpPr>
                  <a:spLocks noChangeArrowheads="1"/>
                </p:cNvSpPr>
                <p:nvPr/>
              </p:nvSpPr>
              <p:spPr bwMode="black">
                <a:xfrm>
                  <a:off x="5200025" y="1408115"/>
                  <a:ext cx="447994" cy="44799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32" name="Freeform 79"/>
                <p:cNvSpPr>
                  <a:spLocks/>
                </p:cNvSpPr>
                <p:nvPr/>
              </p:nvSpPr>
              <p:spPr bwMode="black">
                <a:xfrm>
                  <a:off x="4752036" y="1911123"/>
                  <a:ext cx="1336114" cy="2216374"/>
                </a:xfrm>
                <a:custGeom>
                  <a:avLst/>
                  <a:gdLst>
                    <a:gd name="T0" fmla="*/ 133 w 135"/>
                    <a:gd name="T1" fmla="*/ 89 h 224"/>
                    <a:gd name="T2" fmla="*/ 113 w 135"/>
                    <a:gd name="T3" fmla="*/ 17 h 224"/>
                    <a:gd name="T4" fmla="*/ 91 w 135"/>
                    <a:gd name="T5" fmla="*/ 0 h 224"/>
                    <a:gd name="T6" fmla="*/ 43 w 135"/>
                    <a:gd name="T7" fmla="*/ 0 h 224"/>
                    <a:gd name="T8" fmla="*/ 21 w 135"/>
                    <a:gd name="T9" fmla="*/ 17 h 224"/>
                    <a:gd name="T10" fmla="*/ 1 w 135"/>
                    <a:gd name="T11" fmla="*/ 89 h 224"/>
                    <a:gd name="T12" fmla="*/ 8 w 135"/>
                    <a:gd name="T13" fmla="*/ 101 h 224"/>
                    <a:gd name="T14" fmla="*/ 20 w 135"/>
                    <a:gd name="T15" fmla="*/ 94 h 224"/>
                    <a:gd name="T16" fmla="*/ 39 w 135"/>
                    <a:gd name="T17" fmla="*/ 29 h 224"/>
                    <a:gd name="T18" fmla="*/ 41 w 135"/>
                    <a:gd name="T19" fmla="*/ 28 h 224"/>
                    <a:gd name="T20" fmla="*/ 42 w 135"/>
                    <a:gd name="T21" fmla="*/ 30 h 224"/>
                    <a:gd name="T22" fmla="*/ 42 w 135"/>
                    <a:gd name="T23" fmla="*/ 30 h 224"/>
                    <a:gd name="T24" fmla="*/ 42 w 135"/>
                    <a:gd name="T25" fmla="*/ 31 h 224"/>
                    <a:gd name="T26" fmla="*/ 15 w 135"/>
                    <a:gd name="T27" fmla="*/ 127 h 224"/>
                    <a:gd name="T28" fmla="*/ 38 w 135"/>
                    <a:gd name="T29" fmla="*/ 127 h 224"/>
                    <a:gd name="T30" fmla="*/ 38 w 135"/>
                    <a:gd name="T31" fmla="*/ 211 h 224"/>
                    <a:gd name="T32" fmla="*/ 52 w 135"/>
                    <a:gd name="T33" fmla="*/ 224 h 224"/>
                    <a:gd name="T34" fmla="*/ 65 w 135"/>
                    <a:gd name="T35" fmla="*/ 211 h 224"/>
                    <a:gd name="T36" fmla="*/ 65 w 135"/>
                    <a:gd name="T37" fmla="*/ 127 h 224"/>
                    <a:gd name="T38" fmla="*/ 70 w 135"/>
                    <a:gd name="T39" fmla="*/ 127 h 224"/>
                    <a:gd name="T40" fmla="*/ 70 w 135"/>
                    <a:gd name="T41" fmla="*/ 211 h 224"/>
                    <a:gd name="T42" fmla="*/ 83 w 135"/>
                    <a:gd name="T43" fmla="*/ 224 h 224"/>
                    <a:gd name="T44" fmla="*/ 96 w 135"/>
                    <a:gd name="T45" fmla="*/ 211 h 224"/>
                    <a:gd name="T46" fmla="*/ 96 w 135"/>
                    <a:gd name="T47" fmla="*/ 127 h 224"/>
                    <a:gd name="T48" fmla="*/ 120 w 135"/>
                    <a:gd name="T49" fmla="*/ 127 h 224"/>
                    <a:gd name="T50" fmla="*/ 92 w 135"/>
                    <a:gd name="T51" fmla="*/ 31 h 224"/>
                    <a:gd name="T52" fmla="*/ 92 w 135"/>
                    <a:gd name="T53" fmla="*/ 30 h 224"/>
                    <a:gd name="T54" fmla="*/ 92 w 135"/>
                    <a:gd name="T55" fmla="*/ 30 h 224"/>
                    <a:gd name="T56" fmla="*/ 94 w 135"/>
                    <a:gd name="T57" fmla="*/ 28 h 224"/>
                    <a:gd name="T58" fmla="*/ 96 w 135"/>
                    <a:gd name="T59" fmla="*/ 29 h 224"/>
                    <a:gd name="T60" fmla="*/ 114 w 135"/>
                    <a:gd name="T61" fmla="*/ 94 h 224"/>
                    <a:gd name="T62" fmla="*/ 127 w 135"/>
                    <a:gd name="T63" fmla="*/ 101 h 224"/>
                    <a:gd name="T64" fmla="*/ 133 w 135"/>
                    <a:gd name="T65" fmla="*/ 89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35" h="224">
                      <a:moveTo>
                        <a:pt x="133" y="89"/>
                      </a:moveTo>
                      <a:cubicBezTo>
                        <a:pt x="113" y="17"/>
                        <a:pt x="113" y="17"/>
                        <a:pt x="113" y="17"/>
                      </a:cubicBezTo>
                      <a:cubicBezTo>
                        <a:pt x="110" y="7"/>
                        <a:pt x="102" y="0"/>
                        <a:pt x="91" y="0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33" y="0"/>
                        <a:pt x="24" y="7"/>
                        <a:pt x="21" y="17"/>
                      </a:cubicBezTo>
                      <a:cubicBezTo>
                        <a:pt x="1" y="89"/>
                        <a:pt x="1" y="89"/>
                        <a:pt x="1" y="89"/>
                      </a:cubicBezTo>
                      <a:cubicBezTo>
                        <a:pt x="0" y="94"/>
                        <a:pt x="3" y="99"/>
                        <a:pt x="8" y="101"/>
                      </a:cubicBezTo>
                      <a:cubicBezTo>
                        <a:pt x="13" y="102"/>
                        <a:pt x="18" y="99"/>
                        <a:pt x="20" y="94"/>
                      </a:cubicBezTo>
                      <a:cubicBezTo>
                        <a:pt x="39" y="29"/>
                        <a:pt x="39" y="29"/>
                        <a:pt x="39" y="29"/>
                      </a:cubicBezTo>
                      <a:cubicBezTo>
                        <a:pt x="39" y="28"/>
                        <a:pt x="40" y="28"/>
                        <a:pt x="41" y="28"/>
                      </a:cubicBezTo>
                      <a:cubicBezTo>
                        <a:pt x="41" y="28"/>
                        <a:pt x="42" y="29"/>
                        <a:pt x="42" y="30"/>
                      </a:cubicBezTo>
                      <a:cubicBezTo>
                        <a:pt x="42" y="30"/>
                        <a:pt x="42" y="30"/>
                        <a:pt x="42" y="30"/>
                      </a:cubicBezTo>
                      <a:cubicBezTo>
                        <a:pt x="42" y="31"/>
                        <a:pt x="42" y="31"/>
                        <a:pt x="42" y="31"/>
                      </a:cubicBezTo>
                      <a:cubicBezTo>
                        <a:pt x="15" y="127"/>
                        <a:pt x="15" y="127"/>
                        <a:pt x="15" y="127"/>
                      </a:cubicBezTo>
                      <a:cubicBezTo>
                        <a:pt x="38" y="127"/>
                        <a:pt x="38" y="127"/>
                        <a:pt x="38" y="127"/>
                      </a:cubicBezTo>
                      <a:cubicBezTo>
                        <a:pt x="38" y="211"/>
                        <a:pt x="38" y="211"/>
                        <a:pt x="38" y="211"/>
                      </a:cubicBezTo>
                      <a:cubicBezTo>
                        <a:pt x="38" y="218"/>
                        <a:pt x="44" y="224"/>
                        <a:pt x="52" y="224"/>
                      </a:cubicBezTo>
                      <a:cubicBezTo>
                        <a:pt x="59" y="224"/>
                        <a:pt x="65" y="218"/>
                        <a:pt x="65" y="211"/>
                      </a:cubicBezTo>
                      <a:cubicBezTo>
                        <a:pt x="65" y="127"/>
                        <a:pt x="65" y="127"/>
                        <a:pt x="65" y="127"/>
                      </a:cubicBezTo>
                      <a:cubicBezTo>
                        <a:pt x="70" y="127"/>
                        <a:pt x="70" y="127"/>
                        <a:pt x="70" y="127"/>
                      </a:cubicBezTo>
                      <a:cubicBezTo>
                        <a:pt x="70" y="211"/>
                        <a:pt x="70" y="211"/>
                        <a:pt x="70" y="211"/>
                      </a:cubicBezTo>
                      <a:cubicBezTo>
                        <a:pt x="70" y="218"/>
                        <a:pt x="76" y="224"/>
                        <a:pt x="83" y="224"/>
                      </a:cubicBezTo>
                      <a:cubicBezTo>
                        <a:pt x="90" y="224"/>
                        <a:pt x="96" y="218"/>
                        <a:pt x="96" y="211"/>
                      </a:cubicBezTo>
                      <a:cubicBezTo>
                        <a:pt x="96" y="127"/>
                        <a:pt x="96" y="127"/>
                        <a:pt x="96" y="127"/>
                      </a:cubicBezTo>
                      <a:cubicBezTo>
                        <a:pt x="120" y="127"/>
                        <a:pt x="120" y="127"/>
                        <a:pt x="120" y="127"/>
                      </a:cubicBezTo>
                      <a:cubicBezTo>
                        <a:pt x="92" y="31"/>
                        <a:pt x="92" y="31"/>
                        <a:pt x="92" y="31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29"/>
                        <a:pt x="93" y="28"/>
                        <a:pt x="94" y="28"/>
                      </a:cubicBezTo>
                      <a:cubicBezTo>
                        <a:pt x="95" y="28"/>
                        <a:pt x="96" y="28"/>
                        <a:pt x="96" y="29"/>
                      </a:cubicBezTo>
                      <a:cubicBezTo>
                        <a:pt x="114" y="94"/>
                        <a:pt x="114" y="94"/>
                        <a:pt x="114" y="94"/>
                      </a:cubicBezTo>
                      <a:cubicBezTo>
                        <a:pt x="116" y="99"/>
                        <a:pt x="121" y="102"/>
                        <a:pt x="127" y="101"/>
                      </a:cubicBezTo>
                      <a:cubicBezTo>
                        <a:pt x="132" y="99"/>
                        <a:pt x="135" y="94"/>
                        <a:pt x="133" y="8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25" name="Group 24"/>
              <p:cNvGrpSpPr/>
              <p:nvPr/>
            </p:nvGrpSpPr>
            <p:grpSpPr>
              <a:xfrm>
                <a:off x="19118837" y="7830474"/>
                <a:ext cx="736488" cy="1499357"/>
                <a:chOff x="4752036" y="1408115"/>
                <a:chExt cx="1336114" cy="2719382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29" name="Oval 78"/>
                <p:cNvSpPr>
                  <a:spLocks noChangeArrowheads="1"/>
                </p:cNvSpPr>
                <p:nvPr/>
              </p:nvSpPr>
              <p:spPr bwMode="black">
                <a:xfrm>
                  <a:off x="5200025" y="1408115"/>
                  <a:ext cx="447994" cy="44799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30" name="Freeform 79"/>
                <p:cNvSpPr>
                  <a:spLocks/>
                </p:cNvSpPr>
                <p:nvPr/>
              </p:nvSpPr>
              <p:spPr bwMode="black">
                <a:xfrm>
                  <a:off x="4752036" y="1911123"/>
                  <a:ext cx="1336114" cy="2216374"/>
                </a:xfrm>
                <a:custGeom>
                  <a:avLst/>
                  <a:gdLst>
                    <a:gd name="T0" fmla="*/ 133 w 135"/>
                    <a:gd name="T1" fmla="*/ 89 h 224"/>
                    <a:gd name="T2" fmla="*/ 113 w 135"/>
                    <a:gd name="T3" fmla="*/ 17 h 224"/>
                    <a:gd name="T4" fmla="*/ 91 w 135"/>
                    <a:gd name="T5" fmla="*/ 0 h 224"/>
                    <a:gd name="T6" fmla="*/ 43 w 135"/>
                    <a:gd name="T7" fmla="*/ 0 h 224"/>
                    <a:gd name="T8" fmla="*/ 21 w 135"/>
                    <a:gd name="T9" fmla="*/ 17 h 224"/>
                    <a:gd name="T10" fmla="*/ 1 w 135"/>
                    <a:gd name="T11" fmla="*/ 89 h 224"/>
                    <a:gd name="T12" fmla="*/ 8 w 135"/>
                    <a:gd name="T13" fmla="*/ 101 h 224"/>
                    <a:gd name="T14" fmla="*/ 20 w 135"/>
                    <a:gd name="T15" fmla="*/ 94 h 224"/>
                    <a:gd name="T16" fmla="*/ 39 w 135"/>
                    <a:gd name="T17" fmla="*/ 29 h 224"/>
                    <a:gd name="T18" fmla="*/ 41 w 135"/>
                    <a:gd name="T19" fmla="*/ 28 h 224"/>
                    <a:gd name="T20" fmla="*/ 42 w 135"/>
                    <a:gd name="T21" fmla="*/ 30 h 224"/>
                    <a:gd name="T22" fmla="*/ 42 w 135"/>
                    <a:gd name="T23" fmla="*/ 30 h 224"/>
                    <a:gd name="T24" fmla="*/ 42 w 135"/>
                    <a:gd name="T25" fmla="*/ 31 h 224"/>
                    <a:gd name="T26" fmla="*/ 15 w 135"/>
                    <a:gd name="T27" fmla="*/ 127 h 224"/>
                    <a:gd name="T28" fmla="*/ 38 w 135"/>
                    <a:gd name="T29" fmla="*/ 127 h 224"/>
                    <a:gd name="T30" fmla="*/ 38 w 135"/>
                    <a:gd name="T31" fmla="*/ 211 h 224"/>
                    <a:gd name="T32" fmla="*/ 52 w 135"/>
                    <a:gd name="T33" fmla="*/ 224 h 224"/>
                    <a:gd name="T34" fmla="*/ 65 w 135"/>
                    <a:gd name="T35" fmla="*/ 211 h 224"/>
                    <a:gd name="T36" fmla="*/ 65 w 135"/>
                    <a:gd name="T37" fmla="*/ 127 h 224"/>
                    <a:gd name="T38" fmla="*/ 70 w 135"/>
                    <a:gd name="T39" fmla="*/ 127 h 224"/>
                    <a:gd name="T40" fmla="*/ 70 w 135"/>
                    <a:gd name="T41" fmla="*/ 211 h 224"/>
                    <a:gd name="T42" fmla="*/ 83 w 135"/>
                    <a:gd name="T43" fmla="*/ 224 h 224"/>
                    <a:gd name="T44" fmla="*/ 96 w 135"/>
                    <a:gd name="T45" fmla="*/ 211 h 224"/>
                    <a:gd name="T46" fmla="*/ 96 w 135"/>
                    <a:gd name="T47" fmla="*/ 127 h 224"/>
                    <a:gd name="T48" fmla="*/ 120 w 135"/>
                    <a:gd name="T49" fmla="*/ 127 h 224"/>
                    <a:gd name="T50" fmla="*/ 92 w 135"/>
                    <a:gd name="T51" fmla="*/ 31 h 224"/>
                    <a:gd name="T52" fmla="*/ 92 w 135"/>
                    <a:gd name="T53" fmla="*/ 30 h 224"/>
                    <a:gd name="T54" fmla="*/ 92 w 135"/>
                    <a:gd name="T55" fmla="*/ 30 h 224"/>
                    <a:gd name="T56" fmla="*/ 94 w 135"/>
                    <a:gd name="T57" fmla="*/ 28 h 224"/>
                    <a:gd name="T58" fmla="*/ 96 w 135"/>
                    <a:gd name="T59" fmla="*/ 29 h 224"/>
                    <a:gd name="T60" fmla="*/ 114 w 135"/>
                    <a:gd name="T61" fmla="*/ 94 h 224"/>
                    <a:gd name="T62" fmla="*/ 127 w 135"/>
                    <a:gd name="T63" fmla="*/ 101 h 224"/>
                    <a:gd name="T64" fmla="*/ 133 w 135"/>
                    <a:gd name="T65" fmla="*/ 89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35" h="224">
                      <a:moveTo>
                        <a:pt x="133" y="89"/>
                      </a:moveTo>
                      <a:cubicBezTo>
                        <a:pt x="113" y="17"/>
                        <a:pt x="113" y="17"/>
                        <a:pt x="113" y="17"/>
                      </a:cubicBezTo>
                      <a:cubicBezTo>
                        <a:pt x="110" y="7"/>
                        <a:pt x="102" y="0"/>
                        <a:pt x="91" y="0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33" y="0"/>
                        <a:pt x="24" y="7"/>
                        <a:pt x="21" y="17"/>
                      </a:cubicBezTo>
                      <a:cubicBezTo>
                        <a:pt x="1" y="89"/>
                        <a:pt x="1" y="89"/>
                        <a:pt x="1" y="89"/>
                      </a:cubicBezTo>
                      <a:cubicBezTo>
                        <a:pt x="0" y="94"/>
                        <a:pt x="3" y="99"/>
                        <a:pt x="8" y="101"/>
                      </a:cubicBezTo>
                      <a:cubicBezTo>
                        <a:pt x="13" y="102"/>
                        <a:pt x="18" y="99"/>
                        <a:pt x="20" y="94"/>
                      </a:cubicBezTo>
                      <a:cubicBezTo>
                        <a:pt x="39" y="29"/>
                        <a:pt x="39" y="29"/>
                        <a:pt x="39" y="29"/>
                      </a:cubicBezTo>
                      <a:cubicBezTo>
                        <a:pt x="39" y="28"/>
                        <a:pt x="40" y="28"/>
                        <a:pt x="41" y="28"/>
                      </a:cubicBezTo>
                      <a:cubicBezTo>
                        <a:pt x="41" y="28"/>
                        <a:pt x="42" y="29"/>
                        <a:pt x="42" y="30"/>
                      </a:cubicBezTo>
                      <a:cubicBezTo>
                        <a:pt x="42" y="30"/>
                        <a:pt x="42" y="30"/>
                        <a:pt x="42" y="30"/>
                      </a:cubicBezTo>
                      <a:cubicBezTo>
                        <a:pt x="42" y="31"/>
                        <a:pt x="42" y="31"/>
                        <a:pt x="42" y="31"/>
                      </a:cubicBezTo>
                      <a:cubicBezTo>
                        <a:pt x="15" y="127"/>
                        <a:pt x="15" y="127"/>
                        <a:pt x="15" y="127"/>
                      </a:cubicBezTo>
                      <a:cubicBezTo>
                        <a:pt x="38" y="127"/>
                        <a:pt x="38" y="127"/>
                        <a:pt x="38" y="127"/>
                      </a:cubicBezTo>
                      <a:cubicBezTo>
                        <a:pt x="38" y="211"/>
                        <a:pt x="38" y="211"/>
                        <a:pt x="38" y="211"/>
                      </a:cubicBezTo>
                      <a:cubicBezTo>
                        <a:pt x="38" y="218"/>
                        <a:pt x="44" y="224"/>
                        <a:pt x="52" y="224"/>
                      </a:cubicBezTo>
                      <a:cubicBezTo>
                        <a:pt x="59" y="224"/>
                        <a:pt x="65" y="218"/>
                        <a:pt x="65" y="211"/>
                      </a:cubicBezTo>
                      <a:cubicBezTo>
                        <a:pt x="65" y="127"/>
                        <a:pt x="65" y="127"/>
                        <a:pt x="65" y="127"/>
                      </a:cubicBezTo>
                      <a:cubicBezTo>
                        <a:pt x="70" y="127"/>
                        <a:pt x="70" y="127"/>
                        <a:pt x="70" y="127"/>
                      </a:cubicBezTo>
                      <a:cubicBezTo>
                        <a:pt x="70" y="211"/>
                        <a:pt x="70" y="211"/>
                        <a:pt x="70" y="211"/>
                      </a:cubicBezTo>
                      <a:cubicBezTo>
                        <a:pt x="70" y="218"/>
                        <a:pt x="76" y="224"/>
                        <a:pt x="83" y="224"/>
                      </a:cubicBezTo>
                      <a:cubicBezTo>
                        <a:pt x="90" y="224"/>
                        <a:pt x="96" y="218"/>
                        <a:pt x="96" y="211"/>
                      </a:cubicBezTo>
                      <a:cubicBezTo>
                        <a:pt x="96" y="127"/>
                        <a:pt x="96" y="127"/>
                        <a:pt x="96" y="127"/>
                      </a:cubicBezTo>
                      <a:cubicBezTo>
                        <a:pt x="120" y="127"/>
                        <a:pt x="120" y="127"/>
                        <a:pt x="120" y="127"/>
                      </a:cubicBezTo>
                      <a:cubicBezTo>
                        <a:pt x="92" y="31"/>
                        <a:pt x="92" y="31"/>
                        <a:pt x="92" y="31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29"/>
                        <a:pt x="93" y="28"/>
                        <a:pt x="94" y="28"/>
                      </a:cubicBezTo>
                      <a:cubicBezTo>
                        <a:pt x="95" y="28"/>
                        <a:pt x="96" y="28"/>
                        <a:pt x="96" y="29"/>
                      </a:cubicBezTo>
                      <a:cubicBezTo>
                        <a:pt x="114" y="94"/>
                        <a:pt x="114" y="94"/>
                        <a:pt x="114" y="94"/>
                      </a:cubicBezTo>
                      <a:cubicBezTo>
                        <a:pt x="116" y="99"/>
                        <a:pt x="121" y="102"/>
                        <a:pt x="127" y="101"/>
                      </a:cubicBezTo>
                      <a:cubicBezTo>
                        <a:pt x="132" y="99"/>
                        <a:pt x="135" y="94"/>
                        <a:pt x="133" y="8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cxnSp>
            <p:nvCxnSpPr>
              <p:cNvPr id="26" name="Straight Connector 25"/>
              <p:cNvCxnSpPr/>
              <p:nvPr/>
            </p:nvCxnSpPr>
            <p:spPr>
              <a:xfrm flipV="1">
                <a:off x="12279096" y="7442546"/>
                <a:ext cx="7576229" cy="12628"/>
              </a:xfrm>
              <a:prstGeom prst="line">
                <a:avLst/>
              </a:prstGeom>
              <a:ln w="12700" cmpd="sng">
                <a:solidFill>
                  <a:schemeClr val="accent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TextBox 26"/>
              <p:cNvSpPr txBox="1"/>
              <p:nvPr/>
            </p:nvSpPr>
            <p:spPr>
              <a:xfrm>
                <a:off x="20524061" y="5680717"/>
                <a:ext cx="1661352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spc="300" dirty="0">
                    <a:ea typeface="Montserrat Light" charset="0"/>
                    <a:cs typeface="Montserrat Light" charset="0"/>
                  </a:rPr>
                  <a:t>80%</a:t>
                </a:r>
                <a:endParaRPr lang="en-US" sz="3600" spc="300" dirty="0">
                  <a:ea typeface="Montserrat Light" charset="0"/>
                  <a:cs typeface="Montserrat Light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20524057" y="8136707"/>
                <a:ext cx="1661354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spc="300" dirty="0">
                    <a:ea typeface="Montserrat Light" charset="0"/>
                    <a:cs typeface="Montserrat Light" charset="0"/>
                  </a:rPr>
                  <a:t>50%</a:t>
                </a:r>
                <a:endParaRPr lang="en-US" sz="3600" spc="300" dirty="0">
                  <a:ea typeface="Montserrat Light" charset="0"/>
                  <a:cs typeface="Montserrat Light" charset="0"/>
                </a:endParaRPr>
              </a:p>
            </p:txBody>
          </p:sp>
        </p:grpSp>
        <p:sp>
          <p:nvSpPr>
            <p:cNvPr id="5" name="TextBox 4"/>
            <p:cNvSpPr txBox="1"/>
            <p:nvPr/>
          </p:nvSpPr>
          <p:spPr>
            <a:xfrm>
              <a:off x="12230598" y="4189188"/>
              <a:ext cx="10086103" cy="1708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dirty="0">
                  <a:ea typeface="Lato Light" charset="0"/>
                  <a:cs typeface="Lato Light" charset="0"/>
                </a:rPr>
                <a:t>Entrepreneurial activities differ substantially depending on the type of organization and creativity. Entrepreneurial activities differ substantially depending on the type of organization and creativity. Entrepreneurial</a:t>
              </a:r>
            </a:p>
          </p:txBody>
        </p:sp>
      </p:grpSp>
      <p:sp>
        <p:nvSpPr>
          <p:cNvPr id="69" name="Pie 68"/>
          <p:cNvSpPr/>
          <p:nvPr/>
        </p:nvSpPr>
        <p:spPr>
          <a:xfrm flipH="1">
            <a:off x="2119542" y="2697348"/>
            <a:ext cx="2658958" cy="2537200"/>
          </a:xfrm>
          <a:prstGeom prst="pie">
            <a:avLst>
              <a:gd name="adj1" fmla="val 2261062"/>
              <a:gd name="adj2" fmla="val 16347059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70" name="Pie 69"/>
          <p:cNvSpPr/>
          <p:nvPr/>
        </p:nvSpPr>
        <p:spPr>
          <a:xfrm rot="8911458" flipH="1">
            <a:off x="1430015" y="2320524"/>
            <a:ext cx="2658958" cy="2537200"/>
          </a:xfrm>
          <a:prstGeom prst="pie">
            <a:avLst>
              <a:gd name="adj1" fmla="val 3753089"/>
              <a:gd name="adj2" fmla="val 11018106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498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graphicFrame>
        <p:nvGraphicFramePr>
          <p:cNvPr id="3" name="Chart 2"/>
          <p:cNvGraphicFramePr/>
          <p:nvPr>
            <p:extLst/>
          </p:nvPr>
        </p:nvGraphicFramePr>
        <p:xfrm>
          <a:off x="3591647" y="2039439"/>
          <a:ext cx="2325600" cy="2326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/>
          <p:cNvGraphicFramePr/>
          <p:nvPr>
            <p:extLst/>
          </p:nvPr>
        </p:nvGraphicFramePr>
        <p:xfrm>
          <a:off x="6286466" y="2039439"/>
          <a:ext cx="2325600" cy="2326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/>
          <p:cNvGraphicFramePr/>
          <p:nvPr>
            <p:extLst/>
          </p:nvPr>
        </p:nvGraphicFramePr>
        <p:xfrm>
          <a:off x="8981286" y="2039439"/>
          <a:ext cx="2325600" cy="2326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Chart 5"/>
          <p:cNvGraphicFramePr/>
          <p:nvPr>
            <p:extLst/>
          </p:nvPr>
        </p:nvGraphicFramePr>
        <p:xfrm>
          <a:off x="896828" y="2039439"/>
          <a:ext cx="2325600" cy="2326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" name="Rectangle 6"/>
          <p:cNvSpPr/>
          <p:nvPr/>
        </p:nvSpPr>
        <p:spPr>
          <a:xfrm>
            <a:off x="852682" y="4997287"/>
            <a:ext cx="2423708" cy="799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b="1" dirty="0">
                <a:solidFill>
                  <a:schemeClr val="accent1"/>
                </a:solidFill>
                <a:ea typeface="Lato" panose="020F0502020204030203" pitchFamily="34" charset="0"/>
                <a:cs typeface="Lato" panose="020F0502020204030203" pitchFamily="34" charset="0"/>
              </a:rPr>
              <a:t>KEY TITLE HERE</a:t>
            </a: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/>
            </a:r>
            <a:b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</a:b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This is a sample text. You simply add your own text and description here.</a:t>
            </a:r>
          </a:p>
        </p:txBody>
      </p:sp>
      <p:sp>
        <p:nvSpPr>
          <p:cNvPr id="8" name="Rectangle 7"/>
          <p:cNvSpPr/>
          <p:nvPr/>
        </p:nvSpPr>
        <p:spPr>
          <a:xfrm>
            <a:off x="3528646" y="4997287"/>
            <a:ext cx="2423708" cy="799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b="1" dirty="0">
                <a:solidFill>
                  <a:schemeClr val="accent2"/>
                </a:solidFill>
                <a:ea typeface="Lato" panose="020F0502020204030203" pitchFamily="34" charset="0"/>
                <a:cs typeface="Lato" panose="020F0502020204030203" pitchFamily="34" charset="0"/>
              </a:rPr>
              <a:t>KEY TITLE HERE</a:t>
            </a: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/>
            </a:r>
            <a:b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</a:b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This is a sample text. You simply add your own text and description here.</a:t>
            </a:r>
          </a:p>
        </p:txBody>
      </p:sp>
      <p:sp>
        <p:nvSpPr>
          <p:cNvPr id="9" name="Rectangle 8"/>
          <p:cNvSpPr/>
          <p:nvPr/>
        </p:nvSpPr>
        <p:spPr>
          <a:xfrm>
            <a:off x="6234256" y="4997287"/>
            <a:ext cx="2423708" cy="799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b="1" dirty="0">
                <a:solidFill>
                  <a:schemeClr val="accent3"/>
                </a:solidFill>
                <a:ea typeface="Lato" panose="020F0502020204030203" pitchFamily="34" charset="0"/>
                <a:cs typeface="Lato" panose="020F0502020204030203" pitchFamily="34" charset="0"/>
              </a:rPr>
              <a:t>KEY TITLE HERE</a:t>
            </a: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/>
            </a:r>
            <a:b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</a:b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This is a sample text. You simply add your own text and description here.</a:t>
            </a:r>
          </a:p>
        </p:txBody>
      </p:sp>
      <p:sp>
        <p:nvSpPr>
          <p:cNvPr id="10" name="Rectangle 9"/>
          <p:cNvSpPr/>
          <p:nvPr/>
        </p:nvSpPr>
        <p:spPr>
          <a:xfrm>
            <a:off x="8925042" y="4997287"/>
            <a:ext cx="2423708" cy="799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b="1" dirty="0">
                <a:solidFill>
                  <a:schemeClr val="accent4"/>
                </a:solidFill>
                <a:ea typeface="Lato" panose="020F0502020204030203" pitchFamily="34" charset="0"/>
                <a:cs typeface="Lato" panose="020F0502020204030203" pitchFamily="34" charset="0"/>
              </a:rPr>
              <a:t>KEY TITLE HERE</a:t>
            </a: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/>
            </a:r>
            <a:b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</a:b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This is a sample text. You simply add your own text and description here.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25351" y="4496089"/>
            <a:ext cx="162309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ar-SA" sz="2000" b="1" dirty="0">
                <a:solidFill>
                  <a:schemeClr val="accent4"/>
                </a:solidFill>
                <a:ea typeface="Lato" panose="020F0502020204030203" pitchFamily="34" charset="0"/>
              </a:rPr>
              <a:t>9</a:t>
            </a:r>
            <a:r>
              <a:rPr lang="en-US" sz="2000" b="1" dirty="0">
                <a:solidFill>
                  <a:schemeClr val="accent4"/>
                </a:solidFill>
                <a:ea typeface="Lato" panose="020F0502020204030203" pitchFamily="34" charset="0"/>
                <a:cs typeface="Lato" panose="020F0502020204030203" pitchFamily="34" charset="0"/>
              </a:rPr>
              <a:t>0%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634564" y="4496089"/>
            <a:ext cx="162309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ar-SA" sz="2000" b="1" dirty="0">
                <a:solidFill>
                  <a:schemeClr val="accent3"/>
                </a:solidFill>
                <a:ea typeface="Lato" panose="020F0502020204030203" pitchFamily="34" charset="0"/>
              </a:rPr>
              <a:t>5</a:t>
            </a:r>
            <a:r>
              <a:rPr lang="en-US" sz="2000" b="1" dirty="0">
                <a:solidFill>
                  <a:schemeClr val="accent3"/>
                </a:solidFill>
                <a:ea typeface="Lato" panose="020F0502020204030203" pitchFamily="34" charset="0"/>
                <a:cs typeface="Lato" panose="020F0502020204030203" pitchFamily="34" charset="0"/>
              </a:rPr>
              <a:t>0%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928955" y="4496089"/>
            <a:ext cx="162309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ar-SA" sz="2000" b="1" dirty="0">
                <a:solidFill>
                  <a:schemeClr val="accent2"/>
                </a:solidFill>
                <a:ea typeface="Lato" panose="020F0502020204030203" pitchFamily="34" charset="0"/>
              </a:rPr>
              <a:t>6</a:t>
            </a:r>
            <a:r>
              <a:rPr lang="en-US" sz="2000" b="1" dirty="0">
                <a:solidFill>
                  <a:schemeClr val="accent2"/>
                </a:solidFill>
                <a:ea typeface="Lato" panose="020F0502020204030203" pitchFamily="34" charset="0"/>
                <a:cs typeface="Lato" panose="020F0502020204030203" pitchFamily="34" charset="0"/>
              </a:rPr>
              <a:t>0%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252990" y="4496089"/>
            <a:ext cx="162309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ar-SA" sz="2000" b="1" dirty="0">
                <a:solidFill>
                  <a:schemeClr val="accent1"/>
                </a:solidFill>
                <a:ea typeface="Lato" panose="020F0502020204030203" pitchFamily="34" charset="0"/>
              </a:rPr>
              <a:t>7</a:t>
            </a:r>
            <a:r>
              <a:rPr lang="en-US" sz="2000" b="1" dirty="0">
                <a:solidFill>
                  <a:schemeClr val="accent1"/>
                </a:solidFill>
                <a:ea typeface="Lato" panose="020F0502020204030203" pitchFamily="34" charset="0"/>
                <a:cs typeface="Lato" panose="020F0502020204030203" pitchFamily="34" charset="0"/>
              </a:rPr>
              <a:t>0%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9808946" y="2854396"/>
            <a:ext cx="748109" cy="696429"/>
            <a:chOff x="15354300" y="2265363"/>
            <a:chExt cx="2895600" cy="2695575"/>
          </a:xfrm>
          <a:solidFill>
            <a:schemeClr val="accent4"/>
          </a:solidFill>
        </p:grpSpPr>
        <p:sp>
          <p:nvSpPr>
            <p:cNvPr id="16" name="Freeform 6"/>
            <p:cNvSpPr>
              <a:spLocks noEditPoints="1"/>
            </p:cNvSpPr>
            <p:nvPr/>
          </p:nvSpPr>
          <p:spPr bwMode="auto">
            <a:xfrm>
              <a:off x="15946438" y="3568701"/>
              <a:ext cx="1711325" cy="1206500"/>
            </a:xfrm>
            <a:custGeom>
              <a:avLst/>
              <a:gdLst>
                <a:gd name="T0" fmla="*/ 663 w 2156"/>
                <a:gd name="T1" fmla="*/ 1022 h 1520"/>
                <a:gd name="T2" fmla="*/ 596 w 2156"/>
                <a:gd name="T3" fmla="*/ 980 h 1520"/>
                <a:gd name="T4" fmla="*/ 531 w 2156"/>
                <a:gd name="T5" fmla="*/ 945 h 1520"/>
                <a:gd name="T6" fmla="*/ 525 w 2156"/>
                <a:gd name="T7" fmla="*/ 1091 h 1520"/>
                <a:gd name="T8" fmla="*/ 616 w 2156"/>
                <a:gd name="T9" fmla="*/ 1102 h 1520"/>
                <a:gd name="T10" fmla="*/ 655 w 2156"/>
                <a:gd name="T11" fmla="*/ 1185 h 1520"/>
                <a:gd name="T12" fmla="*/ 757 w 2156"/>
                <a:gd name="T13" fmla="*/ 1180 h 1520"/>
                <a:gd name="T14" fmla="*/ 799 w 2156"/>
                <a:gd name="T15" fmla="*/ 1265 h 1520"/>
                <a:gd name="T16" fmla="*/ 924 w 2156"/>
                <a:gd name="T17" fmla="*/ 1287 h 1520"/>
                <a:gd name="T18" fmla="*/ 966 w 2156"/>
                <a:gd name="T19" fmla="*/ 1365 h 1520"/>
                <a:gd name="T20" fmla="*/ 1034 w 2156"/>
                <a:gd name="T21" fmla="*/ 1398 h 1520"/>
                <a:gd name="T22" fmla="*/ 1109 w 2156"/>
                <a:gd name="T23" fmla="*/ 1272 h 1520"/>
                <a:gd name="T24" fmla="*/ 1175 w 2156"/>
                <a:gd name="T25" fmla="*/ 1142 h 1520"/>
                <a:gd name="T26" fmla="*/ 1100 w 2156"/>
                <a:gd name="T27" fmla="*/ 1103 h 1520"/>
                <a:gd name="T28" fmla="*/ 1034 w 2156"/>
                <a:gd name="T29" fmla="*/ 1057 h 1520"/>
                <a:gd name="T30" fmla="*/ 961 w 2156"/>
                <a:gd name="T31" fmla="*/ 990 h 1520"/>
                <a:gd name="T32" fmla="*/ 855 w 2156"/>
                <a:gd name="T33" fmla="*/ 1040 h 1520"/>
                <a:gd name="T34" fmla="*/ 792 w 2156"/>
                <a:gd name="T35" fmla="*/ 951 h 1520"/>
                <a:gd name="T36" fmla="*/ 1076 w 2156"/>
                <a:gd name="T37" fmla="*/ 157 h 1520"/>
                <a:gd name="T38" fmla="*/ 924 w 2156"/>
                <a:gd name="T39" fmla="*/ 260 h 1520"/>
                <a:gd name="T40" fmla="*/ 877 w 2156"/>
                <a:gd name="T41" fmla="*/ 468 h 1520"/>
                <a:gd name="T42" fmla="*/ 941 w 2156"/>
                <a:gd name="T43" fmla="*/ 610 h 1520"/>
                <a:gd name="T44" fmla="*/ 1038 w 2156"/>
                <a:gd name="T45" fmla="*/ 485 h 1520"/>
                <a:gd name="T46" fmla="*/ 1076 w 2156"/>
                <a:gd name="T47" fmla="*/ 362 h 1520"/>
                <a:gd name="T48" fmla="*/ 1181 w 2156"/>
                <a:gd name="T49" fmla="*/ 294 h 1520"/>
                <a:gd name="T50" fmla="*/ 1257 w 2156"/>
                <a:gd name="T51" fmla="*/ 291 h 1520"/>
                <a:gd name="T52" fmla="*/ 1519 w 2156"/>
                <a:gd name="T53" fmla="*/ 442 h 1520"/>
                <a:gd name="T54" fmla="*/ 1779 w 2156"/>
                <a:gd name="T55" fmla="*/ 591 h 1520"/>
                <a:gd name="T56" fmla="*/ 1889 w 2156"/>
                <a:gd name="T57" fmla="*/ 693 h 1520"/>
                <a:gd name="T58" fmla="*/ 2025 w 2156"/>
                <a:gd name="T59" fmla="*/ 826 h 1520"/>
                <a:gd name="T60" fmla="*/ 1735 w 2156"/>
                <a:gd name="T61" fmla="*/ 298 h 1520"/>
                <a:gd name="T62" fmla="*/ 1561 w 2156"/>
                <a:gd name="T63" fmla="*/ 331 h 1520"/>
                <a:gd name="T64" fmla="*/ 1270 w 2156"/>
                <a:gd name="T65" fmla="*/ 183 h 1520"/>
                <a:gd name="T66" fmla="*/ 1159 w 2156"/>
                <a:gd name="T67" fmla="*/ 0 h 1520"/>
                <a:gd name="T68" fmla="*/ 1289 w 2156"/>
                <a:gd name="T69" fmla="*/ 54 h 1520"/>
                <a:gd name="T70" fmla="*/ 1521 w 2156"/>
                <a:gd name="T71" fmla="*/ 189 h 1520"/>
                <a:gd name="T72" fmla="*/ 2009 w 2156"/>
                <a:gd name="T73" fmla="*/ 109 h 1520"/>
                <a:gd name="T74" fmla="*/ 2139 w 2156"/>
                <a:gd name="T75" fmla="*/ 916 h 1520"/>
                <a:gd name="T76" fmla="*/ 2000 w 2156"/>
                <a:gd name="T77" fmla="*/ 958 h 1520"/>
                <a:gd name="T78" fmla="*/ 1732 w 2156"/>
                <a:gd name="T79" fmla="*/ 1033 h 1520"/>
                <a:gd name="T80" fmla="*/ 1627 w 2156"/>
                <a:gd name="T81" fmla="*/ 1109 h 1520"/>
                <a:gd name="T82" fmla="*/ 1465 w 2156"/>
                <a:gd name="T83" fmla="*/ 1220 h 1520"/>
                <a:gd name="T84" fmla="*/ 1337 w 2156"/>
                <a:gd name="T85" fmla="*/ 1339 h 1520"/>
                <a:gd name="T86" fmla="*/ 1221 w 2156"/>
                <a:gd name="T87" fmla="*/ 1319 h 1520"/>
                <a:gd name="T88" fmla="*/ 1155 w 2156"/>
                <a:gd name="T89" fmla="*/ 1431 h 1520"/>
                <a:gd name="T90" fmla="*/ 1022 w 2156"/>
                <a:gd name="T91" fmla="*/ 1520 h 1520"/>
                <a:gd name="T92" fmla="*/ 826 w 2156"/>
                <a:gd name="T93" fmla="*/ 1414 h 1520"/>
                <a:gd name="T94" fmla="*/ 597 w 2156"/>
                <a:gd name="T95" fmla="*/ 1291 h 1520"/>
                <a:gd name="T96" fmla="*/ 396 w 2156"/>
                <a:gd name="T97" fmla="*/ 1159 h 1520"/>
                <a:gd name="T98" fmla="*/ 31 w 2156"/>
                <a:gd name="T99" fmla="*/ 888 h 1520"/>
                <a:gd name="T100" fmla="*/ 120 w 2156"/>
                <a:gd name="T101" fmla="*/ 165 h 1520"/>
                <a:gd name="T102" fmla="*/ 225 w 2156"/>
                <a:gd name="T103" fmla="*/ 179 h 1520"/>
                <a:gd name="T104" fmla="*/ 476 w 2156"/>
                <a:gd name="T105" fmla="*/ 244 h 1520"/>
                <a:gd name="T106" fmla="*/ 608 w 2156"/>
                <a:gd name="T107" fmla="*/ 253 h 1520"/>
                <a:gd name="T108" fmla="*/ 794 w 2156"/>
                <a:gd name="T109" fmla="*/ 138 h 1520"/>
                <a:gd name="T110" fmla="*/ 984 w 2156"/>
                <a:gd name="T111" fmla="*/ 72 h 1520"/>
                <a:gd name="T112" fmla="*/ 1159 w 2156"/>
                <a:gd name="T113" fmla="*/ 0 h 1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56" h="1520">
                  <a:moveTo>
                    <a:pt x="759" y="937"/>
                  </a:moveTo>
                  <a:lnTo>
                    <a:pt x="739" y="938"/>
                  </a:lnTo>
                  <a:lnTo>
                    <a:pt x="729" y="943"/>
                  </a:lnTo>
                  <a:lnTo>
                    <a:pt x="717" y="953"/>
                  </a:lnTo>
                  <a:lnTo>
                    <a:pt x="703" y="967"/>
                  </a:lnTo>
                  <a:lnTo>
                    <a:pt x="689" y="987"/>
                  </a:lnTo>
                  <a:lnTo>
                    <a:pt x="673" y="1011"/>
                  </a:lnTo>
                  <a:lnTo>
                    <a:pt x="663" y="1022"/>
                  </a:lnTo>
                  <a:lnTo>
                    <a:pt x="651" y="1029"/>
                  </a:lnTo>
                  <a:lnTo>
                    <a:pt x="638" y="1031"/>
                  </a:lnTo>
                  <a:lnTo>
                    <a:pt x="624" y="1029"/>
                  </a:lnTo>
                  <a:lnTo>
                    <a:pt x="611" y="1022"/>
                  </a:lnTo>
                  <a:lnTo>
                    <a:pt x="603" y="1012"/>
                  </a:lnTo>
                  <a:lnTo>
                    <a:pt x="597" y="999"/>
                  </a:lnTo>
                  <a:lnTo>
                    <a:pt x="596" y="985"/>
                  </a:lnTo>
                  <a:lnTo>
                    <a:pt x="596" y="980"/>
                  </a:lnTo>
                  <a:lnTo>
                    <a:pt x="593" y="973"/>
                  </a:lnTo>
                  <a:lnTo>
                    <a:pt x="586" y="964"/>
                  </a:lnTo>
                  <a:lnTo>
                    <a:pt x="576" y="954"/>
                  </a:lnTo>
                  <a:lnTo>
                    <a:pt x="566" y="946"/>
                  </a:lnTo>
                  <a:lnTo>
                    <a:pt x="555" y="941"/>
                  </a:lnTo>
                  <a:lnTo>
                    <a:pt x="545" y="938"/>
                  </a:lnTo>
                  <a:lnTo>
                    <a:pt x="536" y="940"/>
                  </a:lnTo>
                  <a:lnTo>
                    <a:pt x="531" y="945"/>
                  </a:lnTo>
                  <a:lnTo>
                    <a:pt x="461" y="1047"/>
                  </a:lnTo>
                  <a:lnTo>
                    <a:pt x="461" y="1050"/>
                  </a:lnTo>
                  <a:lnTo>
                    <a:pt x="466" y="1057"/>
                  </a:lnTo>
                  <a:lnTo>
                    <a:pt x="472" y="1065"/>
                  </a:lnTo>
                  <a:lnTo>
                    <a:pt x="484" y="1077"/>
                  </a:lnTo>
                  <a:lnTo>
                    <a:pt x="498" y="1084"/>
                  </a:lnTo>
                  <a:lnTo>
                    <a:pt x="512" y="1090"/>
                  </a:lnTo>
                  <a:lnTo>
                    <a:pt x="525" y="1091"/>
                  </a:lnTo>
                  <a:lnTo>
                    <a:pt x="540" y="1089"/>
                  </a:lnTo>
                  <a:lnTo>
                    <a:pt x="551" y="1082"/>
                  </a:lnTo>
                  <a:lnTo>
                    <a:pt x="563" y="1077"/>
                  </a:lnTo>
                  <a:lnTo>
                    <a:pt x="575" y="1074"/>
                  </a:lnTo>
                  <a:lnTo>
                    <a:pt x="588" y="1077"/>
                  </a:lnTo>
                  <a:lnTo>
                    <a:pt x="600" y="1082"/>
                  </a:lnTo>
                  <a:lnTo>
                    <a:pt x="609" y="1091"/>
                  </a:lnTo>
                  <a:lnTo>
                    <a:pt x="616" y="1102"/>
                  </a:lnTo>
                  <a:lnTo>
                    <a:pt x="618" y="1115"/>
                  </a:lnTo>
                  <a:lnTo>
                    <a:pt x="616" y="1127"/>
                  </a:lnTo>
                  <a:lnTo>
                    <a:pt x="615" y="1132"/>
                  </a:lnTo>
                  <a:lnTo>
                    <a:pt x="615" y="1139"/>
                  </a:lnTo>
                  <a:lnTo>
                    <a:pt x="617" y="1149"/>
                  </a:lnTo>
                  <a:lnTo>
                    <a:pt x="623" y="1160"/>
                  </a:lnTo>
                  <a:lnTo>
                    <a:pt x="637" y="1174"/>
                  </a:lnTo>
                  <a:lnTo>
                    <a:pt x="655" y="1185"/>
                  </a:lnTo>
                  <a:lnTo>
                    <a:pt x="673" y="1192"/>
                  </a:lnTo>
                  <a:lnTo>
                    <a:pt x="694" y="1195"/>
                  </a:lnTo>
                  <a:lnTo>
                    <a:pt x="703" y="1195"/>
                  </a:lnTo>
                  <a:lnTo>
                    <a:pt x="712" y="1191"/>
                  </a:lnTo>
                  <a:lnTo>
                    <a:pt x="722" y="1187"/>
                  </a:lnTo>
                  <a:lnTo>
                    <a:pt x="733" y="1181"/>
                  </a:lnTo>
                  <a:lnTo>
                    <a:pt x="745" y="1179"/>
                  </a:lnTo>
                  <a:lnTo>
                    <a:pt x="757" y="1180"/>
                  </a:lnTo>
                  <a:lnTo>
                    <a:pt x="768" y="1185"/>
                  </a:lnTo>
                  <a:lnTo>
                    <a:pt x="778" y="1192"/>
                  </a:lnTo>
                  <a:lnTo>
                    <a:pt x="784" y="1203"/>
                  </a:lnTo>
                  <a:lnTo>
                    <a:pt x="787" y="1216"/>
                  </a:lnTo>
                  <a:lnTo>
                    <a:pt x="787" y="1228"/>
                  </a:lnTo>
                  <a:lnTo>
                    <a:pt x="787" y="1242"/>
                  </a:lnTo>
                  <a:lnTo>
                    <a:pt x="793" y="1255"/>
                  </a:lnTo>
                  <a:lnTo>
                    <a:pt x="799" y="1265"/>
                  </a:lnTo>
                  <a:lnTo>
                    <a:pt x="814" y="1279"/>
                  </a:lnTo>
                  <a:lnTo>
                    <a:pt x="831" y="1290"/>
                  </a:lnTo>
                  <a:lnTo>
                    <a:pt x="850" y="1296"/>
                  </a:lnTo>
                  <a:lnTo>
                    <a:pt x="869" y="1300"/>
                  </a:lnTo>
                  <a:lnTo>
                    <a:pt x="888" y="1298"/>
                  </a:lnTo>
                  <a:lnTo>
                    <a:pt x="904" y="1293"/>
                  </a:lnTo>
                  <a:lnTo>
                    <a:pt x="914" y="1290"/>
                  </a:lnTo>
                  <a:lnTo>
                    <a:pt x="924" y="1287"/>
                  </a:lnTo>
                  <a:lnTo>
                    <a:pt x="938" y="1290"/>
                  </a:lnTo>
                  <a:lnTo>
                    <a:pt x="949" y="1296"/>
                  </a:lnTo>
                  <a:lnTo>
                    <a:pt x="958" y="1304"/>
                  </a:lnTo>
                  <a:lnTo>
                    <a:pt x="963" y="1315"/>
                  </a:lnTo>
                  <a:lnTo>
                    <a:pt x="965" y="1326"/>
                  </a:lnTo>
                  <a:lnTo>
                    <a:pt x="964" y="1338"/>
                  </a:lnTo>
                  <a:lnTo>
                    <a:pt x="964" y="1351"/>
                  </a:lnTo>
                  <a:lnTo>
                    <a:pt x="966" y="1365"/>
                  </a:lnTo>
                  <a:lnTo>
                    <a:pt x="974" y="1376"/>
                  </a:lnTo>
                  <a:lnTo>
                    <a:pt x="987" y="1388"/>
                  </a:lnTo>
                  <a:lnTo>
                    <a:pt x="1004" y="1397"/>
                  </a:lnTo>
                  <a:lnTo>
                    <a:pt x="1022" y="1400"/>
                  </a:lnTo>
                  <a:lnTo>
                    <a:pt x="1025" y="1400"/>
                  </a:lnTo>
                  <a:lnTo>
                    <a:pt x="1028" y="1399"/>
                  </a:lnTo>
                  <a:lnTo>
                    <a:pt x="1030" y="1399"/>
                  </a:lnTo>
                  <a:lnTo>
                    <a:pt x="1034" y="1398"/>
                  </a:lnTo>
                  <a:lnTo>
                    <a:pt x="1036" y="1396"/>
                  </a:lnTo>
                  <a:lnTo>
                    <a:pt x="1040" y="1388"/>
                  </a:lnTo>
                  <a:lnTo>
                    <a:pt x="1048" y="1375"/>
                  </a:lnTo>
                  <a:lnTo>
                    <a:pt x="1058" y="1358"/>
                  </a:lnTo>
                  <a:lnTo>
                    <a:pt x="1070" y="1339"/>
                  </a:lnTo>
                  <a:lnTo>
                    <a:pt x="1082" y="1317"/>
                  </a:lnTo>
                  <a:lnTo>
                    <a:pt x="1096" y="1295"/>
                  </a:lnTo>
                  <a:lnTo>
                    <a:pt x="1109" y="1272"/>
                  </a:lnTo>
                  <a:lnTo>
                    <a:pt x="1122" y="1249"/>
                  </a:lnTo>
                  <a:lnTo>
                    <a:pt x="1134" y="1228"/>
                  </a:lnTo>
                  <a:lnTo>
                    <a:pt x="1145" y="1208"/>
                  </a:lnTo>
                  <a:lnTo>
                    <a:pt x="1155" y="1192"/>
                  </a:lnTo>
                  <a:lnTo>
                    <a:pt x="1163" y="1179"/>
                  </a:lnTo>
                  <a:lnTo>
                    <a:pt x="1168" y="1171"/>
                  </a:lnTo>
                  <a:lnTo>
                    <a:pt x="1174" y="1156"/>
                  </a:lnTo>
                  <a:lnTo>
                    <a:pt x="1175" y="1142"/>
                  </a:lnTo>
                  <a:lnTo>
                    <a:pt x="1171" y="1127"/>
                  </a:lnTo>
                  <a:lnTo>
                    <a:pt x="1163" y="1118"/>
                  </a:lnTo>
                  <a:lnTo>
                    <a:pt x="1153" y="1110"/>
                  </a:lnTo>
                  <a:lnTo>
                    <a:pt x="1142" y="1103"/>
                  </a:lnTo>
                  <a:lnTo>
                    <a:pt x="1130" y="1100"/>
                  </a:lnTo>
                  <a:lnTo>
                    <a:pt x="1119" y="1097"/>
                  </a:lnTo>
                  <a:lnTo>
                    <a:pt x="1109" y="1099"/>
                  </a:lnTo>
                  <a:lnTo>
                    <a:pt x="1100" y="1103"/>
                  </a:lnTo>
                  <a:lnTo>
                    <a:pt x="1088" y="1111"/>
                  </a:lnTo>
                  <a:lnTo>
                    <a:pt x="1075" y="1114"/>
                  </a:lnTo>
                  <a:lnTo>
                    <a:pt x="1061" y="1113"/>
                  </a:lnTo>
                  <a:lnTo>
                    <a:pt x="1048" y="1106"/>
                  </a:lnTo>
                  <a:lnTo>
                    <a:pt x="1038" y="1096"/>
                  </a:lnTo>
                  <a:lnTo>
                    <a:pt x="1033" y="1084"/>
                  </a:lnTo>
                  <a:lnTo>
                    <a:pt x="1032" y="1070"/>
                  </a:lnTo>
                  <a:lnTo>
                    <a:pt x="1034" y="1057"/>
                  </a:lnTo>
                  <a:lnTo>
                    <a:pt x="1035" y="1049"/>
                  </a:lnTo>
                  <a:lnTo>
                    <a:pt x="1033" y="1040"/>
                  </a:lnTo>
                  <a:lnTo>
                    <a:pt x="1027" y="1030"/>
                  </a:lnTo>
                  <a:lnTo>
                    <a:pt x="1018" y="1018"/>
                  </a:lnTo>
                  <a:lnTo>
                    <a:pt x="1006" y="1008"/>
                  </a:lnTo>
                  <a:lnTo>
                    <a:pt x="992" y="999"/>
                  </a:lnTo>
                  <a:lnTo>
                    <a:pt x="976" y="994"/>
                  </a:lnTo>
                  <a:lnTo>
                    <a:pt x="961" y="990"/>
                  </a:lnTo>
                  <a:lnTo>
                    <a:pt x="944" y="991"/>
                  </a:lnTo>
                  <a:lnTo>
                    <a:pt x="929" y="996"/>
                  </a:lnTo>
                  <a:lnTo>
                    <a:pt x="914" y="1006"/>
                  </a:lnTo>
                  <a:lnTo>
                    <a:pt x="902" y="1021"/>
                  </a:lnTo>
                  <a:lnTo>
                    <a:pt x="893" y="1032"/>
                  </a:lnTo>
                  <a:lnTo>
                    <a:pt x="881" y="1039"/>
                  </a:lnTo>
                  <a:lnTo>
                    <a:pt x="869" y="1041"/>
                  </a:lnTo>
                  <a:lnTo>
                    <a:pt x="855" y="1040"/>
                  </a:lnTo>
                  <a:lnTo>
                    <a:pt x="843" y="1033"/>
                  </a:lnTo>
                  <a:lnTo>
                    <a:pt x="833" y="1025"/>
                  </a:lnTo>
                  <a:lnTo>
                    <a:pt x="827" y="1012"/>
                  </a:lnTo>
                  <a:lnTo>
                    <a:pt x="825" y="998"/>
                  </a:lnTo>
                  <a:lnTo>
                    <a:pt x="824" y="989"/>
                  </a:lnTo>
                  <a:lnTo>
                    <a:pt x="817" y="976"/>
                  </a:lnTo>
                  <a:lnTo>
                    <a:pt x="807" y="963"/>
                  </a:lnTo>
                  <a:lnTo>
                    <a:pt x="792" y="951"/>
                  </a:lnTo>
                  <a:lnTo>
                    <a:pt x="776" y="942"/>
                  </a:lnTo>
                  <a:lnTo>
                    <a:pt x="759" y="937"/>
                  </a:lnTo>
                  <a:close/>
                  <a:moveTo>
                    <a:pt x="1154" y="119"/>
                  </a:moveTo>
                  <a:lnTo>
                    <a:pt x="1145" y="122"/>
                  </a:lnTo>
                  <a:lnTo>
                    <a:pt x="1132" y="128"/>
                  </a:lnTo>
                  <a:lnTo>
                    <a:pt x="1116" y="136"/>
                  </a:lnTo>
                  <a:lnTo>
                    <a:pt x="1096" y="146"/>
                  </a:lnTo>
                  <a:lnTo>
                    <a:pt x="1076" y="157"/>
                  </a:lnTo>
                  <a:lnTo>
                    <a:pt x="1054" y="170"/>
                  </a:lnTo>
                  <a:lnTo>
                    <a:pt x="1030" y="183"/>
                  </a:lnTo>
                  <a:lnTo>
                    <a:pt x="1008" y="197"/>
                  </a:lnTo>
                  <a:lnTo>
                    <a:pt x="987" y="212"/>
                  </a:lnTo>
                  <a:lnTo>
                    <a:pt x="967" y="225"/>
                  </a:lnTo>
                  <a:lnTo>
                    <a:pt x="950" y="238"/>
                  </a:lnTo>
                  <a:lnTo>
                    <a:pt x="935" y="250"/>
                  </a:lnTo>
                  <a:lnTo>
                    <a:pt x="924" y="260"/>
                  </a:lnTo>
                  <a:lnTo>
                    <a:pt x="918" y="269"/>
                  </a:lnTo>
                  <a:lnTo>
                    <a:pt x="913" y="286"/>
                  </a:lnTo>
                  <a:lnTo>
                    <a:pt x="909" y="309"/>
                  </a:lnTo>
                  <a:lnTo>
                    <a:pt x="902" y="337"/>
                  </a:lnTo>
                  <a:lnTo>
                    <a:pt x="896" y="368"/>
                  </a:lnTo>
                  <a:lnTo>
                    <a:pt x="889" y="401"/>
                  </a:lnTo>
                  <a:lnTo>
                    <a:pt x="882" y="435"/>
                  </a:lnTo>
                  <a:lnTo>
                    <a:pt x="877" y="468"/>
                  </a:lnTo>
                  <a:lnTo>
                    <a:pt x="870" y="501"/>
                  </a:lnTo>
                  <a:lnTo>
                    <a:pt x="864" y="531"/>
                  </a:lnTo>
                  <a:lnTo>
                    <a:pt x="859" y="556"/>
                  </a:lnTo>
                  <a:lnTo>
                    <a:pt x="867" y="569"/>
                  </a:lnTo>
                  <a:lnTo>
                    <a:pt x="881" y="580"/>
                  </a:lnTo>
                  <a:lnTo>
                    <a:pt x="899" y="592"/>
                  </a:lnTo>
                  <a:lnTo>
                    <a:pt x="919" y="602"/>
                  </a:lnTo>
                  <a:lnTo>
                    <a:pt x="941" y="610"/>
                  </a:lnTo>
                  <a:lnTo>
                    <a:pt x="963" y="616"/>
                  </a:lnTo>
                  <a:lnTo>
                    <a:pt x="984" y="619"/>
                  </a:lnTo>
                  <a:lnTo>
                    <a:pt x="1002" y="618"/>
                  </a:lnTo>
                  <a:lnTo>
                    <a:pt x="1008" y="595"/>
                  </a:lnTo>
                  <a:lnTo>
                    <a:pt x="1015" y="570"/>
                  </a:lnTo>
                  <a:lnTo>
                    <a:pt x="1023" y="542"/>
                  </a:lnTo>
                  <a:lnTo>
                    <a:pt x="1030" y="513"/>
                  </a:lnTo>
                  <a:lnTo>
                    <a:pt x="1038" y="485"/>
                  </a:lnTo>
                  <a:lnTo>
                    <a:pt x="1045" y="458"/>
                  </a:lnTo>
                  <a:lnTo>
                    <a:pt x="1051" y="434"/>
                  </a:lnTo>
                  <a:lnTo>
                    <a:pt x="1058" y="412"/>
                  </a:lnTo>
                  <a:lnTo>
                    <a:pt x="1063" y="395"/>
                  </a:lnTo>
                  <a:lnTo>
                    <a:pt x="1066" y="383"/>
                  </a:lnTo>
                  <a:lnTo>
                    <a:pt x="1067" y="377"/>
                  </a:lnTo>
                  <a:lnTo>
                    <a:pt x="1070" y="371"/>
                  </a:lnTo>
                  <a:lnTo>
                    <a:pt x="1076" y="362"/>
                  </a:lnTo>
                  <a:lnTo>
                    <a:pt x="1084" y="352"/>
                  </a:lnTo>
                  <a:lnTo>
                    <a:pt x="1096" y="340"/>
                  </a:lnTo>
                  <a:lnTo>
                    <a:pt x="1113" y="327"/>
                  </a:lnTo>
                  <a:lnTo>
                    <a:pt x="1135" y="313"/>
                  </a:lnTo>
                  <a:lnTo>
                    <a:pt x="1164" y="298"/>
                  </a:lnTo>
                  <a:lnTo>
                    <a:pt x="1170" y="296"/>
                  </a:lnTo>
                  <a:lnTo>
                    <a:pt x="1175" y="295"/>
                  </a:lnTo>
                  <a:lnTo>
                    <a:pt x="1181" y="294"/>
                  </a:lnTo>
                  <a:lnTo>
                    <a:pt x="1184" y="294"/>
                  </a:lnTo>
                  <a:lnTo>
                    <a:pt x="1193" y="294"/>
                  </a:lnTo>
                  <a:lnTo>
                    <a:pt x="1205" y="294"/>
                  </a:lnTo>
                  <a:lnTo>
                    <a:pt x="1218" y="292"/>
                  </a:lnTo>
                  <a:lnTo>
                    <a:pt x="1233" y="292"/>
                  </a:lnTo>
                  <a:lnTo>
                    <a:pt x="1245" y="291"/>
                  </a:lnTo>
                  <a:lnTo>
                    <a:pt x="1254" y="291"/>
                  </a:lnTo>
                  <a:lnTo>
                    <a:pt x="1257" y="291"/>
                  </a:lnTo>
                  <a:lnTo>
                    <a:pt x="1268" y="292"/>
                  </a:lnTo>
                  <a:lnTo>
                    <a:pt x="1278" y="297"/>
                  </a:lnTo>
                  <a:lnTo>
                    <a:pt x="1318" y="321"/>
                  </a:lnTo>
                  <a:lnTo>
                    <a:pt x="1358" y="345"/>
                  </a:lnTo>
                  <a:lnTo>
                    <a:pt x="1399" y="370"/>
                  </a:lnTo>
                  <a:lnTo>
                    <a:pt x="1438" y="394"/>
                  </a:lnTo>
                  <a:lnTo>
                    <a:pt x="1479" y="418"/>
                  </a:lnTo>
                  <a:lnTo>
                    <a:pt x="1519" y="442"/>
                  </a:lnTo>
                  <a:lnTo>
                    <a:pt x="1558" y="465"/>
                  </a:lnTo>
                  <a:lnTo>
                    <a:pt x="1595" y="486"/>
                  </a:lnTo>
                  <a:lnTo>
                    <a:pt x="1632" y="507"/>
                  </a:lnTo>
                  <a:lnTo>
                    <a:pt x="1666" y="527"/>
                  </a:lnTo>
                  <a:lnTo>
                    <a:pt x="1698" y="545"/>
                  </a:lnTo>
                  <a:lnTo>
                    <a:pt x="1728" y="562"/>
                  </a:lnTo>
                  <a:lnTo>
                    <a:pt x="1755" y="577"/>
                  </a:lnTo>
                  <a:lnTo>
                    <a:pt x="1779" y="591"/>
                  </a:lnTo>
                  <a:lnTo>
                    <a:pt x="1799" y="603"/>
                  </a:lnTo>
                  <a:lnTo>
                    <a:pt x="1814" y="612"/>
                  </a:lnTo>
                  <a:lnTo>
                    <a:pt x="1826" y="618"/>
                  </a:lnTo>
                  <a:lnTo>
                    <a:pt x="1834" y="623"/>
                  </a:lnTo>
                  <a:lnTo>
                    <a:pt x="1837" y="625"/>
                  </a:lnTo>
                  <a:lnTo>
                    <a:pt x="1860" y="645"/>
                  </a:lnTo>
                  <a:lnTo>
                    <a:pt x="1876" y="668"/>
                  </a:lnTo>
                  <a:lnTo>
                    <a:pt x="1889" y="693"/>
                  </a:lnTo>
                  <a:lnTo>
                    <a:pt x="1897" y="721"/>
                  </a:lnTo>
                  <a:lnTo>
                    <a:pt x="1899" y="750"/>
                  </a:lnTo>
                  <a:lnTo>
                    <a:pt x="1897" y="779"/>
                  </a:lnTo>
                  <a:lnTo>
                    <a:pt x="1889" y="809"/>
                  </a:lnTo>
                  <a:lnTo>
                    <a:pt x="1878" y="834"/>
                  </a:lnTo>
                  <a:lnTo>
                    <a:pt x="1865" y="856"/>
                  </a:lnTo>
                  <a:lnTo>
                    <a:pt x="1849" y="876"/>
                  </a:lnTo>
                  <a:lnTo>
                    <a:pt x="2025" y="826"/>
                  </a:lnTo>
                  <a:lnTo>
                    <a:pt x="1931" y="246"/>
                  </a:lnTo>
                  <a:lnTo>
                    <a:pt x="1910" y="252"/>
                  </a:lnTo>
                  <a:lnTo>
                    <a:pt x="1886" y="258"/>
                  </a:lnTo>
                  <a:lnTo>
                    <a:pt x="1858" y="265"/>
                  </a:lnTo>
                  <a:lnTo>
                    <a:pt x="1829" y="274"/>
                  </a:lnTo>
                  <a:lnTo>
                    <a:pt x="1798" y="281"/>
                  </a:lnTo>
                  <a:lnTo>
                    <a:pt x="1766" y="290"/>
                  </a:lnTo>
                  <a:lnTo>
                    <a:pt x="1735" y="298"/>
                  </a:lnTo>
                  <a:lnTo>
                    <a:pt x="1704" y="306"/>
                  </a:lnTo>
                  <a:lnTo>
                    <a:pt x="1675" y="313"/>
                  </a:lnTo>
                  <a:lnTo>
                    <a:pt x="1650" y="320"/>
                  </a:lnTo>
                  <a:lnTo>
                    <a:pt x="1626" y="326"/>
                  </a:lnTo>
                  <a:lnTo>
                    <a:pt x="1608" y="330"/>
                  </a:lnTo>
                  <a:lnTo>
                    <a:pt x="1593" y="332"/>
                  </a:lnTo>
                  <a:lnTo>
                    <a:pt x="1585" y="333"/>
                  </a:lnTo>
                  <a:lnTo>
                    <a:pt x="1561" y="331"/>
                  </a:lnTo>
                  <a:lnTo>
                    <a:pt x="1533" y="323"/>
                  </a:lnTo>
                  <a:lnTo>
                    <a:pt x="1502" y="311"/>
                  </a:lnTo>
                  <a:lnTo>
                    <a:pt x="1468" y="296"/>
                  </a:lnTo>
                  <a:lnTo>
                    <a:pt x="1430" y="276"/>
                  </a:lnTo>
                  <a:lnTo>
                    <a:pt x="1388" y="252"/>
                  </a:lnTo>
                  <a:lnTo>
                    <a:pt x="1341" y="225"/>
                  </a:lnTo>
                  <a:lnTo>
                    <a:pt x="1291" y="195"/>
                  </a:lnTo>
                  <a:lnTo>
                    <a:pt x="1270" y="183"/>
                  </a:lnTo>
                  <a:lnTo>
                    <a:pt x="1249" y="170"/>
                  </a:lnTo>
                  <a:lnTo>
                    <a:pt x="1228" y="158"/>
                  </a:lnTo>
                  <a:lnTo>
                    <a:pt x="1208" y="147"/>
                  </a:lnTo>
                  <a:lnTo>
                    <a:pt x="1191" y="137"/>
                  </a:lnTo>
                  <a:lnTo>
                    <a:pt x="1175" y="128"/>
                  </a:lnTo>
                  <a:lnTo>
                    <a:pt x="1163" y="122"/>
                  </a:lnTo>
                  <a:lnTo>
                    <a:pt x="1154" y="119"/>
                  </a:lnTo>
                  <a:close/>
                  <a:moveTo>
                    <a:pt x="1159" y="0"/>
                  </a:moveTo>
                  <a:lnTo>
                    <a:pt x="1170" y="0"/>
                  </a:lnTo>
                  <a:lnTo>
                    <a:pt x="1181" y="2"/>
                  </a:lnTo>
                  <a:lnTo>
                    <a:pt x="1193" y="5"/>
                  </a:lnTo>
                  <a:lnTo>
                    <a:pt x="1207" y="11"/>
                  </a:lnTo>
                  <a:lnTo>
                    <a:pt x="1223" y="19"/>
                  </a:lnTo>
                  <a:lnTo>
                    <a:pt x="1242" y="27"/>
                  </a:lnTo>
                  <a:lnTo>
                    <a:pt x="1264" y="40"/>
                  </a:lnTo>
                  <a:lnTo>
                    <a:pt x="1289" y="54"/>
                  </a:lnTo>
                  <a:lnTo>
                    <a:pt x="1319" y="72"/>
                  </a:lnTo>
                  <a:lnTo>
                    <a:pt x="1353" y="93"/>
                  </a:lnTo>
                  <a:lnTo>
                    <a:pt x="1392" y="115"/>
                  </a:lnTo>
                  <a:lnTo>
                    <a:pt x="1425" y="135"/>
                  </a:lnTo>
                  <a:lnTo>
                    <a:pt x="1455" y="152"/>
                  </a:lnTo>
                  <a:lnTo>
                    <a:pt x="1480" y="167"/>
                  </a:lnTo>
                  <a:lnTo>
                    <a:pt x="1502" y="179"/>
                  </a:lnTo>
                  <a:lnTo>
                    <a:pt x="1521" y="189"/>
                  </a:lnTo>
                  <a:lnTo>
                    <a:pt x="1537" y="196"/>
                  </a:lnTo>
                  <a:lnTo>
                    <a:pt x="1550" y="203"/>
                  </a:lnTo>
                  <a:lnTo>
                    <a:pt x="1561" y="207"/>
                  </a:lnTo>
                  <a:lnTo>
                    <a:pt x="1569" y="211"/>
                  </a:lnTo>
                  <a:lnTo>
                    <a:pt x="1575" y="213"/>
                  </a:lnTo>
                  <a:lnTo>
                    <a:pt x="1986" y="108"/>
                  </a:lnTo>
                  <a:lnTo>
                    <a:pt x="1998" y="107"/>
                  </a:lnTo>
                  <a:lnTo>
                    <a:pt x="2009" y="109"/>
                  </a:lnTo>
                  <a:lnTo>
                    <a:pt x="2019" y="114"/>
                  </a:lnTo>
                  <a:lnTo>
                    <a:pt x="2028" y="121"/>
                  </a:lnTo>
                  <a:lnTo>
                    <a:pt x="2034" y="131"/>
                  </a:lnTo>
                  <a:lnTo>
                    <a:pt x="2038" y="142"/>
                  </a:lnTo>
                  <a:lnTo>
                    <a:pt x="2156" y="877"/>
                  </a:lnTo>
                  <a:lnTo>
                    <a:pt x="2155" y="892"/>
                  </a:lnTo>
                  <a:lnTo>
                    <a:pt x="2149" y="905"/>
                  </a:lnTo>
                  <a:lnTo>
                    <a:pt x="2139" y="916"/>
                  </a:lnTo>
                  <a:lnTo>
                    <a:pt x="2126" y="923"/>
                  </a:lnTo>
                  <a:lnTo>
                    <a:pt x="2123" y="924"/>
                  </a:lnTo>
                  <a:lnTo>
                    <a:pt x="2113" y="926"/>
                  </a:lnTo>
                  <a:lnTo>
                    <a:pt x="2098" y="931"/>
                  </a:lnTo>
                  <a:lnTo>
                    <a:pt x="2080" y="936"/>
                  </a:lnTo>
                  <a:lnTo>
                    <a:pt x="2056" y="943"/>
                  </a:lnTo>
                  <a:lnTo>
                    <a:pt x="2030" y="950"/>
                  </a:lnTo>
                  <a:lnTo>
                    <a:pt x="2000" y="958"/>
                  </a:lnTo>
                  <a:lnTo>
                    <a:pt x="1968" y="967"/>
                  </a:lnTo>
                  <a:lnTo>
                    <a:pt x="1934" y="977"/>
                  </a:lnTo>
                  <a:lnTo>
                    <a:pt x="1899" y="986"/>
                  </a:lnTo>
                  <a:lnTo>
                    <a:pt x="1864" y="996"/>
                  </a:lnTo>
                  <a:lnTo>
                    <a:pt x="1830" y="1006"/>
                  </a:lnTo>
                  <a:lnTo>
                    <a:pt x="1795" y="1016"/>
                  </a:lnTo>
                  <a:lnTo>
                    <a:pt x="1763" y="1025"/>
                  </a:lnTo>
                  <a:lnTo>
                    <a:pt x="1732" y="1033"/>
                  </a:lnTo>
                  <a:lnTo>
                    <a:pt x="1705" y="1041"/>
                  </a:lnTo>
                  <a:lnTo>
                    <a:pt x="1680" y="1048"/>
                  </a:lnTo>
                  <a:lnTo>
                    <a:pt x="1661" y="1053"/>
                  </a:lnTo>
                  <a:lnTo>
                    <a:pt x="1645" y="1058"/>
                  </a:lnTo>
                  <a:lnTo>
                    <a:pt x="1634" y="1060"/>
                  </a:lnTo>
                  <a:lnTo>
                    <a:pt x="1629" y="1061"/>
                  </a:lnTo>
                  <a:lnTo>
                    <a:pt x="1631" y="1085"/>
                  </a:lnTo>
                  <a:lnTo>
                    <a:pt x="1627" y="1109"/>
                  </a:lnTo>
                  <a:lnTo>
                    <a:pt x="1621" y="1132"/>
                  </a:lnTo>
                  <a:lnTo>
                    <a:pt x="1608" y="1157"/>
                  </a:lnTo>
                  <a:lnTo>
                    <a:pt x="1590" y="1178"/>
                  </a:lnTo>
                  <a:lnTo>
                    <a:pt x="1569" y="1196"/>
                  </a:lnTo>
                  <a:lnTo>
                    <a:pt x="1546" y="1209"/>
                  </a:lnTo>
                  <a:lnTo>
                    <a:pt x="1520" y="1218"/>
                  </a:lnTo>
                  <a:lnTo>
                    <a:pt x="1493" y="1221"/>
                  </a:lnTo>
                  <a:lnTo>
                    <a:pt x="1465" y="1220"/>
                  </a:lnTo>
                  <a:lnTo>
                    <a:pt x="1437" y="1213"/>
                  </a:lnTo>
                  <a:lnTo>
                    <a:pt x="1434" y="1232"/>
                  </a:lnTo>
                  <a:lnTo>
                    <a:pt x="1428" y="1252"/>
                  </a:lnTo>
                  <a:lnTo>
                    <a:pt x="1415" y="1277"/>
                  </a:lnTo>
                  <a:lnTo>
                    <a:pt x="1400" y="1300"/>
                  </a:lnTo>
                  <a:lnTo>
                    <a:pt x="1381" y="1317"/>
                  </a:lnTo>
                  <a:lnTo>
                    <a:pt x="1360" y="1330"/>
                  </a:lnTo>
                  <a:lnTo>
                    <a:pt x="1337" y="1339"/>
                  </a:lnTo>
                  <a:lnTo>
                    <a:pt x="1312" y="1343"/>
                  </a:lnTo>
                  <a:lnTo>
                    <a:pt x="1288" y="1340"/>
                  </a:lnTo>
                  <a:lnTo>
                    <a:pt x="1263" y="1334"/>
                  </a:lnTo>
                  <a:lnTo>
                    <a:pt x="1259" y="1333"/>
                  </a:lnTo>
                  <a:lnTo>
                    <a:pt x="1250" y="1329"/>
                  </a:lnTo>
                  <a:lnTo>
                    <a:pt x="1238" y="1324"/>
                  </a:lnTo>
                  <a:lnTo>
                    <a:pt x="1222" y="1317"/>
                  </a:lnTo>
                  <a:lnTo>
                    <a:pt x="1221" y="1319"/>
                  </a:lnTo>
                  <a:lnTo>
                    <a:pt x="1216" y="1326"/>
                  </a:lnTo>
                  <a:lnTo>
                    <a:pt x="1211" y="1337"/>
                  </a:lnTo>
                  <a:lnTo>
                    <a:pt x="1203" y="1350"/>
                  </a:lnTo>
                  <a:lnTo>
                    <a:pt x="1194" y="1366"/>
                  </a:lnTo>
                  <a:lnTo>
                    <a:pt x="1184" y="1382"/>
                  </a:lnTo>
                  <a:lnTo>
                    <a:pt x="1174" y="1399"/>
                  </a:lnTo>
                  <a:lnTo>
                    <a:pt x="1164" y="1416"/>
                  </a:lnTo>
                  <a:lnTo>
                    <a:pt x="1155" y="1431"/>
                  </a:lnTo>
                  <a:lnTo>
                    <a:pt x="1148" y="1444"/>
                  </a:lnTo>
                  <a:lnTo>
                    <a:pt x="1141" y="1455"/>
                  </a:lnTo>
                  <a:lnTo>
                    <a:pt x="1135" y="1463"/>
                  </a:lnTo>
                  <a:lnTo>
                    <a:pt x="1119" y="1483"/>
                  </a:lnTo>
                  <a:lnTo>
                    <a:pt x="1098" y="1499"/>
                  </a:lnTo>
                  <a:lnTo>
                    <a:pt x="1075" y="1510"/>
                  </a:lnTo>
                  <a:lnTo>
                    <a:pt x="1049" y="1518"/>
                  </a:lnTo>
                  <a:lnTo>
                    <a:pt x="1022" y="1520"/>
                  </a:lnTo>
                  <a:lnTo>
                    <a:pt x="990" y="1517"/>
                  </a:lnTo>
                  <a:lnTo>
                    <a:pt x="959" y="1508"/>
                  </a:lnTo>
                  <a:lnTo>
                    <a:pt x="930" y="1495"/>
                  </a:lnTo>
                  <a:lnTo>
                    <a:pt x="903" y="1476"/>
                  </a:lnTo>
                  <a:lnTo>
                    <a:pt x="880" y="1453"/>
                  </a:lnTo>
                  <a:lnTo>
                    <a:pt x="869" y="1437"/>
                  </a:lnTo>
                  <a:lnTo>
                    <a:pt x="860" y="1420"/>
                  </a:lnTo>
                  <a:lnTo>
                    <a:pt x="826" y="1414"/>
                  </a:lnTo>
                  <a:lnTo>
                    <a:pt x="793" y="1404"/>
                  </a:lnTo>
                  <a:lnTo>
                    <a:pt x="761" y="1388"/>
                  </a:lnTo>
                  <a:lnTo>
                    <a:pt x="733" y="1368"/>
                  </a:lnTo>
                  <a:lnTo>
                    <a:pt x="708" y="1343"/>
                  </a:lnTo>
                  <a:lnTo>
                    <a:pt x="689" y="1315"/>
                  </a:lnTo>
                  <a:lnTo>
                    <a:pt x="657" y="1312"/>
                  </a:lnTo>
                  <a:lnTo>
                    <a:pt x="627" y="1304"/>
                  </a:lnTo>
                  <a:lnTo>
                    <a:pt x="597" y="1291"/>
                  </a:lnTo>
                  <a:lnTo>
                    <a:pt x="571" y="1275"/>
                  </a:lnTo>
                  <a:lnTo>
                    <a:pt x="546" y="1255"/>
                  </a:lnTo>
                  <a:lnTo>
                    <a:pt x="526" y="1232"/>
                  </a:lnTo>
                  <a:lnTo>
                    <a:pt x="513" y="1211"/>
                  </a:lnTo>
                  <a:lnTo>
                    <a:pt x="481" y="1206"/>
                  </a:lnTo>
                  <a:lnTo>
                    <a:pt x="450" y="1195"/>
                  </a:lnTo>
                  <a:lnTo>
                    <a:pt x="421" y="1179"/>
                  </a:lnTo>
                  <a:lnTo>
                    <a:pt x="396" y="1159"/>
                  </a:lnTo>
                  <a:lnTo>
                    <a:pt x="374" y="1136"/>
                  </a:lnTo>
                  <a:lnTo>
                    <a:pt x="356" y="1109"/>
                  </a:lnTo>
                  <a:lnTo>
                    <a:pt x="346" y="1082"/>
                  </a:lnTo>
                  <a:lnTo>
                    <a:pt x="342" y="1054"/>
                  </a:lnTo>
                  <a:lnTo>
                    <a:pt x="343" y="1027"/>
                  </a:lnTo>
                  <a:lnTo>
                    <a:pt x="351" y="1001"/>
                  </a:lnTo>
                  <a:lnTo>
                    <a:pt x="363" y="977"/>
                  </a:lnTo>
                  <a:lnTo>
                    <a:pt x="31" y="888"/>
                  </a:lnTo>
                  <a:lnTo>
                    <a:pt x="17" y="881"/>
                  </a:lnTo>
                  <a:lnTo>
                    <a:pt x="7" y="871"/>
                  </a:lnTo>
                  <a:lnTo>
                    <a:pt x="1" y="857"/>
                  </a:lnTo>
                  <a:lnTo>
                    <a:pt x="0" y="841"/>
                  </a:lnTo>
                  <a:lnTo>
                    <a:pt x="102" y="193"/>
                  </a:lnTo>
                  <a:lnTo>
                    <a:pt x="105" y="182"/>
                  </a:lnTo>
                  <a:lnTo>
                    <a:pt x="111" y="173"/>
                  </a:lnTo>
                  <a:lnTo>
                    <a:pt x="120" y="165"/>
                  </a:lnTo>
                  <a:lnTo>
                    <a:pt x="130" y="160"/>
                  </a:lnTo>
                  <a:lnTo>
                    <a:pt x="142" y="158"/>
                  </a:lnTo>
                  <a:lnTo>
                    <a:pt x="153" y="160"/>
                  </a:lnTo>
                  <a:lnTo>
                    <a:pt x="156" y="160"/>
                  </a:lnTo>
                  <a:lnTo>
                    <a:pt x="166" y="163"/>
                  </a:lnTo>
                  <a:lnTo>
                    <a:pt x="180" y="167"/>
                  </a:lnTo>
                  <a:lnTo>
                    <a:pt x="200" y="172"/>
                  </a:lnTo>
                  <a:lnTo>
                    <a:pt x="225" y="179"/>
                  </a:lnTo>
                  <a:lnTo>
                    <a:pt x="252" y="185"/>
                  </a:lnTo>
                  <a:lnTo>
                    <a:pt x="282" y="193"/>
                  </a:lnTo>
                  <a:lnTo>
                    <a:pt x="314" y="202"/>
                  </a:lnTo>
                  <a:lnTo>
                    <a:pt x="346" y="210"/>
                  </a:lnTo>
                  <a:lnTo>
                    <a:pt x="380" y="218"/>
                  </a:lnTo>
                  <a:lnTo>
                    <a:pt x="414" y="227"/>
                  </a:lnTo>
                  <a:lnTo>
                    <a:pt x="446" y="235"/>
                  </a:lnTo>
                  <a:lnTo>
                    <a:pt x="476" y="244"/>
                  </a:lnTo>
                  <a:lnTo>
                    <a:pt x="503" y="250"/>
                  </a:lnTo>
                  <a:lnTo>
                    <a:pt x="529" y="257"/>
                  </a:lnTo>
                  <a:lnTo>
                    <a:pt x="550" y="263"/>
                  </a:lnTo>
                  <a:lnTo>
                    <a:pt x="565" y="266"/>
                  </a:lnTo>
                  <a:lnTo>
                    <a:pt x="576" y="269"/>
                  </a:lnTo>
                  <a:lnTo>
                    <a:pt x="584" y="266"/>
                  </a:lnTo>
                  <a:lnTo>
                    <a:pt x="594" y="260"/>
                  </a:lnTo>
                  <a:lnTo>
                    <a:pt x="608" y="253"/>
                  </a:lnTo>
                  <a:lnTo>
                    <a:pt x="625" y="243"/>
                  </a:lnTo>
                  <a:lnTo>
                    <a:pt x="644" y="232"/>
                  </a:lnTo>
                  <a:lnTo>
                    <a:pt x="662" y="220"/>
                  </a:lnTo>
                  <a:lnTo>
                    <a:pt x="682" y="207"/>
                  </a:lnTo>
                  <a:lnTo>
                    <a:pt x="701" y="195"/>
                  </a:lnTo>
                  <a:lnTo>
                    <a:pt x="719" y="184"/>
                  </a:lnTo>
                  <a:lnTo>
                    <a:pt x="759" y="159"/>
                  </a:lnTo>
                  <a:lnTo>
                    <a:pt x="794" y="138"/>
                  </a:lnTo>
                  <a:lnTo>
                    <a:pt x="826" y="118"/>
                  </a:lnTo>
                  <a:lnTo>
                    <a:pt x="855" y="103"/>
                  </a:lnTo>
                  <a:lnTo>
                    <a:pt x="881" y="90"/>
                  </a:lnTo>
                  <a:lnTo>
                    <a:pt x="904" y="82"/>
                  </a:lnTo>
                  <a:lnTo>
                    <a:pt x="924" y="76"/>
                  </a:lnTo>
                  <a:lnTo>
                    <a:pt x="944" y="78"/>
                  </a:lnTo>
                  <a:lnTo>
                    <a:pt x="963" y="85"/>
                  </a:lnTo>
                  <a:lnTo>
                    <a:pt x="984" y="72"/>
                  </a:lnTo>
                  <a:lnTo>
                    <a:pt x="1007" y="58"/>
                  </a:lnTo>
                  <a:lnTo>
                    <a:pt x="1032" y="45"/>
                  </a:lnTo>
                  <a:lnTo>
                    <a:pt x="1056" y="33"/>
                  </a:lnTo>
                  <a:lnTo>
                    <a:pt x="1079" y="23"/>
                  </a:lnTo>
                  <a:lnTo>
                    <a:pt x="1102" y="13"/>
                  </a:lnTo>
                  <a:lnTo>
                    <a:pt x="1124" y="5"/>
                  </a:lnTo>
                  <a:lnTo>
                    <a:pt x="1143" y="1"/>
                  </a:lnTo>
                  <a:lnTo>
                    <a:pt x="11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7" name="Freeform 7"/>
            <p:cNvSpPr>
              <a:spLocks noEditPoints="1"/>
            </p:cNvSpPr>
            <p:nvPr/>
          </p:nvSpPr>
          <p:spPr bwMode="auto">
            <a:xfrm>
              <a:off x="15744825" y="2738438"/>
              <a:ext cx="2114550" cy="2222500"/>
            </a:xfrm>
            <a:custGeom>
              <a:avLst/>
              <a:gdLst>
                <a:gd name="T0" fmla="*/ 1332 w 2664"/>
                <a:gd name="T1" fmla="*/ 192 h 2799"/>
                <a:gd name="T2" fmla="*/ 166 w 2664"/>
                <a:gd name="T3" fmla="*/ 1198 h 2799"/>
                <a:gd name="T4" fmla="*/ 166 w 2664"/>
                <a:gd name="T5" fmla="*/ 2634 h 2799"/>
                <a:gd name="T6" fmla="*/ 2498 w 2664"/>
                <a:gd name="T7" fmla="*/ 2634 h 2799"/>
                <a:gd name="T8" fmla="*/ 2498 w 2664"/>
                <a:gd name="T9" fmla="*/ 1198 h 2799"/>
                <a:gd name="T10" fmla="*/ 1332 w 2664"/>
                <a:gd name="T11" fmla="*/ 192 h 2799"/>
                <a:gd name="T12" fmla="*/ 1331 w 2664"/>
                <a:gd name="T13" fmla="*/ 0 h 2799"/>
                <a:gd name="T14" fmla="*/ 1351 w 2664"/>
                <a:gd name="T15" fmla="*/ 2 h 2799"/>
                <a:gd name="T16" fmla="*/ 1370 w 2664"/>
                <a:gd name="T17" fmla="*/ 9 h 2799"/>
                <a:gd name="T18" fmla="*/ 1386 w 2664"/>
                <a:gd name="T19" fmla="*/ 20 h 2799"/>
                <a:gd name="T20" fmla="*/ 2635 w 2664"/>
                <a:gd name="T21" fmla="*/ 1097 h 2799"/>
                <a:gd name="T22" fmla="*/ 2647 w 2664"/>
                <a:gd name="T23" fmla="*/ 1110 h 2799"/>
                <a:gd name="T24" fmla="*/ 2657 w 2664"/>
                <a:gd name="T25" fmla="*/ 1125 h 2799"/>
                <a:gd name="T26" fmla="*/ 2663 w 2664"/>
                <a:gd name="T27" fmla="*/ 1142 h 2799"/>
                <a:gd name="T28" fmla="*/ 2664 w 2664"/>
                <a:gd name="T29" fmla="*/ 1160 h 2799"/>
                <a:gd name="T30" fmla="*/ 2664 w 2664"/>
                <a:gd name="T31" fmla="*/ 2717 h 2799"/>
                <a:gd name="T32" fmla="*/ 2662 w 2664"/>
                <a:gd name="T33" fmla="*/ 2739 h 2799"/>
                <a:gd name="T34" fmla="*/ 2653 w 2664"/>
                <a:gd name="T35" fmla="*/ 2759 h 2799"/>
                <a:gd name="T36" fmla="*/ 2640 w 2664"/>
                <a:gd name="T37" fmla="*/ 2775 h 2799"/>
                <a:gd name="T38" fmla="*/ 2623 w 2664"/>
                <a:gd name="T39" fmla="*/ 2788 h 2799"/>
                <a:gd name="T40" fmla="*/ 2603 w 2664"/>
                <a:gd name="T41" fmla="*/ 2797 h 2799"/>
                <a:gd name="T42" fmla="*/ 2581 w 2664"/>
                <a:gd name="T43" fmla="*/ 2799 h 2799"/>
                <a:gd name="T44" fmla="*/ 83 w 2664"/>
                <a:gd name="T45" fmla="*/ 2799 h 2799"/>
                <a:gd name="T46" fmla="*/ 61 w 2664"/>
                <a:gd name="T47" fmla="*/ 2797 h 2799"/>
                <a:gd name="T48" fmla="*/ 41 w 2664"/>
                <a:gd name="T49" fmla="*/ 2788 h 2799"/>
                <a:gd name="T50" fmla="*/ 24 w 2664"/>
                <a:gd name="T51" fmla="*/ 2775 h 2799"/>
                <a:gd name="T52" fmla="*/ 11 w 2664"/>
                <a:gd name="T53" fmla="*/ 2759 h 2799"/>
                <a:gd name="T54" fmla="*/ 2 w 2664"/>
                <a:gd name="T55" fmla="*/ 2739 h 2799"/>
                <a:gd name="T56" fmla="*/ 0 w 2664"/>
                <a:gd name="T57" fmla="*/ 2717 h 2799"/>
                <a:gd name="T58" fmla="*/ 0 w 2664"/>
                <a:gd name="T59" fmla="*/ 1160 h 2799"/>
                <a:gd name="T60" fmla="*/ 1 w 2664"/>
                <a:gd name="T61" fmla="*/ 1142 h 2799"/>
                <a:gd name="T62" fmla="*/ 7 w 2664"/>
                <a:gd name="T63" fmla="*/ 1125 h 2799"/>
                <a:gd name="T64" fmla="*/ 17 w 2664"/>
                <a:gd name="T65" fmla="*/ 1110 h 2799"/>
                <a:gd name="T66" fmla="*/ 29 w 2664"/>
                <a:gd name="T67" fmla="*/ 1097 h 2799"/>
                <a:gd name="T68" fmla="*/ 1278 w 2664"/>
                <a:gd name="T69" fmla="*/ 20 h 2799"/>
                <a:gd name="T70" fmla="*/ 1294 w 2664"/>
                <a:gd name="T71" fmla="*/ 9 h 2799"/>
                <a:gd name="T72" fmla="*/ 1313 w 2664"/>
                <a:gd name="T73" fmla="*/ 2 h 2799"/>
                <a:gd name="T74" fmla="*/ 1331 w 2664"/>
                <a:gd name="T75" fmla="*/ 0 h 2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664" h="2799">
                  <a:moveTo>
                    <a:pt x="1332" y="192"/>
                  </a:moveTo>
                  <a:lnTo>
                    <a:pt x="166" y="1198"/>
                  </a:lnTo>
                  <a:lnTo>
                    <a:pt x="166" y="2634"/>
                  </a:lnTo>
                  <a:lnTo>
                    <a:pt x="2498" y="2634"/>
                  </a:lnTo>
                  <a:lnTo>
                    <a:pt x="2498" y="1198"/>
                  </a:lnTo>
                  <a:lnTo>
                    <a:pt x="1332" y="192"/>
                  </a:lnTo>
                  <a:close/>
                  <a:moveTo>
                    <a:pt x="1331" y="0"/>
                  </a:moveTo>
                  <a:lnTo>
                    <a:pt x="1351" y="2"/>
                  </a:lnTo>
                  <a:lnTo>
                    <a:pt x="1370" y="9"/>
                  </a:lnTo>
                  <a:lnTo>
                    <a:pt x="1386" y="20"/>
                  </a:lnTo>
                  <a:lnTo>
                    <a:pt x="2635" y="1097"/>
                  </a:lnTo>
                  <a:lnTo>
                    <a:pt x="2647" y="1110"/>
                  </a:lnTo>
                  <a:lnTo>
                    <a:pt x="2657" y="1125"/>
                  </a:lnTo>
                  <a:lnTo>
                    <a:pt x="2663" y="1142"/>
                  </a:lnTo>
                  <a:lnTo>
                    <a:pt x="2664" y="1160"/>
                  </a:lnTo>
                  <a:lnTo>
                    <a:pt x="2664" y="2717"/>
                  </a:lnTo>
                  <a:lnTo>
                    <a:pt x="2662" y="2739"/>
                  </a:lnTo>
                  <a:lnTo>
                    <a:pt x="2653" y="2759"/>
                  </a:lnTo>
                  <a:lnTo>
                    <a:pt x="2640" y="2775"/>
                  </a:lnTo>
                  <a:lnTo>
                    <a:pt x="2623" y="2788"/>
                  </a:lnTo>
                  <a:lnTo>
                    <a:pt x="2603" y="2797"/>
                  </a:lnTo>
                  <a:lnTo>
                    <a:pt x="2581" y="2799"/>
                  </a:lnTo>
                  <a:lnTo>
                    <a:pt x="83" y="2799"/>
                  </a:lnTo>
                  <a:lnTo>
                    <a:pt x="61" y="2797"/>
                  </a:lnTo>
                  <a:lnTo>
                    <a:pt x="41" y="2788"/>
                  </a:lnTo>
                  <a:lnTo>
                    <a:pt x="24" y="2775"/>
                  </a:lnTo>
                  <a:lnTo>
                    <a:pt x="11" y="2759"/>
                  </a:lnTo>
                  <a:lnTo>
                    <a:pt x="2" y="2739"/>
                  </a:lnTo>
                  <a:lnTo>
                    <a:pt x="0" y="2717"/>
                  </a:lnTo>
                  <a:lnTo>
                    <a:pt x="0" y="1160"/>
                  </a:lnTo>
                  <a:lnTo>
                    <a:pt x="1" y="1142"/>
                  </a:lnTo>
                  <a:lnTo>
                    <a:pt x="7" y="1125"/>
                  </a:lnTo>
                  <a:lnTo>
                    <a:pt x="17" y="1110"/>
                  </a:lnTo>
                  <a:lnTo>
                    <a:pt x="29" y="1097"/>
                  </a:lnTo>
                  <a:lnTo>
                    <a:pt x="1278" y="20"/>
                  </a:lnTo>
                  <a:lnTo>
                    <a:pt x="1294" y="9"/>
                  </a:lnTo>
                  <a:lnTo>
                    <a:pt x="1313" y="2"/>
                  </a:lnTo>
                  <a:lnTo>
                    <a:pt x="13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15354300" y="2265363"/>
              <a:ext cx="2895600" cy="1393825"/>
            </a:xfrm>
            <a:custGeom>
              <a:avLst/>
              <a:gdLst>
                <a:gd name="T0" fmla="*/ 1824 w 3648"/>
                <a:gd name="T1" fmla="*/ 0 h 1756"/>
                <a:gd name="T2" fmla="*/ 1853 w 3648"/>
                <a:gd name="T3" fmla="*/ 2 h 1756"/>
                <a:gd name="T4" fmla="*/ 1880 w 3648"/>
                <a:gd name="T5" fmla="*/ 10 h 1756"/>
                <a:gd name="T6" fmla="*/ 1908 w 3648"/>
                <a:gd name="T7" fmla="*/ 23 h 1756"/>
                <a:gd name="T8" fmla="*/ 1932 w 3648"/>
                <a:gd name="T9" fmla="*/ 39 h 1756"/>
                <a:gd name="T10" fmla="*/ 3591 w 3648"/>
                <a:gd name="T11" fmla="*/ 1464 h 1756"/>
                <a:gd name="T12" fmla="*/ 3612 w 3648"/>
                <a:gd name="T13" fmla="*/ 1486 h 1756"/>
                <a:gd name="T14" fmla="*/ 3627 w 3648"/>
                <a:gd name="T15" fmla="*/ 1510 h 1756"/>
                <a:gd name="T16" fmla="*/ 3639 w 3648"/>
                <a:gd name="T17" fmla="*/ 1536 h 1756"/>
                <a:gd name="T18" fmla="*/ 3646 w 3648"/>
                <a:gd name="T19" fmla="*/ 1563 h 1756"/>
                <a:gd name="T20" fmla="*/ 3648 w 3648"/>
                <a:gd name="T21" fmla="*/ 1592 h 1756"/>
                <a:gd name="T22" fmla="*/ 3646 w 3648"/>
                <a:gd name="T23" fmla="*/ 1620 h 1756"/>
                <a:gd name="T24" fmla="*/ 3638 w 3648"/>
                <a:gd name="T25" fmla="*/ 1647 h 1756"/>
                <a:gd name="T26" fmla="*/ 3625 w 3648"/>
                <a:gd name="T27" fmla="*/ 1674 h 1756"/>
                <a:gd name="T28" fmla="*/ 3608 w 3648"/>
                <a:gd name="T29" fmla="*/ 1698 h 1756"/>
                <a:gd name="T30" fmla="*/ 3587 w 3648"/>
                <a:gd name="T31" fmla="*/ 1719 h 1756"/>
                <a:gd name="T32" fmla="*/ 3563 w 3648"/>
                <a:gd name="T33" fmla="*/ 1735 h 1756"/>
                <a:gd name="T34" fmla="*/ 3537 w 3648"/>
                <a:gd name="T35" fmla="*/ 1747 h 1756"/>
                <a:gd name="T36" fmla="*/ 3510 w 3648"/>
                <a:gd name="T37" fmla="*/ 1753 h 1756"/>
                <a:gd name="T38" fmla="*/ 3482 w 3648"/>
                <a:gd name="T39" fmla="*/ 1756 h 1756"/>
                <a:gd name="T40" fmla="*/ 3453 w 3648"/>
                <a:gd name="T41" fmla="*/ 1753 h 1756"/>
                <a:gd name="T42" fmla="*/ 3426 w 3648"/>
                <a:gd name="T43" fmla="*/ 1746 h 1756"/>
                <a:gd name="T44" fmla="*/ 3399 w 3648"/>
                <a:gd name="T45" fmla="*/ 1733 h 1756"/>
                <a:gd name="T46" fmla="*/ 3374 w 3648"/>
                <a:gd name="T47" fmla="*/ 1716 h 1756"/>
                <a:gd name="T48" fmla="*/ 1824 w 3648"/>
                <a:gd name="T49" fmla="*/ 384 h 1756"/>
                <a:gd name="T50" fmla="*/ 274 w 3648"/>
                <a:gd name="T51" fmla="*/ 1716 h 1756"/>
                <a:gd name="T52" fmla="*/ 250 w 3648"/>
                <a:gd name="T53" fmla="*/ 1733 h 1756"/>
                <a:gd name="T54" fmla="*/ 223 w 3648"/>
                <a:gd name="T55" fmla="*/ 1746 h 1756"/>
                <a:gd name="T56" fmla="*/ 196 w 3648"/>
                <a:gd name="T57" fmla="*/ 1753 h 1756"/>
                <a:gd name="T58" fmla="*/ 168 w 3648"/>
                <a:gd name="T59" fmla="*/ 1756 h 1756"/>
                <a:gd name="T60" fmla="*/ 139 w 3648"/>
                <a:gd name="T61" fmla="*/ 1753 h 1756"/>
                <a:gd name="T62" fmla="*/ 112 w 3648"/>
                <a:gd name="T63" fmla="*/ 1747 h 1756"/>
                <a:gd name="T64" fmla="*/ 86 w 3648"/>
                <a:gd name="T65" fmla="*/ 1736 h 1756"/>
                <a:gd name="T66" fmla="*/ 62 w 3648"/>
                <a:gd name="T67" fmla="*/ 1719 h 1756"/>
                <a:gd name="T68" fmla="*/ 40 w 3648"/>
                <a:gd name="T69" fmla="*/ 1698 h 1756"/>
                <a:gd name="T70" fmla="*/ 23 w 3648"/>
                <a:gd name="T71" fmla="*/ 1674 h 1756"/>
                <a:gd name="T72" fmla="*/ 10 w 3648"/>
                <a:gd name="T73" fmla="*/ 1647 h 1756"/>
                <a:gd name="T74" fmla="*/ 2 w 3648"/>
                <a:gd name="T75" fmla="*/ 1620 h 1756"/>
                <a:gd name="T76" fmla="*/ 0 w 3648"/>
                <a:gd name="T77" fmla="*/ 1592 h 1756"/>
                <a:gd name="T78" fmla="*/ 2 w 3648"/>
                <a:gd name="T79" fmla="*/ 1563 h 1756"/>
                <a:gd name="T80" fmla="*/ 9 w 3648"/>
                <a:gd name="T81" fmla="*/ 1536 h 1756"/>
                <a:gd name="T82" fmla="*/ 21 w 3648"/>
                <a:gd name="T83" fmla="*/ 1510 h 1756"/>
                <a:gd name="T84" fmla="*/ 36 w 3648"/>
                <a:gd name="T85" fmla="*/ 1486 h 1756"/>
                <a:gd name="T86" fmla="*/ 57 w 3648"/>
                <a:gd name="T87" fmla="*/ 1464 h 1756"/>
                <a:gd name="T88" fmla="*/ 1716 w 3648"/>
                <a:gd name="T89" fmla="*/ 39 h 1756"/>
                <a:gd name="T90" fmla="*/ 1740 w 3648"/>
                <a:gd name="T91" fmla="*/ 23 h 1756"/>
                <a:gd name="T92" fmla="*/ 1768 w 3648"/>
                <a:gd name="T93" fmla="*/ 10 h 1756"/>
                <a:gd name="T94" fmla="*/ 1795 w 3648"/>
                <a:gd name="T95" fmla="*/ 2 h 1756"/>
                <a:gd name="T96" fmla="*/ 1823 w 3648"/>
                <a:gd name="T97" fmla="*/ 0 h 1756"/>
                <a:gd name="T98" fmla="*/ 1824 w 3648"/>
                <a:gd name="T99" fmla="*/ 0 h 1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648" h="1756">
                  <a:moveTo>
                    <a:pt x="1824" y="0"/>
                  </a:moveTo>
                  <a:lnTo>
                    <a:pt x="1853" y="2"/>
                  </a:lnTo>
                  <a:lnTo>
                    <a:pt x="1880" y="10"/>
                  </a:lnTo>
                  <a:lnTo>
                    <a:pt x="1908" y="23"/>
                  </a:lnTo>
                  <a:lnTo>
                    <a:pt x="1932" y="39"/>
                  </a:lnTo>
                  <a:lnTo>
                    <a:pt x="3591" y="1464"/>
                  </a:lnTo>
                  <a:lnTo>
                    <a:pt x="3612" y="1486"/>
                  </a:lnTo>
                  <a:lnTo>
                    <a:pt x="3627" y="1510"/>
                  </a:lnTo>
                  <a:lnTo>
                    <a:pt x="3639" y="1536"/>
                  </a:lnTo>
                  <a:lnTo>
                    <a:pt x="3646" y="1563"/>
                  </a:lnTo>
                  <a:lnTo>
                    <a:pt x="3648" y="1592"/>
                  </a:lnTo>
                  <a:lnTo>
                    <a:pt x="3646" y="1620"/>
                  </a:lnTo>
                  <a:lnTo>
                    <a:pt x="3638" y="1647"/>
                  </a:lnTo>
                  <a:lnTo>
                    <a:pt x="3625" y="1674"/>
                  </a:lnTo>
                  <a:lnTo>
                    <a:pt x="3608" y="1698"/>
                  </a:lnTo>
                  <a:lnTo>
                    <a:pt x="3587" y="1719"/>
                  </a:lnTo>
                  <a:lnTo>
                    <a:pt x="3563" y="1735"/>
                  </a:lnTo>
                  <a:lnTo>
                    <a:pt x="3537" y="1747"/>
                  </a:lnTo>
                  <a:lnTo>
                    <a:pt x="3510" y="1753"/>
                  </a:lnTo>
                  <a:lnTo>
                    <a:pt x="3482" y="1756"/>
                  </a:lnTo>
                  <a:lnTo>
                    <a:pt x="3453" y="1753"/>
                  </a:lnTo>
                  <a:lnTo>
                    <a:pt x="3426" y="1746"/>
                  </a:lnTo>
                  <a:lnTo>
                    <a:pt x="3399" y="1733"/>
                  </a:lnTo>
                  <a:lnTo>
                    <a:pt x="3374" y="1716"/>
                  </a:lnTo>
                  <a:lnTo>
                    <a:pt x="1824" y="384"/>
                  </a:lnTo>
                  <a:lnTo>
                    <a:pt x="274" y="1716"/>
                  </a:lnTo>
                  <a:lnTo>
                    <a:pt x="250" y="1733"/>
                  </a:lnTo>
                  <a:lnTo>
                    <a:pt x="223" y="1746"/>
                  </a:lnTo>
                  <a:lnTo>
                    <a:pt x="196" y="1753"/>
                  </a:lnTo>
                  <a:lnTo>
                    <a:pt x="168" y="1756"/>
                  </a:lnTo>
                  <a:lnTo>
                    <a:pt x="139" y="1753"/>
                  </a:lnTo>
                  <a:lnTo>
                    <a:pt x="112" y="1747"/>
                  </a:lnTo>
                  <a:lnTo>
                    <a:pt x="86" y="1736"/>
                  </a:lnTo>
                  <a:lnTo>
                    <a:pt x="62" y="1719"/>
                  </a:lnTo>
                  <a:lnTo>
                    <a:pt x="40" y="1698"/>
                  </a:lnTo>
                  <a:lnTo>
                    <a:pt x="23" y="1674"/>
                  </a:lnTo>
                  <a:lnTo>
                    <a:pt x="10" y="1647"/>
                  </a:lnTo>
                  <a:lnTo>
                    <a:pt x="2" y="1620"/>
                  </a:lnTo>
                  <a:lnTo>
                    <a:pt x="0" y="1592"/>
                  </a:lnTo>
                  <a:lnTo>
                    <a:pt x="2" y="1563"/>
                  </a:lnTo>
                  <a:lnTo>
                    <a:pt x="9" y="1536"/>
                  </a:lnTo>
                  <a:lnTo>
                    <a:pt x="21" y="1510"/>
                  </a:lnTo>
                  <a:lnTo>
                    <a:pt x="36" y="1486"/>
                  </a:lnTo>
                  <a:lnTo>
                    <a:pt x="57" y="1464"/>
                  </a:lnTo>
                  <a:lnTo>
                    <a:pt x="1716" y="39"/>
                  </a:lnTo>
                  <a:lnTo>
                    <a:pt x="1740" y="23"/>
                  </a:lnTo>
                  <a:lnTo>
                    <a:pt x="1768" y="10"/>
                  </a:lnTo>
                  <a:lnTo>
                    <a:pt x="1795" y="2"/>
                  </a:lnTo>
                  <a:lnTo>
                    <a:pt x="1823" y="0"/>
                  </a:lnTo>
                  <a:lnTo>
                    <a:pt x="18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7077778" y="2893310"/>
            <a:ext cx="742979" cy="618603"/>
            <a:chOff x="1474788" y="7215188"/>
            <a:chExt cx="6505575" cy="5416550"/>
          </a:xfrm>
          <a:solidFill>
            <a:schemeClr val="accent3"/>
          </a:solidFill>
        </p:grpSpPr>
        <p:sp>
          <p:nvSpPr>
            <p:cNvPr id="20" name="Freeform 13"/>
            <p:cNvSpPr>
              <a:spLocks noEditPoints="1"/>
            </p:cNvSpPr>
            <p:nvPr/>
          </p:nvSpPr>
          <p:spPr bwMode="auto">
            <a:xfrm>
              <a:off x="1474788" y="7215188"/>
              <a:ext cx="6505575" cy="5416550"/>
            </a:xfrm>
            <a:custGeom>
              <a:avLst/>
              <a:gdLst>
                <a:gd name="T0" fmla="*/ 1408 w 4098"/>
                <a:gd name="T1" fmla="*/ 3082 h 3412"/>
                <a:gd name="T2" fmla="*/ 1368 w 4098"/>
                <a:gd name="T3" fmla="*/ 3134 h 3412"/>
                <a:gd name="T4" fmla="*/ 2732 w 4098"/>
                <a:gd name="T5" fmla="*/ 3242 h 3412"/>
                <a:gd name="T6" fmla="*/ 2721 w 4098"/>
                <a:gd name="T7" fmla="*/ 3113 h 3412"/>
                <a:gd name="T8" fmla="*/ 2670 w 4098"/>
                <a:gd name="T9" fmla="*/ 3075 h 3412"/>
                <a:gd name="T10" fmla="*/ 1684 w 4098"/>
                <a:gd name="T11" fmla="*/ 2560 h 3412"/>
                <a:gd name="T12" fmla="*/ 2414 w 4098"/>
                <a:gd name="T13" fmla="*/ 2560 h 3412"/>
                <a:gd name="T14" fmla="*/ 308 w 4098"/>
                <a:gd name="T15" fmla="*/ 174 h 3412"/>
                <a:gd name="T16" fmla="*/ 221 w 4098"/>
                <a:gd name="T17" fmla="*/ 221 h 3412"/>
                <a:gd name="T18" fmla="*/ 174 w 4098"/>
                <a:gd name="T19" fmla="*/ 308 h 3412"/>
                <a:gd name="T20" fmla="*/ 3414 w 4098"/>
                <a:gd name="T21" fmla="*/ 1962 h 3412"/>
                <a:gd name="T22" fmla="*/ 3475 w 4098"/>
                <a:gd name="T23" fmla="*/ 1987 h 3412"/>
                <a:gd name="T24" fmla="*/ 3499 w 4098"/>
                <a:gd name="T25" fmla="*/ 2047 h 3412"/>
                <a:gd name="T26" fmla="*/ 3475 w 4098"/>
                <a:gd name="T27" fmla="*/ 2108 h 3412"/>
                <a:gd name="T28" fmla="*/ 3414 w 4098"/>
                <a:gd name="T29" fmla="*/ 2133 h 3412"/>
                <a:gd name="T30" fmla="*/ 174 w 4098"/>
                <a:gd name="T31" fmla="*/ 2251 h 3412"/>
                <a:gd name="T32" fmla="*/ 221 w 4098"/>
                <a:gd name="T33" fmla="*/ 2338 h 3412"/>
                <a:gd name="T34" fmla="*/ 308 w 4098"/>
                <a:gd name="T35" fmla="*/ 2385 h 3412"/>
                <a:gd name="T36" fmla="*/ 3790 w 4098"/>
                <a:gd name="T37" fmla="*/ 2385 h 3412"/>
                <a:gd name="T38" fmla="*/ 3877 w 4098"/>
                <a:gd name="T39" fmla="*/ 2338 h 3412"/>
                <a:gd name="T40" fmla="*/ 3924 w 4098"/>
                <a:gd name="T41" fmla="*/ 2251 h 3412"/>
                <a:gd name="T42" fmla="*/ 698 w 4098"/>
                <a:gd name="T43" fmla="*/ 513 h 3412"/>
                <a:gd name="T44" fmla="*/ 637 w 4098"/>
                <a:gd name="T45" fmla="*/ 487 h 3412"/>
                <a:gd name="T46" fmla="*/ 612 w 4098"/>
                <a:gd name="T47" fmla="*/ 427 h 3412"/>
                <a:gd name="T48" fmla="*/ 637 w 4098"/>
                <a:gd name="T49" fmla="*/ 366 h 3412"/>
                <a:gd name="T50" fmla="*/ 698 w 4098"/>
                <a:gd name="T51" fmla="*/ 342 h 3412"/>
                <a:gd name="T52" fmla="*/ 3913 w 4098"/>
                <a:gd name="T53" fmla="*/ 276 h 3412"/>
                <a:gd name="T54" fmla="*/ 3851 w 4098"/>
                <a:gd name="T55" fmla="*/ 200 h 3412"/>
                <a:gd name="T56" fmla="*/ 3755 w 4098"/>
                <a:gd name="T57" fmla="*/ 172 h 3412"/>
                <a:gd name="T58" fmla="*/ 3755 w 4098"/>
                <a:gd name="T59" fmla="*/ 0 h 3412"/>
                <a:gd name="T60" fmla="*/ 3899 w 4098"/>
                <a:gd name="T61" fmla="*/ 33 h 3412"/>
                <a:gd name="T62" fmla="*/ 4014 w 4098"/>
                <a:gd name="T63" fmla="*/ 118 h 3412"/>
                <a:gd name="T64" fmla="*/ 4083 w 4098"/>
                <a:gd name="T65" fmla="*/ 245 h 3412"/>
                <a:gd name="T66" fmla="*/ 4098 w 4098"/>
                <a:gd name="T67" fmla="*/ 2216 h 3412"/>
                <a:gd name="T68" fmla="*/ 4066 w 4098"/>
                <a:gd name="T69" fmla="*/ 2361 h 3412"/>
                <a:gd name="T70" fmla="*/ 3980 w 4098"/>
                <a:gd name="T71" fmla="*/ 2475 h 3412"/>
                <a:gd name="T72" fmla="*/ 3853 w 4098"/>
                <a:gd name="T73" fmla="*/ 2545 h 3412"/>
                <a:gd name="T74" fmla="*/ 2594 w 4098"/>
                <a:gd name="T75" fmla="*/ 2560 h 3412"/>
                <a:gd name="T76" fmla="*/ 2788 w 4098"/>
                <a:gd name="T77" fmla="*/ 2943 h 3412"/>
                <a:gd name="T78" fmla="*/ 2871 w 4098"/>
                <a:gd name="T79" fmla="*/ 3034 h 3412"/>
                <a:gd name="T80" fmla="*/ 2903 w 4098"/>
                <a:gd name="T81" fmla="*/ 3156 h 3412"/>
                <a:gd name="T82" fmla="*/ 3182 w 4098"/>
                <a:gd name="T83" fmla="*/ 3245 h 3412"/>
                <a:gd name="T84" fmla="*/ 3232 w 4098"/>
                <a:gd name="T85" fmla="*/ 3284 h 3412"/>
                <a:gd name="T86" fmla="*/ 3241 w 4098"/>
                <a:gd name="T87" fmla="*/ 3350 h 3412"/>
                <a:gd name="T88" fmla="*/ 3201 w 4098"/>
                <a:gd name="T89" fmla="*/ 3401 h 3412"/>
                <a:gd name="T90" fmla="*/ 939 w 4098"/>
                <a:gd name="T91" fmla="*/ 3412 h 3412"/>
                <a:gd name="T92" fmla="*/ 879 w 4098"/>
                <a:gd name="T93" fmla="*/ 3387 h 3412"/>
                <a:gd name="T94" fmla="*/ 853 w 4098"/>
                <a:gd name="T95" fmla="*/ 3326 h 3412"/>
                <a:gd name="T96" fmla="*/ 879 w 4098"/>
                <a:gd name="T97" fmla="*/ 3267 h 3412"/>
                <a:gd name="T98" fmla="*/ 939 w 4098"/>
                <a:gd name="T99" fmla="*/ 3242 h 3412"/>
                <a:gd name="T100" fmla="*/ 1200 w 4098"/>
                <a:gd name="T101" fmla="*/ 3113 h 3412"/>
                <a:gd name="T102" fmla="*/ 1249 w 4098"/>
                <a:gd name="T103" fmla="*/ 2999 h 3412"/>
                <a:gd name="T104" fmla="*/ 1347 w 4098"/>
                <a:gd name="T105" fmla="*/ 2922 h 3412"/>
                <a:gd name="T106" fmla="*/ 343 w 4098"/>
                <a:gd name="T107" fmla="*/ 2560 h 3412"/>
                <a:gd name="T108" fmla="*/ 199 w 4098"/>
                <a:gd name="T109" fmla="*/ 2527 h 3412"/>
                <a:gd name="T110" fmla="*/ 84 w 4098"/>
                <a:gd name="T111" fmla="*/ 2441 h 3412"/>
                <a:gd name="T112" fmla="*/ 15 w 4098"/>
                <a:gd name="T113" fmla="*/ 2315 h 3412"/>
                <a:gd name="T114" fmla="*/ 0 w 4098"/>
                <a:gd name="T115" fmla="*/ 343 h 3412"/>
                <a:gd name="T116" fmla="*/ 32 w 4098"/>
                <a:gd name="T117" fmla="*/ 199 h 3412"/>
                <a:gd name="T118" fmla="*/ 118 w 4098"/>
                <a:gd name="T119" fmla="*/ 85 h 3412"/>
                <a:gd name="T120" fmla="*/ 245 w 4098"/>
                <a:gd name="T121" fmla="*/ 15 h 3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098" h="3412">
                  <a:moveTo>
                    <a:pt x="1452" y="3071"/>
                  </a:moveTo>
                  <a:lnTo>
                    <a:pt x="1428" y="3075"/>
                  </a:lnTo>
                  <a:lnTo>
                    <a:pt x="1408" y="3082"/>
                  </a:lnTo>
                  <a:lnTo>
                    <a:pt x="1391" y="3096"/>
                  </a:lnTo>
                  <a:lnTo>
                    <a:pt x="1377" y="3113"/>
                  </a:lnTo>
                  <a:lnTo>
                    <a:pt x="1368" y="3134"/>
                  </a:lnTo>
                  <a:lnTo>
                    <a:pt x="1366" y="3156"/>
                  </a:lnTo>
                  <a:lnTo>
                    <a:pt x="1366" y="3242"/>
                  </a:lnTo>
                  <a:lnTo>
                    <a:pt x="2732" y="3242"/>
                  </a:lnTo>
                  <a:lnTo>
                    <a:pt x="2732" y="3156"/>
                  </a:lnTo>
                  <a:lnTo>
                    <a:pt x="2730" y="3134"/>
                  </a:lnTo>
                  <a:lnTo>
                    <a:pt x="2721" y="3113"/>
                  </a:lnTo>
                  <a:lnTo>
                    <a:pt x="2707" y="3096"/>
                  </a:lnTo>
                  <a:lnTo>
                    <a:pt x="2690" y="3082"/>
                  </a:lnTo>
                  <a:lnTo>
                    <a:pt x="2670" y="3075"/>
                  </a:lnTo>
                  <a:lnTo>
                    <a:pt x="2646" y="3071"/>
                  </a:lnTo>
                  <a:lnTo>
                    <a:pt x="1452" y="3071"/>
                  </a:lnTo>
                  <a:close/>
                  <a:moveTo>
                    <a:pt x="1684" y="2560"/>
                  </a:moveTo>
                  <a:lnTo>
                    <a:pt x="1570" y="2901"/>
                  </a:lnTo>
                  <a:lnTo>
                    <a:pt x="2528" y="2901"/>
                  </a:lnTo>
                  <a:lnTo>
                    <a:pt x="2414" y="2560"/>
                  </a:lnTo>
                  <a:lnTo>
                    <a:pt x="1684" y="2560"/>
                  </a:lnTo>
                  <a:close/>
                  <a:moveTo>
                    <a:pt x="343" y="172"/>
                  </a:moveTo>
                  <a:lnTo>
                    <a:pt x="308" y="174"/>
                  </a:lnTo>
                  <a:lnTo>
                    <a:pt x="276" y="184"/>
                  </a:lnTo>
                  <a:lnTo>
                    <a:pt x="247" y="200"/>
                  </a:lnTo>
                  <a:lnTo>
                    <a:pt x="221" y="221"/>
                  </a:lnTo>
                  <a:lnTo>
                    <a:pt x="200" y="247"/>
                  </a:lnTo>
                  <a:lnTo>
                    <a:pt x="184" y="276"/>
                  </a:lnTo>
                  <a:lnTo>
                    <a:pt x="174" y="308"/>
                  </a:lnTo>
                  <a:lnTo>
                    <a:pt x="171" y="343"/>
                  </a:lnTo>
                  <a:lnTo>
                    <a:pt x="171" y="1962"/>
                  </a:lnTo>
                  <a:lnTo>
                    <a:pt x="3414" y="1962"/>
                  </a:lnTo>
                  <a:lnTo>
                    <a:pt x="3436" y="1966"/>
                  </a:lnTo>
                  <a:lnTo>
                    <a:pt x="3457" y="1974"/>
                  </a:lnTo>
                  <a:lnTo>
                    <a:pt x="3475" y="1987"/>
                  </a:lnTo>
                  <a:lnTo>
                    <a:pt x="3488" y="2004"/>
                  </a:lnTo>
                  <a:lnTo>
                    <a:pt x="3496" y="2025"/>
                  </a:lnTo>
                  <a:lnTo>
                    <a:pt x="3499" y="2047"/>
                  </a:lnTo>
                  <a:lnTo>
                    <a:pt x="3496" y="2070"/>
                  </a:lnTo>
                  <a:lnTo>
                    <a:pt x="3488" y="2091"/>
                  </a:lnTo>
                  <a:lnTo>
                    <a:pt x="3475" y="2108"/>
                  </a:lnTo>
                  <a:lnTo>
                    <a:pt x="3457" y="2121"/>
                  </a:lnTo>
                  <a:lnTo>
                    <a:pt x="3436" y="2129"/>
                  </a:lnTo>
                  <a:lnTo>
                    <a:pt x="3414" y="2133"/>
                  </a:lnTo>
                  <a:lnTo>
                    <a:pt x="171" y="2133"/>
                  </a:lnTo>
                  <a:lnTo>
                    <a:pt x="171" y="2216"/>
                  </a:lnTo>
                  <a:lnTo>
                    <a:pt x="174" y="2251"/>
                  </a:lnTo>
                  <a:lnTo>
                    <a:pt x="184" y="2283"/>
                  </a:lnTo>
                  <a:lnTo>
                    <a:pt x="200" y="2313"/>
                  </a:lnTo>
                  <a:lnTo>
                    <a:pt x="221" y="2338"/>
                  </a:lnTo>
                  <a:lnTo>
                    <a:pt x="247" y="2359"/>
                  </a:lnTo>
                  <a:lnTo>
                    <a:pt x="276" y="2375"/>
                  </a:lnTo>
                  <a:lnTo>
                    <a:pt x="308" y="2385"/>
                  </a:lnTo>
                  <a:lnTo>
                    <a:pt x="343" y="2389"/>
                  </a:lnTo>
                  <a:lnTo>
                    <a:pt x="3755" y="2389"/>
                  </a:lnTo>
                  <a:lnTo>
                    <a:pt x="3790" y="2385"/>
                  </a:lnTo>
                  <a:lnTo>
                    <a:pt x="3822" y="2375"/>
                  </a:lnTo>
                  <a:lnTo>
                    <a:pt x="3851" y="2359"/>
                  </a:lnTo>
                  <a:lnTo>
                    <a:pt x="3877" y="2338"/>
                  </a:lnTo>
                  <a:lnTo>
                    <a:pt x="3898" y="2313"/>
                  </a:lnTo>
                  <a:lnTo>
                    <a:pt x="3914" y="2283"/>
                  </a:lnTo>
                  <a:lnTo>
                    <a:pt x="3924" y="2251"/>
                  </a:lnTo>
                  <a:lnTo>
                    <a:pt x="3928" y="2216"/>
                  </a:lnTo>
                  <a:lnTo>
                    <a:pt x="3928" y="513"/>
                  </a:lnTo>
                  <a:lnTo>
                    <a:pt x="698" y="513"/>
                  </a:lnTo>
                  <a:lnTo>
                    <a:pt x="676" y="509"/>
                  </a:lnTo>
                  <a:lnTo>
                    <a:pt x="654" y="500"/>
                  </a:lnTo>
                  <a:lnTo>
                    <a:pt x="637" y="487"/>
                  </a:lnTo>
                  <a:lnTo>
                    <a:pt x="625" y="471"/>
                  </a:lnTo>
                  <a:lnTo>
                    <a:pt x="616" y="450"/>
                  </a:lnTo>
                  <a:lnTo>
                    <a:pt x="612" y="427"/>
                  </a:lnTo>
                  <a:lnTo>
                    <a:pt x="616" y="405"/>
                  </a:lnTo>
                  <a:lnTo>
                    <a:pt x="625" y="384"/>
                  </a:lnTo>
                  <a:lnTo>
                    <a:pt x="637" y="366"/>
                  </a:lnTo>
                  <a:lnTo>
                    <a:pt x="654" y="353"/>
                  </a:lnTo>
                  <a:lnTo>
                    <a:pt x="676" y="345"/>
                  </a:lnTo>
                  <a:lnTo>
                    <a:pt x="698" y="342"/>
                  </a:lnTo>
                  <a:lnTo>
                    <a:pt x="3927" y="342"/>
                  </a:lnTo>
                  <a:lnTo>
                    <a:pt x="3923" y="307"/>
                  </a:lnTo>
                  <a:lnTo>
                    <a:pt x="3913" y="276"/>
                  </a:lnTo>
                  <a:lnTo>
                    <a:pt x="3897" y="246"/>
                  </a:lnTo>
                  <a:lnTo>
                    <a:pt x="3876" y="221"/>
                  </a:lnTo>
                  <a:lnTo>
                    <a:pt x="3851" y="200"/>
                  </a:lnTo>
                  <a:lnTo>
                    <a:pt x="3821" y="184"/>
                  </a:lnTo>
                  <a:lnTo>
                    <a:pt x="3789" y="174"/>
                  </a:lnTo>
                  <a:lnTo>
                    <a:pt x="3755" y="172"/>
                  </a:lnTo>
                  <a:lnTo>
                    <a:pt x="343" y="172"/>
                  </a:lnTo>
                  <a:close/>
                  <a:moveTo>
                    <a:pt x="343" y="0"/>
                  </a:moveTo>
                  <a:lnTo>
                    <a:pt x="3755" y="0"/>
                  </a:lnTo>
                  <a:lnTo>
                    <a:pt x="3805" y="4"/>
                  </a:lnTo>
                  <a:lnTo>
                    <a:pt x="3853" y="15"/>
                  </a:lnTo>
                  <a:lnTo>
                    <a:pt x="3899" y="33"/>
                  </a:lnTo>
                  <a:lnTo>
                    <a:pt x="3942" y="56"/>
                  </a:lnTo>
                  <a:lnTo>
                    <a:pt x="3980" y="85"/>
                  </a:lnTo>
                  <a:lnTo>
                    <a:pt x="4014" y="118"/>
                  </a:lnTo>
                  <a:lnTo>
                    <a:pt x="4042" y="157"/>
                  </a:lnTo>
                  <a:lnTo>
                    <a:pt x="4066" y="199"/>
                  </a:lnTo>
                  <a:lnTo>
                    <a:pt x="4083" y="245"/>
                  </a:lnTo>
                  <a:lnTo>
                    <a:pt x="4094" y="293"/>
                  </a:lnTo>
                  <a:lnTo>
                    <a:pt x="4098" y="343"/>
                  </a:lnTo>
                  <a:lnTo>
                    <a:pt x="4098" y="2216"/>
                  </a:lnTo>
                  <a:lnTo>
                    <a:pt x="4094" y="2267"/>
                  </a:lnTo>
                  <a:lnTo>
                    <a:pt x="4083" y="2315"/>
                  </a:lnTo>
                  <a:lnTo>
                    <a:pt x="4066" y="2361"/>
                  </a:lnTo>
                  <a:lnTo>
                    <a:pt x="4042" y="2403"/>
                  </a:lnTo>
                  <a:lnTo>
                    <a:pt x="4014" y="2441"/>
                  </a:lnTo>
                  <a:lnTo>
                    <a:pt x="3980" y="2475"/>
                  </a:lnTo>
                  <a:lnTo>
                    <a:pt x="3942" y="2504"/>
                  </a:lnTo>
                  <a:lnTo>
                    <a:pt x="3899" y="2527"/>
                  </a:lnTo>
                  <a:lnTo>
                    <a:pt x="3853" y="2545"/>
                  </a:lnTo>
                  <a:lnTo>
                    <a:pt x="3805" y="2556"/>
                  </a:lnTo>
                  <a:lnTo>
                    <a:pt x="3755" y="2560"/>
                  </a:lnTo>
                  <a:lnTo>
                    <a:pt x="2594" y="2560"/>
                  </a:lnTo>
                  <a:lnTo>
                    <a:pt x="2711" y="2908"/>
                  </a:lnTo>
                  <a:lnTo>
                    <a:pt x="2751" y="2922"/>
                  </a:lnTo>
                  <a:lnTo>
                    <a:pt x="2788" y="2943"/>
                  </a:lnTo>
                  <a:lnTo>
                    <a:pt x="2820" y="2968"/>
                  </a:lnTo>
                  <a:lnTo>
                    <a:pt x="2849" y="2999"/>
                  </a:lnTo>
                  <a:lnTo>
                    <a:pt x="2871" y="3034"/>
                  </a:lnTo>
                  <a:lnTo>
                    <a:pt x="2888" y="3071"/>
                  </a:lnTo>
                  <a:lnTo>
                    <a:pt x="2900" y="3113"/>
                  </a:lnTo>
                  <a:lnTo>
                    <a:pt x="2903" y="3156"/>
                  </a:lnTo>
                  <a:lnTo>
                    <a:pt x="2903" y="3242"/>
                  </a:lnTo>
                  <a:lnTo>
                    <a:pt x="3159" y="3242"/>
                  </a:lnTo>
                  <a:lnTo>
                    <a:pt x="3182" y="3245"/>
                  </a:lnTo>
                  <a:lnTo>
                    <a:pt x="3201" y="3253"/>
                  </a:lnTo>
                  <a:lnTo>
                    <a:pt x="3219" y="3267"/>
                  </a:lnTo>
                  <a:lnTo>
                    <a:pt x="3232" y="3284"/>
                  </a:lnTo>
                  <a:lnTo>
                    <a:pt x="3241" y="3304"/>
                  </a:lnTo>
                  <a:lnTo>
                    <a:pt x="3245" y="3326"/>
                  </a:lnTo>
                  <a:lnTo>
                    <a:pt x="3241" y="3350"/>
                  </a:lnTo>
                  <a:lnTo>
                    <a:pt x="3232" y="3370"/>
                  </a:lnTo>
                  <a:lnTo>
                    <a:pt x="3219" y="3387"/>
                  </a:lnTo>
                  <a:lnTo>
                    <a:pt x="3201" y="3401"/>
                  </a:lnTo>
                  <a:lnTo>
                    <a:pt x="3182" y="3410"/>
                  </a:lnTo>
                  <a:lnTo>
                    <a:pt x="3159" y="3412"/>
                  </a:lnTo>
                  <a:lnTo>
                    <a:pt x="939" y="3412"/>
                  </a:lnTo>
                  <a:lnTo>
                    <a:pt x="916" y="3410"/>
                  </a:lnTo>
                  <a:lnTo>
                    <a:pt x="897" y="3401"/>
                  </a:lnTo>
                  <a:lnTo>
                    <a:pt x="879" y="3387"/>
                  </a:lnTo>
                  <a:lnTo>
                    <a:pt x="866" y="3370"/>
                  </a:lnTo>
                  <a:lnTo>
                    <a:pt x="857" y="3350"/>
                  </a:lnTo>
                  <a:lnTo>
                    <a:pt x="853" y="3326"/>
                  </a:lnTo>
                  <a:lnTo>
                    <a:pt x="857" y="3304"/>
                  </a:lnTo>
                  <a:lnTo>
                    <a:pt x="866" y="3284"/>
                  </a:lnTo>
                  <a:lnTo>
                    <a:pt x="879" y="3267"/>
                  </a:lnTo>
                  <a:lnTo>
                    <a:pt x="897" y="3253"/>
                  </a:lnTo>
                  <a:lnTo>
                    <a:pt x="916" y="3245"/>
                  </a:lnTo>
                  <a:lnTo>
                    <a:pt x="939" y="3242"/>
                  </a:lnTo>
                  <a:lnTo>
                    <a:pt x="1196" y="3242"/>
                  </a:lnTo>
                  <a:lnTo>
                    <a:pt x="1196" y="3156"/>
                  </a:lnTo>
                  <a:lnTo>
                    <a:pt x="1200" y="3113"/>
                  </a:lnTo>
                  <a:lnTo>
                    <a:pt x="1210" y="3071"/>
                  </a:lnTo>
                  <a:lnTo>
                    <a:pt x="1227" y="3034"/>
                  </a:lnTo>
                  <a:lnTo>
                    <a:pt x="1249" y="2999"/>
                  </a:lnTo>
                  <a:lnTo>
                    <a:pt x="1278" y="2968"/>
                  </a:lnTo>
                  <a:lnTo>
                    <a:pt x="1310" y="2943"/>
                  </a:lnTo>
                  <a:lnTo>
                    <a:pt x="1347" y="2922"/>
                  </a:lnTo>
                  <a:lnTo>
                    <a:pt x="1387" y="2908"/>
                  </a:lnTo>
                  <a:lnTo>
                    <a:pt x="1504" y="2560"/>
                  </a:lnTo>
                  <a:lnTo>
                    <a:pt x="343" y="2560"/>
                  </a:lnTo>
                  <a:lnTo>
                    <a:pt x="293" y="2556"/>
                  </a:lnTo>
                  <a:lnTo>
                    <a:pt x="245" y="2545"/>
                  </a:lnTo>
                  <a:lnTo>
                    <a:pt x="199" y="2527"/>
                  </a:lnTo>
                  <a:lnTo>
                    <a:pt x="156" y="2504"/>
                  </a:lnTo>
                  <a:lnTo>
                    <a:pt x="118" y="2475"/>
                  </a:lnTo>
                  <a:lnTo>
                    <a:pt x="84" y="2441"/>
                  </a:lnTo>
                  <a:lnTo>
                    <a:pt x="56" y="2403"/>
                  </a:lnTo>
                  <a:lnTo>
                    <a:pt x="32" y="2361"/>
                  </a:lnTo>
                  <a:lnTo>
                    <a:pt x="15" y="2315"/>
                  </a:lnTo>
                  <a:lnTo>
                    <a:pt x="4" y="2267"/>
                  </a:lnTo>
                  <a:lnTo>
                    <a:pt x="0" y="2216"/>
                  </a:lnTo>
                  <a:lnTo>
                    <a:pt x="0" y="343"/>
                  </a:lnTo>
                  <a:lnTo>
                    <a:pt x="4" y="293"/>
                  </a:lnTo>
                  <a:lnTo>
                    <a:pt x="15" y="245"/>
                  </a:lnTo>
                  <a:lnTo>
                    <a:pt x="32" y="199"/>
                  </a:lnTo>
                  <a:lnTo>
                    <a:pt x="56" y="157"/>
                  </a:lnTo>
                  <a:lnTo>
                    <a:pt x="84" y="118"/>
                  </a:lnTo>
                  <a:lnTo>
                    <a:pt x="118" y="85"/>
                  </a:lnTo>
                  <a:lnTo>
                    <a:pt x="156" y="56"/>
                  </a:lnTo>
                  <a:lnTo>
                    <a:pt x="199" y="33"/>
                  </a:lnTo>
                  <a:lnTo>
                    <a:pt x="245" y="15"/>
                  </a:lnTo>
                  <a:lnTo>
                    <a:pt x="293" y="4"/>
                  </a:lnTo>
                  <a:lnTo>
                    <a:pt x="3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1" name="Freeform 14"/>
            <p:cNvSpPr>
              <a:spLocks/>
            </p:cNvSpPr>
            <p:nvPr/>
          </p:nvSpPr>
          <p:spPr bwMode="auto">
            <a:xfrm>
              <a:off x="3800476" y="8342313"/>
              <a:ext cx="1854200" cy="1276350"/>
            </a:xfrm>
            <a:custGeom>
              <a:avLst/>
              <a:gdLst>
                <a:gd name="T0" fmla="*/ 1083 w 1168"/>
                <a:gd name="T1" fmla="*/ 1 h 804"/>
                <a:gd name="T2" fmla="*/ 1125 w 1168"/>
                <a:gd name="T3" fmla="*/ 12 h 804"/>
                <a:gd name="T4" fmla="*/ 1156 w 1168"/>
                <a:gd name="T5" fmla="*/ 43 h 804"/>
                <a:gd name="T6" fmla="*/ 1168 w 1168"/>
                <a:gd name="T7" fmla="*/ 86 h 804"/>
                <a:gd name="T8" fmla="*/ 1155 w 1168"/>
                <a:gd name="T9" fmla="*/ 129 h 804"/>
                <a:gd name="T10" fmla="*/ 1125 w 1168"/>
                <a:gd name="T11" fmla="*/ 159 h 804"/>
                <a:gd name="T12" fmla="*/ 1082 w 1168"/>
                <a:gd name="T13" fmla="*/ 171 h 804"/>
                <a:gd name="T14" fmla="*/ 953 w 1168"/>
                <a:gd name="T15" fmla="*/ 299 h 804"/>
                <a:gd name="T16" fmla="*/ 892 w 1168"/>
                <a:gd name="T17" fmla="*/ 752 h 804"/>
                <a:gd name="T18" fmla="*/ 867 w 1168"/>
                <a:gd name="T19" fmla="*/ 785 h 804"/>
                <a:gd name="T20" fmla="*/ 830 w 1168"/>
                <a:gd name="T21" fmla="*/ 803 h 804"/>
                <a:gd name="T22" fmla="*/ 808 w 1168"/>
                <a:gd name="T23" fmla="*/ 804 h 804"/>
                <a:gd name="T24" fmla="*/ 133 w 1168"/>
                <a:gd name="T25" fmla="*/ 757 h 804"/>
                <a:gd name="T26" fmla="*/ 97 w 1168"/>
                <a:gd name="T27" fmla="*/ 731 h 804"/>
                <a:gd name="T28" fmla="*/ 79 w 1168"/>
                <a:gd name="T29" fmla="*/ 691 h 804"/>
                <a:gd name="T30" fmla="*/ 2 w 1168"/>
                <a:gd name="T31" fmla="*/ 261 h 804"/>
                <a:gd name="T32" fmla="*/ 5 w 1168"/>
                <a:gd name="T33" fmla="*/ 217 h 804"/>
                <a:gd name="T34" fmla="*/ 30 w 1168"/>
                <a:gd name="T35" fmla="*/ 181 h 804"/>
                <a:gd name="T36" fmla="*/ 71 w 1168"/>
                <a:gd name="T37" fmla="*/ 163 h 804"/>
                <a:gd name="T38" fmla="*/ 86 w 1168"/>
                <a:gd name="T39" fmla="*/ 161 h 804"/>
                <a:gd name="T40" fmla="*/ 527 w 1168"/>
                <a:gd name="T41" fmla="*/ 161 h 804"/>
                <a:gd name="T42" fmla="*/ 569 w 1168"/>
                <a:gd name="T43" fmla="*/ 173 h 804"/>
                <a:gd name="T44" fmla="*/ 600 w 1168"/>
                <a:gd name="T45" fmla="*/ 204 h 804"/>
                <a:gd name="T46" fmla="*/ 611 w 1168"/>
                <a:gd name="T47" fmla="*/ 247 h 804"/>
                <a:gd name="T48" fmla="*/ 600 w 1168"/>
                <a:gd name="T49" fmla="*/ 289 h 804"/>
                <a:gd name="T50" fmla="*/ 569 w 1168"/>
                <a:gd name="T51" fmla="*/ 320 h 804"/>
                <a:gd name="T52" fmla="*/ 527 w 1168"/>
                <a:gd name="T53" fmla="*/ 331 h 804"/>
                <a:gd name="T54" fmla="*/ 235 w 1168"/>
                <a:gd name="T55" fmla="*/ 596 h 804"/>
                <a:gd name="T56" fmla="*/ 784 w 1168"/>
                <a:gd name="T57" fmla="*/ 278 h 804"/>
                <a:gd name="T58" fmla="*/ 816 w 1168"/>
                <a:gd name="T59" fmla="*/ 51 h 804"/>
                <a:gd name="T60" fmla="*/ 847 w 1168"/>
                <a:gd name="T61" fmla="*/ 14 h 804"/>
                <a:gd name="T62" fmla="*/ 894 w 1168"/>
                <a:gd name="T63" fmla="*/ 0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68" h="804">
                  <a:moveTo>
                    <a:pt x="894" y="0"/>
                  </a:moveTo>
                  <a:lnTo>
                    <a:pt x="1083" y="1"/>
                  </a:lnTo>
                  <a:lnTo>
                    <a:pt x="1106" y="4"/>
                  </a:lnTo>
                  <a:lnTo>
                    <a:pt x="1125" y="12"/>
                  </a:lnTo>
                  <a:lnTo>
                    <a:pt x="1143" y="26"/>
                  </a:lnTo>
                  <a:lnTo>
                    <a:pt x="1156" y="43"/>
                  </a:lnTo>
                  <a:lnTo>
                    <a:pt x="1165" y="63"/>
                  </a:lnTo>
                  <a:lnTo>
                    <a:pt x="1168" y="86"/>
                  </a:lnTo>
                  <a:lnTo>
                    <a:pt x="1164" y="109"/>
                  </a:lnTo>
                  <a:lnTo>
                    <a:pt x="1155" y="129"/>
                  </a:lnTo>
                  <a:lnTo>
                    <a:pt x="1143" y="146"/>
                  </a:lnTo>
                  <a:lnTo>
                    <a:pt x="1125" y="159"/>
                  </a:lnTo>
                  <a:lnTo>
                    <a:pt x="1104" y="168"/>
                  </a:lnTo>
                  <a:lnTo>
                    <a:pt x="1082" y="171"/>
                  </a:lnTo>
                  <a:lnTo>
                    <a:pt x="969" y="170"/>
                  </a:lnTo>
                  <a:lnTo>
                    <a:pt x="953" y="299"/>
                  </a:lnTo>
                  <a:lnTo>
                    <a:pt x="898" y="730"/>
                  </a:lnTo>
                  <a:lnTo>
                    <a:pt x="892" y="752"/>
                  </a:lnTo>
                  <a:lnTo>
                    <a:pt x="882" y="770"/>
                  </a:lnTo>
                  <a:lnTo>
                    <a:pt x="867" y="785"/>
                  </a:lnTo>
                  <a:lnTo>
                    <a:pt x="850" y="797"/>
                  </a:lnTo>
                  <a:lnTo>
                    <a:pt x="830" y="803"/>
                  </a:lnTo>
                  <a:lnTo>
                    <a:pt x="808" y="804"/>
                  </a:lnTo>
                  <a:lnTo>
                    <a:pt x="808" y="804"/>
                  </a:lnTo>
                  <a:lnTo>
                    <a:pt x="157" y="761"/>
                  </a:lnTo>
                  <a:lnTo>
                    <a:pt x="133" y="757"/>
                  </a:lnTo>
                  <a:lnTo>
                    <a:pt x="113" y="746"/>
                  </a:lnTo>
                  <a:lnTo>
                    <a:pt x="97" y="731"/>
                  </a:lnTo>
                  <a:lnTo>
                    <a:pt x="85" y="712"/>
                  </a:lnTo>
                  <a:lnTo>
                    <a:pt x="79" y="691"/>
                  </a:lnTo>
                  <a:lnTo>
                    <a:pt x="79" y="691"/>
                  </a:lnTo>
                  <a:lnTo>
                    <a:pt x="2" y="261"/>
                  </a:lnTo>
                  <a:lnTo>
                    <a:pt x="0" y="238"/>
                  </a:lnTo>
                  <a:lnTo>
                    <a:pt x="5" y="217"/>
                  </a:lnTo>
                  <a:lnTo>
                    <a:pt x="15" y="197"/>
                  </a:lnTo>
                  <a:lnTo>
                    <a:pt x="30" y="181"/>
                  </a:lnTo>
                  <a:lnTo>
                    <a:pt x="49" y="169"/>
                  </a:lnTo>
                  <a:lnTo>
                    <a:pt x="71" y="163"/>
                  </a:lnTo>
                  <a:lnTo>
                    <a:pt x="79" y="161"/>
                  </a:lnTo>
                  <a:lnTo>
                    <a:pt x="86" y="161"/>
                  </a:lnTo>
                  <a:lnTo>
                    <a:pt x="86" y="161"/>
                  </a:lnTo>
                  <a:lnTo>
                    <a:pt x="527" y="161"/>
                  </a:lnTo>
                  <a:lnTo>
                    <a:pt x="549" y="164"/>
                  </a:lnTo>
                  <a:lnTo>
                    <a:pt x="569" y="173"/>
                  </a:lnTo>
                  <a:lnTo>
                    <a:pt x="586" y="186"/>
                  </a:lnTo>
                  <a:lnTo>
                    <a:pt x="600" y="204"/>
                  </a:lnTo>
                  <a:lnTo>
                    <a:pt x="609" y="223"/>
                  </a:lnTo>
                  <a:lnTo>
                    <a:pt x="611" y="247"/>
                  </a:lnTo>
                  <a:lnTo>
                    <a:pt x="609" y="269"/>
                  </a:lnTo>
                  <a:lnTo>
                    <a:pt x="600" y="289"/>
                  </a:lnTo>
                  <a:lnTo>
                    <a:pt x="586" y="306"/>
                  </a:lnTo>
                  <a:lnTo>
                    <a:pt x="569" y="320"/>
                  </a:lnTo>
                  <a:lnTo>
                    <a:pt x="549" y="329"/>
                  </a:lnTo>
                  <a:lnTo>
                    <a:pt x="527" y="331"/>
                  </a:lnTo>
                  <a:lnTo>
                    <a:pt x="188" y="331"/>
                  </a:lnTo>
                  <a:lnTo>
                    <a:pt x="235" y="596"/>
                  </a:lnTo>
                  <a:lnTo>
                    <a:pt x="739" y="629"/>
                  </a:lnTo>
                  <a:lnTo>
                    <a:pt x="784" y="278"/>
                  </a:lnTo>
                  <a:lnTo>
                    <a:pt x="809" y="75"/>
                  </a:lnTo>
                  <a:lnTo>
                    <a:pt x="816" y="51"/>
                  </a:lnTo>
                  <a:lnTo>
                    <a:pt x="829" y="30"/>
                  </a:lnTo>
                  <a:lnTo>
                    <a:pt x="847" y="14"/>
                  </a:lnTo>
                  <a:lnTo>
                    <a:pt x="870" y="4"/>
                  </a:lnTo>
                  <a:lnTo>
                    <a:pt x="8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2" name="Freeform 15"/>
            <p:cNvSpPr>
              <a:spLocks/>
            </p:cNvSpPr>
            <p:nvPr/>
          </p:nvSpPr>
          <p:spPr bwMode="auto">
            <a:xfrm>
              <a:off x="4125913" y="9744076"/>
              <a:ext cx="273050" cy="273050"/>
            </a:xfrm>
            <a:custGeom>
              <a:avLst/>
              <a:gdLst>
                <a:gd name="T0" fmla="*/ 86 w 172"/>
                <a:gd name="T1" fmla="*/ 0 h 172"/>
                <a:gd name="T2" fmla="*/ 108 w 172"/>
                <a:gd name="T3" fmla="*/ 4 h 172"/>
                <a:gd name="T4" fmla="*/ 129 w 172"/>
                <a:gd name="T5" fmla="*/ 13 h 172"/>
                <a:gd name="T6" fmla="*/ 147 w 172"/>
                <a:gd name="T7" fmla="*/ 26 h 172"/>
                <a:gd name="T8" fmla="*/ 159 w 172"/>
                <a:gd name="T9" fmla="*/ 44 h 172"/>
                <a:gd name="T10" fmla="*/ 168 w 172"/>
                <a:gd name="T11" fmla="*/ 64 h 172"/>
                <a:gd name="T12" fmla="*/ 172 w 172"/>
                <a:gd name="T13" fmla="*/ 86 h 172"/>
                <a:gd name="T14" fmla="*/ 168 w 172"/>
                <a:gd name="T15" fmla="*/ 108 h 172"/>
                <a:gd name="T16" fmla="*/ 159 w 172"/>
                <a:gd name="T17" fmla="*/ 129 h 172"/>
                <a:gd name="T18" fmla="*/ 147 w 172"/>
                <a:gd name="T19" fmla="*/ 147 h 172"/>
                <a:gd name="T20" fmla="*/ 129 w 172"/>
                <a:gd name="T21" fmla="*/ 160 h 172"/>
                <a:gd name="T22" fmla="*/ 108 w 172"/>
                <a:gd name="T23" fmla="*/ 168 h 172"/>
                <a:gd name="T24" fmla="*/ 86 w 172"/>
                <a:gd name="T25" fmla="*/ 172 h 172"/>
                <a:gd name="T26" fmla="*/ 64 w 172"/>
                <a:gd name="T27" fmla="*/ 168 h 172"/>
                <a:gd name="T28" fmla="*/ 42 w 172"/>
                <a:gd name="T29" fmla="*/ 160 h 172"/>
                <a:gd name="T30" fmla="*/ 25 w 172"/>
                <a:gd name="T31" fmla="*/ 147 h 172"/>
                <a:gd name="T32" fmla="*/ 13 w 172"/>
                <a:gd name="T33" fmla="*/ 129 h 172"/>
                <a:gd name="T34" fmla="*/ 4 w 172"/>
                <a:gd name="T35" fmla="*/ 108 h 172"/>
                <a:gd name="T36" fmla="*/ 0 w 172"/>
                <a:gd name="T37" fmla="*/ 86 h 172"/>
                <a:gd name="T38" fmla="*/ 4 w 172"/>
                <a:gd name="T39" fmla="*/ 64 h 172"/>
                <a:gd name="T40" fmla="*/ 13 w 172"/>
                <a:gd name="T41" fmla="*/ 44 h 172"/>
                <a:gd name="T42" fmla="*/ 25 w 172"/>
                <a:gd name="T43" fmla="*/ 26 h 172"/>
                <a:gd name="T44" fmla="*/ 42 w 172"/>
                <a:gd name="T45" fmla="*/ 13 h 172"/>
                <a:gd name="T46" fmla="*/ 64 w 172"/>
                <a:gd name="T47" fmla="*/ 4 h 172"/>
                <a:gd name="T48" fmla="*/ 86 w 172"/>
                <a:gd name="T49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2" h="172">
                  <a:moveTo>
                    <a:pt x="86" y="0"/>
                  </a:moveTo>
                  <a:lnTo>
                    <a:pt x="108" y="4"/>
                  </a:lnTo>
                  <a:lnTo>
                    <a:pt x="129" y="13"/>
                  </a:lnTo>
                  <a:lnTo>
                    <a:pt x="147" y="26"/>
                  </a:lnTo>
                  <a:lnTo>
                    <a:pt x="159" y="44"/>
                  </a:lnTo>
                  <a:lnTo>
                    <a:pt x="168" y="64"/>
                  </a:lnTo>
                  <a:lnTo>
                    <a:pt x="172" y="86"/>
                  </a:lnTo>
                  <a:lnTo>
                    <a:pt x="168" y="108"/>
                  </a:lnTo>
                  <a:lnTo>
                    <a:pt x="159" y="129"/>
                  </a:lnTo>
                  <a:lnTo>
                    <a:pt x="147" y="147"/>
                  </a:lnTo>
                  <a:lnTo>
                    <a:pt x="129" y="160"/>
                  </a:lnTo>
                  <a:lnTo>
                    <a:pt x="108" y="168"/>
                  </a:lnTo>
                  <a:lnTo>
                    <a:pt x="86" y="172"/>
                  </a:lnTo>
                  <a:lnTo>
                    <a:pt x="64" y="168"/>
                  </a:lnTo>
                  <a:lnTo>
                    <a:pt x="42" y="160"/>
                  </a:lnTo>
                  <a:lnTo>
                    <a:pt x="25" y="147"/>
                  </a:lnTo>
                  <a:lnTo>
                    <a:pt x="13" y="129"/>
                  </a:lnTo>
                  <a:lnTo>
                    <a:pt x="4" y="108"/>
                  </a:lnTo>
                  <a:lnTo>
                    <a:pt x="0" y="86"/>
                  </a:lnTo>
                  <a:lnTo>
                    <a:pt x="4" y="64"/>
                  </a:lnTo>
                  <a:lnTo>
                    <a:pt x="13" y="44"/>
                  </a:lnTo>
                  <a:lnTo>
                    <a:pt x="25" y="26"/>
                  </a:lnTo>
                  <a:lnTo>
                    <a:pt x="42" y="13"/>
                  </a:lnTo>
                  <a:lnTo>
                    <a:pt x="64" y="4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3" name="Freeform 16"/>
            <p:cNvSpPr>
              <a:spLocks/>
            </p:cNvSpPr>
            <p:nvPr/>
          </p:nvSpPr>
          <p:spPr bwMode="auto">
            <a:xfrm>
              <a:off x="4818063" y="9744076"/>
              <a:ext cx="269875" cy="273050"/>
            </a:xfrm>
            <a:custGeom>
              <a:avLst/>
              <a:gdLst>
                <a:gd name="T0" fmla="*/ 85 w 170"/>
                <a:gd name="T1" fmla="*/ 0 h 172"/>
                <a:gd name="T2" fmla="*/ 108 w 170"/>
                <a:gd name="T3" fmla="*/ 4 h 172"/>
                <a:gd name="T4" fmla="*/ 128 w 170"/>
                <a:gd name="T5" fmla="*/ 13 h 172"/>
                <a:gd name="T6" fmla="*/ 145 w 170"/>
                <a:gd name="T7" fmla="*/ 26 h 172"/>
                <a:gd name="T8" fmla="*/ 159 w 170"/>
                <a:gd name="T9" fmla="*/ 44 h 172"/>
                <a:gd name="T10" fmla="*/ 168 w 170"/>
                <a:gd name="T11" fmla="*/ 64 h 172"/>
                <a:gd name="T12" fmla="*/ 170 w 170"/>
                <a:gd name="T13" fmla="*/ 86 h 172"/>
                <a:gd name="T14" fmla="*/ 168 w 170"/>
                <a:gd name="T15" fmla="*/ 108 h 172"/>
                <a:gd name="T16" fmla="*/ 159 w 170"/>
                <a:gd name="T17" fmla="*/ 129 h 172"/>
                <a:gd name="T18" fmla="*/ 145 w 170"/>
                <a:gd name="T19" fmla="*/ 147 h 172"/>
                <a:gd name="T20" fmla="*/ 128 w 170"/>
                <a:gd name="T21" fmla="*/ 160 h 172"/>
                <a:gd name="T22" fmla="*/ 108 w 170"/>
                <a:gd name="T23" fmla="*/ 168 h 172"/>
                <a:gd name="T24" fmla="*/ 85 w 170"/>
                <a:gd name="T25" fmla="*/ 172 h 172"/>
                <a:gd name="T26" fmla="*/ 62 w 170"/>
                <a:gd name="T27" fmla="*/ 168 h 172"/>
                <a:gd name="T28" fmla="*/ 42 w 170"/>
                <a:gd name="T29" fmla="*/ 160 h 172"/>
                <a:gd name="T30" fmla="*/ 25 w 170"/>
                <a:gd name="T31" fmla="*/ 147 h 172"/>
                <a:gd name="T32" fmla="*/ 11 w 170"/>
                <a:gd name="T33" fmla="*/ 129 h 172"/>
                <a:gd name="T34" fmla="*/ 3 w 170"/>
                <a:gd name="T35" fmla="*/ 108 h 172"/>
                <a:gd name="T36" fmla="*/ 0 w 170"/>
                <a:gd name="T37" fmla="*/ 86 h 172"/>
                <a:gd name="T38" fmla="*/ 3 w 170"/>
                <a:gd name="T39" fmla="*/ 64 h 172"/>
                <a:gd name="T40" fmla="*/ 11 w 170"/>
                <a:gd name="T41" fmla="*/ 44 h 172"/>
                <a:gd name="T42" fmla="*/ 25 w 170"/>
                <a:gd name="T43" fmla="*/ 26 h 172"/>
                <a:gd name="T44" fmla="*/ 42 w 170"/>
                <a:gd name="T45" fmla="*/ 13 h 172"/>
                <a:gd name="T46" fmla="*/ 62 w 170"/>
                <a:gd name="T47" fmla="*/ 4 h 172"/>
                <a:gd name="T48" fmla="*/ 85 w 170"/>
                <a:gd name="T49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0" h="172">
                  <a:moveTo>
                    <a:pt x="85" y="0"/>
                  </a:moveTo>
                  <a:lnTo>
                    <a:pt x="108" y="4"/>
                  </a:lnTo>
                  <a:lnTo>
                    <a:pt x="128" y="13"/>
                  </a:lnTo>
                  <a:lnTo>
                    <a:pt x="145" y="26"/>
                  </a:lnTo>
                  <a:lnTo>
                    <a:pt x="159" y="44"/>
                  </a:lnTo>
                  <a:lnTo>
                    <a:pt x="168" y="64"/>
                  </a:lnTo>
                  <a:lnTo>
                    <a:pt x="170" y="86"/>
                  </a:lnTo>
                  <a:lnTo>
                    <a:pt x="168" y="108"/>
                  </a:lnTo>
                  <a:lnTo>
                    <a:pt x="159" y="129"/>
                  </a:lnTo>
                  <a:lnTo>
                    <a:pt x="145" y="147"/>
                  </a:lnTo>
                  <a:lnTo>
                    <a:pt x="128" y="160"/>
                  </a:lnTo>
                  <a:lnTo>
                    <a:pt x="108" y="168"/>
                  </a:lnTo>
                  <a:lnTo>
                    <a:pt x="85" y="172"/>
                  </a:lnTo>
                  <a:lnTo>
                    <a:pt x="62" y="168"/>
                  </a:lnTo>
                  <a:lnTo>
                    <a:pt x="42" y="160"/>
                  </a:lnTo>
                  <a:lnTo>
                    <a:pt x="25" y="147"/>
                  </a:lnTo>
                  <a:lnTo>
                    <a:pt x="11" y="129"/>
                  </a:lnTo>
                  <a:lnTo>
                    <a:pt x="3" y="108"/>
                  </a:lnTo>
                  <a:lnTo>
                    <a:pt x="0" y="86"/>
                  </a:lnTo>
                  <a:lnTo>
                    <a:pt x="3" y="64"/>
                  </a:lnTo>
                  <a:lnTo>
                    <a:pt x="11" y="44"/>
                  </a:lnTo>
                  <a:lnTo>
                    <a:pt x="25" y="26"/>
                  </a:lnTo>
                  <a:lnTo>
                    <a:pt x="42" y="13"/>
                  </a:lnTo>
                  <a:lnTo>
                    <a:pt x="62" y="4"/>
                  </a:lnTo>
                  <a:lnTo>
                    <a:pt x="8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4" name="Freeform 17"/>
            <p:cNvSpPr>
              <a:spLocks/>
            </p:cNvSpPr>
            <p:nvPr/>
          </p:nvSpPr>
          <p:spPr bwMode="auto">
            <a:xfrm>
              <a:off x="1970088" y="7758113"/>
              <a:ext cx="333375" cy="271463"/>
            </a:xfrm>
            <a:custGeom>
              <a:avLst/>
              <a:gdLst>
                <a:gd name="T0" fmla="*/ 85 w 210"/>
                <a:gd name="T1" fmla="*/ 0 h 171"/>
                <a:gd name="T2" fmla="*/ 124 w 210"/>
                <a:gd name="T3" fmla="*/ 0 h 171"/>
                <a:gd name="T4" fmla="*/ 146 w 210"/>
                <a:gd name="T5" fmla="*/ 3 h 171"/>
                <a:gd name="T6" fmla="*/ 167 w 210"/>
                <a:gd name="T7" fmla="*/ 11 h 171"/>
                <a:gd name="T8" fmla="*/ 185 w 210"/>
                <a:gd name="T9" fmla="*/ 24 h 171"/>
                <a:gd name="T10" fmla="*/ 197 w 210"/>
                <a:gd name="T11" fmla="*/ 42 h 171"/>
                <a:gd name="T12" fmla="*/ 206 w 210"/>
                <a:gd name="T13" fmla="*/ 63 h 171"/>
                <a:gd name="T14" fmla="*/ 210 w 210"/>
                <a:gd name="T15" fmla="*/ 85 h 171"/>
                <a:gd name="T16" fmla="*/ 206 w 210"/>
                <a:gd name="T17" fmla="*/ 108 h 171"/>
                <a:gd name="T18" fmla="*/ 197 w 210"/>
                <a:gd name="T19" fmla="*/ 129 h 171"/>
                <a:gd name="T20" fmla="*/ 185 w 210"/>
                <a:gd name="T21" fmla="*/ 145 h 171"/>
                <a:gd name="T22" fmla="*/ 167 w 210"/>
                <a:gd name="T23" fmla="*/ 158 h 171"/>
                <a:gd name="T24" fmla="*/ 146 w 210"/>
                <a:gd name="T25" fmla="*/ 167 h 171"/>
                <a:gd name="T26" fmla="*/ 124 w 210"/>
                <a:gd name="T27" fmla="*/ 171 h 171"/>
                <a:gd name="T28" fmla="*/ 85 w 210"/>
                <a:gd name="T29" fmla="*/ 171 h 171"/>
                <a:gd name="T30" fmla="*/ 63 w 210"/>
                <a:gd name="T31" fmla="*/ 167 h 171"/>
                <a:gd name="T32" fmla="*/ 42 w 210"/>
                <a:gd name="T33" fmla="*/ 158 h 171"/>
                <a:gd name="T34" fmla="*/ 26 w 210"/>
                <a:gd name="T35" fmla="*/ 145 h 171"/>
                <a:gd name="T36" fmla="*/ 12 w 210"/>
                <a:gd name="T37" fmla="*/ 129 h 171"/>
                <a:gd name="T38" fmla="*/ 3 w 210"/>
                <a:gd name="T39" fmla="*/ 108 h 171"/>
                <a:gd name="T40" fmla="*/ 0 w 210"/>
                <a:gd name="T41" fmla="*/ 85 h 171"/>
                <a:gd name="T42" fmla="*/ 3 w 210"/>
                <a:gd name="T43" fmla="*/ 63 h 171"/>
                <a:gd name="T44" fmla="*/ 12 w 210"/>
                <a:gd name="T45" fmla="*/ 42 h 171"/>
                <a:gd name="T46" fmla="*/ 26 w 210"/>
                <a:gd name="T47" fmla="*/ 24 h 171"/>
                <a:gd name="T48" fmla="*/ 42 w 210"/>
                <a:gd name="T49" fmla="*/ 11 h 171"/>
                <a:gd name="T50" fmla="*/ 63 w 210"/>
                <a:gd name="T51" fmla="*/ 3 h 171"/>
                <a:gd name="T52" fmla="*/ 85 w 210"/>
                <a:gd name="T53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0" h="171">
                  <a:moveTo>
                    <a:pt x="85" y="0"/>
                  </a:moveTo>
                  <a:lnTo>
                    <a:pt x="124" y="0"/>
                  </a:lnTo>
                  <a:lnTo>
                    <a:pt x="146" y="3"/>
                  </a:lnTo>
                  <a:lnTo>
                    <a:pt x="167" y="11"/>
                  </a:lnTo>
                  <a:lnTo>
                    <a:pt x="185" y="24"/>
                  </a:lnTo>
                  <a:lnTo>
                    <a:pt x="197" y="42"/>
                  </a:lnTo>
                  <a:lnTo>
                    <a:pt x="206" y="63"/>
                  </a:lnTo>
                  <a:lnTo>
                    <a:pt x="210" y="85"/>
                  </a:lnTo>
                  <a:lnTo>
                    <a:pt x="206" y="108"/>
                  </a:lnTo>
                  <a:lnTo>
                    <a:pt x="197" y="129"/>
                  </a:lnTo>
                  <a:lnTo>
                    <a:pt x="185" y="145"/>
                  </a:lnTo>
                  <a:lnTo>
                    <a:pt x="167" y="158"/>
                  </a:lnTo>
                  <a:lnTo>
                    <a:pt x="146" y="167"/>
                  </a:lnTo>
                  <a:lnTo>
                    <a:pt x="124" y="171"/>
                  </a:lnTo>
                  <a:lnTo>
                    <a:pt x="85" y="171"/>
                  </a:lnTo>
                  <a:lnTo>
                    <a:pt x="63" y="167"/>
                  </a:lnTo>
                  <a:lnTo>
                    <a:pt x="42" y="158"/>
                  </a:lnTo>
                  <a:lnTo>
                    <a:pt x="26" y="145"/>
                  </a:lnTo>
                  <a:lnTo>
                    <a:pt x="12" y="129"/>
                  </a:lnTo>
                  <a:lnTo>
                    <a:pt x="3" y="108"/>
                  </a:lnTo>
                  <a:lnTo>
                    <a:pt x="0" y="85"/>
                  </a:lnTo>
                  <a:lnTo>
                    <a:pt x="3" y="63"/>
                  </a:lnTo>
                  <a:lnTo>
                    <a:pt x="12" y="42"/>
                  </a:lnTo>
                  <a:lnTo>
                    <a:pt x="26" y="24"/>
                  </a:lnTo>
                  <a:lnTo>
                    <a:pt x="42" y="11"/>
                  </a:lnTo>
                  <a:lnTo>
                    <a:pt x="63" y="3"/>
                  </a:lnTo>
                  <a:lnTo>
                    <a:pt x="8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5" name="Freeform 18"/>
            <p:cNvSpPr>
              <a:spLocks/>
            </p:cNvSpPr>
            <p:nvPr/>
          </p:nvSpPr>
          <p:spPr bwMode="auto">
            <a:xfrm>
              <a:off x="7150101" y="10329863"/>
              <a:ext cx="327025" cy="271463"/>
            </a:xfrm>
            <a:custGeom>
              <a:avLst/>
              <a:gdLst>
                <a:gd name="T0" fmla="*/ 86 w 206"/>
                <a:gd name="T1" fmla="*/ 0 h 171"/>
                <a:gd name="T2" fmla="*/ 122 w 206"/>
                <a:gd name="T3" fmla="*/ 0 h 171"/>
                <a:gd name="T4" fmla="*/ 144 w 206"/>
                <a:gd name="T5" fmla="*/ 4 h 171"/>
                <a:gd name="T6" fmla="*/ 164 w 206"/>
                <a:gd name="T7" fmla="*/ 12 h 171"/>
                <a:gd name="T8" fmla="*/ 182 w 206"/>
                <a:gd name="T9" fmla="*/ 25 h 171"/>
                <a:gd name="T10" fmla="*/ 195 w 206"/>
                <a:gd name="T11" fmla="*/ 42 h 171"/>
                <a:gd name="T12" fmla="*/ 204 w 206"/>
                <a:gd name="T13" fmla="*/ 63 h 171"/>
                <a:gd name="T14" fmla="*/ 206 w 206"/>
                <a:gd name="T15" fmla="*/ 85 h 171"/>
                <a:gd name="T16" fmla="*/ 204 w 206"/>
                <a:gd name="T17" fmla="*/ 108 h 171"/>
                <a:gd name="T18" fmla="*/ 195 w 206"/>
                <a:gd name="T19" fmla="*/ 129 h 171"/>
                <a:gd name="T20" fmla="*/ 182 w 206"/>
                <a:gd name="T21" fmla="*/ 146 h 171"/>
                <a:gd name="T22" fmla="*/ 164 w 206"/>
                <a:gd name="T23" fmla="*/ 159 h 171"/>
                <a:gd name="T24" fmla="*/ 144 w 206"/>
                <a:gd name="T25" fmla="*/ 167 h 171"/>
                <a:gd name="T26" fmla="*/ 122 w 206"/>
                <a:gd name="T27" fmla="*/ 171 h 171"/>
                <a:gd name="T28" fmla="*/ 86 w 206"/>
                <a:gd name="T29" fmla="*/ 171 h 171"/>
                <a:gd name="T30" fmla="*/ 62 w 206"/>
                <a:gd name="T31" fmla="*/ 167 h 171"/>
                <a:gd name="T32" fmla="*/ 42 w 206"/>
                <a:gd name="T33" fmla="*/ 159 h 171"/>
                <a:gd name="T34" fmla="*/ 25 w 206"/>
                <a:gd name="T35" fmla="*/ 146 h 171"/>
                <a:gd name="T36" fmla="*/ 11 w 206"/>
                <a:gd name="T37" fmla="*/ 129 h 171"/>
                <a:gd name="T38" fmla="*/ 3 w 206"/>
                <a:gd name="T39" fmla="*/ 108 h 171"/>
                <a:gd name="T40" fmla="*/ 0 w 206"/>
                <a:gd name="T41" fmla="*/ 85 h 171"/>
                <a:gd name="T42" fmla="*/ 3 w 206"/>
                <a:gd name="T43" fmla="*/ 63 h 171"/>
                <a:gd name="T44" fmla="*/ 11 w 206"/>
                <a:gd name="T45" fmla="*/ 42 h 171"/>
                <a:gd name="T46" fmla="*/ 25 w 206"/>
                <a:gd name="T47" fmla="*/ 25 h 171"/>
                <a:gd name="T48" fmla="*/ 42 w 206"/>
                <a:gd name="T49" fmla="*/ 12 h 171"/>
                <a:gd name="T50" fmla="*/ 62 w 206"/>
                <a:gd name="T51" fmla="*/ 4 h 171"/>
                <a:gd name="T52" fmla="*/ 86 w 206"/>
                <a:gd name="T53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6" h="171">
                  <a:moveTo>
                    <a:pt x="86" y="0"/>
                  </a:moveTo>
                  <a:lnTo>
                    <a:pt x="122" y="0"/>
                  </a:lnTo>
                  <a:lnTo>
                    <a:pt x="144" y="4"/>
                  </a:lnTo>
                  <a:lnTo>
                    <a:pt x="164" y="12"/>
                  </a:lnTo>
                  <a:lnTo>
                    <a:pt x="182" y="25"/>
                  </a:lnTo>
                  <a:lnTo>
                    <a:pt x="195" y="42"/>
                  </a:lnTo>
                  <a:lnTo>
                    <a:pt x="204" y="63"/>
                  </a:lnTo>
                  <a:lnTo>
                    <a:pt x="206" y="85"/>
                  </a:lnTo>
                  <a:lnTo>
                    <a:pt x="204" y="108"/>
                  </a:lnTo>
                  <a:lnTo>
                    <a:pt x="195" y="129"/>
                  </a:lnTo>
                  <a:lnTo>
                    <a:pt x="182" y="146"/>
                  </a:lnTo>
                  <a:lnTo>
                    <a:pt x="164" y="159"/>
                  </a:lnTo>
                  <a:lnTo>
                    <a:pt x="144" y="167"/>
                  </a:lnTo>
                  <a:lnTo>
                    <a:pt x="122" y="171"/>
                  </a:lnTo>
                  <a:lnTo>
                    <a:pt x="86" y="171"/>
                  </a:lnTo>
                  <a:lnTo>
                    <a:pt x="62" y="167"/>
                  </a:lnTo>
                  <a:lnTo>
                    <a:pt x="42" y="159"/>
                  </a:lnTo>
                  <a:lnTo>
                    <a:pt x="25" y="146"/>
                  </a:lnTo>
                  <a:lnTo>
                    <a:pt x="11" y="129"/>
                  </a:lnTo>
                  <a:lnTo>
                    <a:pt x="3" y="108"/>
                  </a:lnTo>
                  <a:lnTo>
                    <a:pt x="0" y="85"/>
                  </a:lnTo>
                  <a:lnTo>
                    <a:pt x="3" y="63"/>
                  </a:lnTo>
                  <a:lnTo>
                    <a:pt x="11" y="42"/>
                  </a:lnTo>
                  <a:lnTo>
                    <a:pt x="25" y="25"/>
                  </a:lnTo>
                  <a:lnTo>
                    <a:pt x="42" y="12"/>
                  </a:lnTo>
                  <a:lnTo>
                    <a:pt x="62" y="4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715604" y="2858317"/>
            <a:ext cx="688052" cy="688588"/>
            <a:chOff x="-6183313" y="265113"/>
            <a:chExt cx="6092825" cy="6097588"/>
          </a:xfrm>
          <a:solidFill>
            <a:schemeClr val="accent1"/>
          </a:solidFill>
        </p:grpSpPr>
        <p:sp>
          <p:nvSpPr>
            <p:cNvPr id="27" name="Freeform 23"/>
            <p:cNvSpPr>
              <a:spLocks noEditPoints="1"/>
            </p:cNvSpPr>
            <p:nvPr/>
          </p:nvSpPr>
          <p:spPr bwMode="auto">
            <a:xfrm>
              <a:off x="-4479926" y="876300"/>
              <a:ext cx="2722563" cy="3148013"/>
            </a:xfrm>
            <a:custGeom>
              <a:avLst/>
              <a:gdLst>
                <a:gd name="T0" fmla="*/ 715 w 1715"/>
                <a:gd name="T1" fmla="*/ 397 h 1983"/>
                <a:gd name="T2" fmla="*/ 525 w 1715"/>
                <a:gd name="T3" fmla="*/ 464 h 1983"/>
                <a:gd name="T4" fmla="*/ 363 w 1715"/>
                <a:gd name="T5" fmla="*/ 579 h 1983"/>
                <a:gd name="T6" fmla="*/ 237 w 1715"/>
                <a:gd name="T7" fmla="*/ 734 h 1983"/>
                <a:gd name="T8" fmla="*/ 157 w 1715"/>
                <a:gd name="T9" fmla="*/ 919 h 1983"/>
                <a:gd name="T10" fmla="*/ 129 w 1715"/>
                <a:gd name="T11" fmla="*/ 1124 h 1983"/>
                <a:gd name="T12" fmla="*/ 159 w 1715"/>
                <a:gd name="T13" fmla="*/ 1328 h 1983"/>
                <a:gd name="T14" fmla="*/ 240 w 1715"/>
                <a:gd name="T15" fmla="*/ 1511 h 1983"/>
                <a:gd name="T16" fmla="*/ 368 w 1715"/>
                <a:gd name="T17" fmla="*/ 1663 h 1983"/>
                <a:gd name="T18" fmla="*/ 530 w 1715"/>
                <a:gd name="T19" fmla="*/ 1777 h 1983"/>
                <a:gd name="T20" fmla="*/ 719 w 1715"/>
                <a:gd name="T21" fmla="*/ 1842 h 1983"/>
                <a:gd name="T22" fmla="*/ 862 w 1715"/>
                <a:gd name="T23" fmla="*/ 1855 h 1983"/>
                <a:gd name="T24" fmla="*/ 1067 w 1715"/>
                <a:gd name="T25" fmla="*/ 1826 h 1983"/>
                <a:gd name="T26" fmla="*/ 1247 w 1715"/>
                <a:gd name="T27" fmla="*/ 1741 h 1983"/>
                <a:gd name="T28" fmla="*/ 1399 w 1715"/>
                <a:gd name="T29" fmla="*/ 1611 h 1983"/>
                <a:gd name="T30" fmla="*/ 1510 w 1715"/>
                <a:gd name="T31" fmla="*/ 1446 h 1983"/>
                <a:gd name="T32" fmla="*/ 1574 w 1715"/>
                <a:gd name="T33" fmla="*/ 1253 h 1983"/>
                <a:gd name="T34" fmla="*/ 1583 w 1715"/>
                <a:gd name="T35" fmla="*/ 1044 h 1983"/>
                <a:gd name="T36" fmla="*/ 1534 w 1715"/>
                <a:gd name="T37" fmla="*/ 847 h 1983"/>
                <a:gd name="T38" fmla="*/ 1436 w 1715"/>
                <a:gd name="T39" fmla="*/ 674 h 1983"/>
                <a:gd name="T40" fmla="*/ 1296 w 1715"/>
                <a:gd name="T41" fmla="*/ 534 h 1983"/>
                <a:gd name="T42" fmla="*/ 1124 w 1715"/>
                <a:gd name="T43" fmla="*/ 435 h 1983"/>
                <a:gd name="T44" fmla="*/ 927 w 1715"/>
                <a:gd name="T45" fmla="*/ 387 h 1983"/>
                <a:gd name="T46" fmla="*/ 398 w 1715"/>
                <a:gd name="T47" fmla="*/ 0 h 1983"/>
                <a:gd name="T48" fmla="*/ 450 w 1715"/>
                <a:gd name="T49" fmla="*/ 25 h 1983"/>
                <a:gd name="T50" fmla="*/ 462 w 1715"/>
                <a:gd name="T51" fmla="*/ 349 h 1983"/>
                <a:gd name="T52" fmla="*/ 648 w 1715"/>
                <a:gd name="T53" fmla="*/ 280 h 1983"/>
                <a:gd name="T54" fmla="*/ 852 w 1715"/>
                <a:gd name="T55" fmla="*/ 255 h 1983"/>
                <a:gd name="T56" fmla="*/ 1013 w 1715"/>
                <a:gd name="T57" fmla="*/ 269 h 1983"/>
                <a:gd name="T58" fmla="*/ 1230 w 1715"/>
                <a:gd name="T59" fmla="*/ 339 h 1983"/>
                <a:gd name="T60" fmla="*/ 1358 w 1715"/>
                <a:gd name="T61" fmla="*/ 128 h 1983"/>
                <a:gd name="T62" fmla="*/ 1384 w 1715"/>
                <a:gd name="T63" fmla="*/ 75 h 1983"/>
                <a:gd name="T64" fmla="*/ 1442 w 1715"/>
                <a:gd name="T65" fmla="*/ 66 h 1983"/>
                <a:gd name="T66" fmla="*/ 1483 w 1715"/>
                <a:gd name="T67" fmla="*/ 107 h 1983"/>
                <a:gd name="T68" fmla="*/ 1485 w 1715"/>
                <a:gd name="T69" fmla="*/ 515 h 1983"/>
                <a:gd name="T70" fmla="*/ 1483 w 1715"/>
                <a:gd name="T71" fmla="*/ 529 h 1983"/>
                <a:gd name="T72" fmla="*/ 1605 w 1715"/>
                <a:gd name="T73" fmla="*/ 698 h 1983"/>
                <a:gd name="T74" fmla="*/ 1686 w 1715"/>
                <a:gd name="T75" fmla="*/ 895 h 1983"/>
                <a:gd name="T76" fmla="*/ 1715 w 1715"/>
                <a:gd name="T77" fmla="*/ 1112 h 1983"/>
                <a:gd name="T78" fmla="*/ 1686 w 1715"/>
                <a:gd name="T79" fmla="*/ 1341 h 1983"/>
                <a:gd name="T80" fmla="*/ 1601 w 1715"/>
                <a:gd name="T81" fmla="*/ 1548 h 1983"/>
                <a:gd name="T82" fmla="*/ 1468 w 1715"/>
                <a:gd name="T83" fmla="*/ 1725 h 1983"/>
                <a:gd name="T84" fmla="*/ 1294 w 1715"/>
                <a:gd name="T85" fmla="*/ 1863 h 1983"/>
                <a:gd name="T86" fmla="*/ 1090 w 1715"/>
                <a:gd name="T87" fmla="*/ 1952 h 1983"/>
                <a:gd name="T88" fmla="*/ 863 w 1715"/>
                <a:gd name="T89" fmla="*/ 1983 h 1983"/>
                <a:gd name="T90" fmla="*/ 704 w 1715"/>
                <a:gd name="T91" fmla="*/ 1969 h 1983"/>
                <a:gd name="T92" fmla="*/ 492 w 1715"/>
                <a:gd name="T93" fmla="*/ 1900 h 1983"/>
                <a:gd name="T94" fmla="*/ 307 w 1715"/>
                <a:gd name="T95" fmla="*/ 1780 h 1983"/>
                <a:gd name="T96" fmla="*/ 159 w 1715"/>
                <a:gd name="T97" fmla="*/ 1618 h 1983"/>
                <a:gd name="T98" fmla="*/ 55 w 1715"/>
                <a:gd name="T99" fmla="*/ 1422 h 1983"/>
                <a:gd name="T100" fmla="*/ 4 w 1715"/>
                <a:gd name="T101" fmla="*/ 1201 h 1983"/>
                <a:gd name="T102" fmla="*/ 12 w 1715"/>
                <a:gd name="T103" fmla="*/ 975 h 1983"/>
                <a:gd name="T104" fmla="*/ 75 w 1715"/>
                <a:gd name="T105" fmla="*/ 766 h 1983"/>
                <a:gd name="T106" fmla="*/ 185 w 1715"/>
                <a:gd name="T107" fmla="*/ 582 h 1983"/>
                <a:gd name="T108" fmla="*/ 334 w 1715"/>
                <a:gd name="T109" fmla="*/ 432 h 1983"/>
                <a:gd name="T110" fmla="*/ 347 w 1715"/>
                <a:gd name="T111" fmla="*/ 25 h 1983"/>
                <a:gd name="T112" fmla="*/ 398 w 1715"/>
                <a:gd name="T113" fmla="*/ 0 h 1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15" h="1983">
                  <a:moveTo>
                    <a:pt x="852" y="383"/>
                  </a:moveTo>
                  <a:lnTo>
                    <a:pt x="782" y="387"/>
                  </a:lnTo>
                  <a:lnTo>
                    <a:pt x="715" y="397"/>
                  </a:lnTo>
                  <a:lnTo>
                    <a:pt x="648" y="414"/>
                  </a:lnTo>
                  <a:lnTo>
                    <a:pt x="585" y="436"/>
                  </a:lnTo>
                  <a:lnTo>
                    <a:pt x="525" y="464"/>
                  </a:lnTo>
                  <a:lnTo>
                    <a:pt x="467" y="498"/>
                  </a:lnTo>
                  <a:lnTo>
                    <a:pt x="413" y="536"/>
                  </a:lnTo>
                  <a:lnTo>
                    <a:pt x="363" y="579"/>
                  </a:lnTo>
                  <a:lnTo>
                    <a:pt x="316" y="627"/>
                  </a:lnTo>
                  <a:lnTo>
                    <a:pt x="274" y="678"/>
                  </a:lnTo>
                  <a:lnTo>
                    <a:pt x="237" y="734"/>
                  </a:lnTo>
                  <a:lnTo>
                    <a:pt x="204" y="793"/>
                  </a:lnTo>
                  <a:lnTo>
                    <a:pt x="178" y="854"/>
                  </a:lnTo>
                  <a:lnTo>
                    <a:pt x="157" y="919"/>
                  </a:lnTo>
                  <a:lnTo>
                    <a:pt x="140" y="985"/>
                  </a:lnTo>
                  <a:lnTo>
                    <a:pt x="131" y="1054"/>
                  </a:lnTo>
                  <a:lnTo>
                    <a:pt x="129" y="1124"/>
                  </a:lnTo>
                  <a:lnTo>
                    <a:pt x="132" y="1194"/>
                  </a:lnTo>
                  <a:lnTo>
                    <a:pt x="143" y="1263"/>
                  </a:lnTo>
                  <a:lnTo>
                    <a:pt x="159" y="1328"/>
                  </a:lnTo>
                  <a:lnTo>
                    <a:pt x="181" y="1392"/>
                  </a:lnTo>
                  <a:lnTo>
                    <a:pt x="208" y="1453"/>
                  </a:lnTo>
                  <a:lnTo>
                    <a:pt x="240" y="1511"/>
                  </a:lnTo>
                  <a:lnTo>
                    <a:pt x="279" y="1566"/>
                  </a:lnTo>
                  <a:lnTo>
                    <a:pt x="321" y="1616"/>
                  </a:lnTo>
                  <a:lnTo>
                    <a:pt x="368" y="1663"/>
                  </a:lnTo>
                  <a:lnTo>
                    <a:pt x="418" y="1706"/>
                  </a:lnTo>
                  <a:lnTo>
                    <a:pt x="472" y="1743"/>
                  </a:lnTo>
                  <a:lnTo>
                    <a:pt x="530" y="1777"/>
                  </a:lnTo>
                  <a:lnTo>
                    <a:pt x="590" y="1804"/>
                  </a:lnTo>
                  <a:lnTo>
                    <a:pt x="654" y="1826"/>
                  </a:lnTo>
                  <a:lnTo>
                    <a:pt x="719" y="1842"/>
                  </a:lnTo>
                  <a:lnTo>
                    <a:pt x="787" y="1853"/>
                  </a:lnTo>
                  <a:lnTo>
                    <a:pt x="857" y="1855"/>
                  </a:lnTo>
                  <a:lnTo>
                    <a:pt x="862" y="1855"/>
                  </a:lnTo>
                  <a:lnTo>
                    <a:pt x="932" y="1851"/>
                  </a:lnTo>
                  <a:lnTo>
                    <a:pt x="1000" y="1842"/>
                  </a:lnTo>
                  <a:lnTo>
                    <a:pt x="1067" y="1826"/>
                  </a:lnTo>
                  <a:lnTo>
                    <a:pt x="1130" y="1802"/>
                  </a:lnTo>
                  <a:lnTo>
                    <a:pt x="1190" y="1774"/>
                  </a:lnTo>
                  <a:lnTo>
                    <a:pt x="1247" y="1741"/>
                  </a:lnTo>
                  <a:lnTo>
                    <a:pt x="1302" y="1702"/>
                  </a:lnTo>
                  <a:lnTo>
                    <a:pt x="1352" y="1659"/>
                  </a:lnTo>
                  <a:lnTo>
                    <a:pt x="1399" y="1611"/>
                  </a:lnTo>
                  <a:lnTo>
                    <a:pt x="1441" y="1560"/>
                  </a:lnTo>
                  <a:lnTo>
                    <a:pt x="1478" y="1505"/>
                  </a:lnTo>
                  <a:lnTo>
                    <a:pt x="1510" y="1446"/>
                  </a:lnTo>
                  <a:lnTo>
                    <a:pt x="1538" y="1385"/>
                  </a:lnTo>
                  <a:lnTo>
                    <a:pt x="1559" y="1320"/>
                  </a:lnTo>
                  <a:lnTo>
                    <a:pt x="1574" y="1253"/>
                  </a:lnTo>
                  <a:lnTo>
                    <a:pt x="1584" y="1184"/>
                  </a:lnTo>
                  <a:lnTo>
                    <a:pt x="1587" y="1114"/>
                  </a:lnTo>
                  <a:lnTo>
                    <a:pt x="1583" y="1044"/>
                  </a:lnTo>
                  <a:lnTo>
                    <a:pt x="1573" y="977"/>
                  </a:lnTo>
                  <a:lnTo>
                    <a:pt x="1556" y="910"/>
                  </a:lnTo>
                  <a:lnTo>
                    <a:pt x="1534" y="847"/>
                  </a:lnTo>
                  <a:lnTo>
                    <a:pt x="1506" y="786"/>
                  </a:lnTo>
                  <a:lnTo>
                    <a:pt x="1474" y="728"/>
                  </a:lnTo>
                  <a:lnTo>
                    <a:pt x="1436" y="674"/>
                  </a:lnTo>
                  <a:lnTo>
                    <a:pt x="1394" y="622"/>
                  </a:lnTo>
                  <a:lnTo>
                    <a:pt x="1348" y="576"/>
                  </a:lnTo>
                  <a:lnTo>
                    <a:pt x="1296" y="534"/>
                  </a:lnTo>
                  <a:lnTo>
                    <a:pt x="1243" y="495"/>
                  </a:lnTo>
                  <a:lnTo>
                    <a:pt x="1184" y="463"/>
                  </a:lnTo>
                  <a:lnTo>
                    <a:pt x="1124" y="435"/>
                  </a:lnTo>
                  <a:lnTo>
                    <a:pt x="1061" y="412"/>
                  </a:lnTo>
                  <a:lnTo>
                    <a:pt x="996" y="396"/>
                  </a:lnTo>
                  <a:lnTo>
                    <a:pt x="927" y="387"/>
                  </a:lnTo>
                  <a:lnTo>
                    <a:pt x="857" y="383"/>
                  </a:lnTo>
                  <a:lnTo>
                    <a:pt x="852" y="383"/>
                  </a:lnTo>
                  <a:close/>
                  <a:moveTo>
                    <a:pt x="398" y="0"/>
                  </a:moveTo>
                  <a:lnTo>
                    <a:pt x="419" y="3"/>
                  </a:lnTo>
                  <a:lnTo>
                    <a:pt x="436" y="11"/>
                  </a:lnTo>
                  <a:lnTo>
                    <a:pt x="450" y="25"/>
                  </a:lnTo>
                  <a:lnTo>
                    <a:pt x="458" y="43"/>
                  </a:lnTo>
                  <a:lnTo>
                    <a:pt x="462" y="64"/>
                  </a:lnTo>
                  <a:lnTo>
                    <a:pt x="462" y="349"/>
                  </a:lnTo>
                  <a:lnTo>
                    <a:pt x="521" y="321"/>
                  </a:lnTo>
                  <a:lnTo>
                    <a:pt x="584" y="298"/>
                  </a:lnTo>
                  <a:lnTo>
                    <a:pt x="648" y="280"/>
                  </a:lnTo>
                  <a:lnTo>
                    <a:pt x="715" y="267"/>
                  </a:lnTo>
                  <a:lnTo>
                    <a:pt x="782" y="259"/>
                  </a:lnTo>
                  <a:lnTo>
                    <a:pt x="852" y="255"/>
                  </a:lnTo>
                  <a:lnTo>
                    <a:pt x="857" y="255"/>
                  </a:lnTo>
                  <a:lnTo>
                    <a:pt x="936" y="259"/>
                  </a:lnTo>
                  <a:lnTo>
                    <a:pt x="1013" y="269"/>
                  </a:lnTo>
                  <a:lnTo>
                    <a:pt x="1089" y="287"/>
                  </a:lnTo>
                  <a:lnTo>
                    <a:pt x="1160" y="310"/>
                  </a:lnTo>
                  <a:lnTo>
                    <a:pt x="1230" y="339"/>
                  </a:lnTo>
                  <a:lnTo>
                    <a:pt x="1295" y="374"/>
                  </a:lnTo>
                  <a:lnTo>
                    <a:pt x="1358" y="415"/>
                  </a:lnTo>
                  <a:lnTo>
                    <a:pt x="1358" y="128"/>
                  </a:lnTo>
                  <a:lnTo>
                    <a:pt x="1360" y="107"/>
                  </a:lnTo>
                  <a:lnTo>
                    <a:pt x="1370" y="89"/>
                  </a:lnTo>
                  <a:lnTo>
                    <a:pt x="1384" y="75"/>
                  </a:lnTo>
                  <a:lnTo>
                    <a:pt x="1401" y="66"/>
                  </a:lnTo>
                  <a:lnTo>
                    <a:pt x="1422" y="64"/>
                  </a:lnTo>
                  <a:lnTo>
                    <a:pt x="1442" y="66"/>
                  </a:lnTo>
                  <a:lnTo>
                    <a:pt x="1460" y="75"/>
                  </a:lnTo>
                  <a:lnTo>
                    <a:pt x="1474" y="89"/>
                  </a:lnTo>
                  <a:lnTo>
                    <a:pt x="1483" y="107"/>
                  </a:lnTo>
                  <a:lnTo>
                    <a:pt x="1485" y="128"/>
                  </a:lnTo>
                  <a:lnTo>
                    <a:pt x="1485" y="512"/>
                  </a:lnTo>
                  <a:lnTo>
                    <a:pt x="1485" y="515"/>
                  </a:lnTo>
                  <a:lnTo>
                    <a:pt x="1485" y="521"/>
                  </a:lnTo>
                  <a:lnTo>
                    <a:pt x="1484" y="526"/>
                  </a:lnTo>
                  <a:lnTo>
                    <a:pt x="1483" y="529"/>
                  </a:lnTo>
                  <a:lnTo>
                    <a:pt x="1528" y="582"/>
                  </a:lnTo>
                  <a:lnTo>
                    <a:pt x="1569" y="639"/>
                  </a:lnTo>
                  <a:lnTo>
                    <a:pt x="1605" y="698"/>
                  </a:lnTo>
                  <a:lnTo>
                    <a:pt x="1638" y="761"/>
                  </a:lnTo>
                  <a:lnTo>
                    <a:pt x="1665" y="828"/>
                  </a:lnTo>
                  <a:lnTo>
                    <a:pt x="1686" y="895"/>
                  </a:lnTo>
                  <a:lnTo>
                    <a:pt x="1701" y="966"/>
                  </a:lnTo>
                  <a:lnTo>
                    <a:pt x="1711" y="1039"/>
                  </a:lnTo>
                  <a:lnTo>
                    <a:pt x="1715" y="1112"/>
                  </a:lnTo>
                  <a:lnTo>
                    <a:pt x="1711" y="1190"/>
                  </a:lnTo>
                  <a:lnTo>
                    <a:pt x="1702" y="1267"/>
                  </a:lnTo>
                  <a:lnTo>
                    <a:pt x="1686" y="1341"/>
                  </a:lnTo>
                  <a:lnTo>
                    <a:pt x="1662" y="1413"/>
                  </a:lnTo>
                  <a:lnTo>
                    <a:pt x="1634" y="1482"/>
                  </a:lnTo>
                  <a:lnTo>
                    <a:pt x="1601" y="1548"/>
                  </a:lnTo>
                  <a:lnTo>
                    <a:pt x="1561" y="1611"/>
                  </a:lnTo>
                  <a:lnTo>
                    <a:pt x="1517" y="1671"/>
                  </a:lnTo>
                  <a:lnTo>
                    <a:pt x="1468" y="1725"/>
                  </a:lnTo>
                  <a:lnTo>
                    <a:pt x="1414" y="1776"/>
                  </a:lnTo>
                  <a:lnTo>
                    <a:pt x="1356" y="1822"/>
                  </a:lnTo>
                  <a:lnTo>
                    <a:pt x="1294" y="1863"/>
                  </a:lnTo>
                  <a:lnTo>
                    <a:pt x="1230" y="1898"/>
                  </a:lnTo>
                  <a:lnTo>
                    <a:pt x="1161" y="1928"/>
                  </a:lnTo>
                  <a:lnTo>
                    <a:pt x="1090" y="1952"/>
                  </a:lnTo>
                  <a:lnTo>
                    <a:pt x="1017" y="1969"/>
                  </a:lnTo>
                  <a:lnTo>
                    <a:pt x="941" y="1980"/>
                  </a:lnTo>
                  <a:lnTo>
                    <a:pt x="863" y="1983"/>
                  </a:lnTo>
                  <a:lnTo>
                    <a:pt x="857" y="1983"/>
                  </a:lnTo>
                  <a:lnTo>
                    <a:pt x="780" y="1980"/>
                  </a:lnTo>
                  <a:lnTo>
                    <a:pt x="704" y="1969"/>
                  </a:lnTo>
                  <a:lnTo>
                    <a:pt x="631" y="1953"/>
                  </a:lnTo>
                  <a:lnTo>
                    <a:pt x="560" y="1930"/>
                  </a:lnTo>
                  <a:lnTo>
                    <a:pt x="492" y="1900"/>
                  </a:lnTo>
                  <a:lnTo>
                    <a:pt x="427" y="1865"/>
                  </a:lnTo>
                  <a:lnTo>
                    <a:pt x="365" y="1825"/>
                  </a:lnTo>
                  <a:lnTo>
                    <a:pt x="307" y="1780"/>
                  </a:lnTo>
                  <a:lnTo>
                    <a:pt x="253" y="1730"/>
                  </a:lnTo>
                  <a:lnTo>
                    <a:pt x="204" y="1675"/>
                  </a:lnTo>
                  <a:lnTo>
                    <a:pt x="159" y="1618"/>
                  </a:lnTo>
                  <a:lnTo>
                    <a:pt x="119" y="1555"/>
                  </a:lnTo>
                  <a:lnTo>
                    <a:pt x="84" y="1490"/>
                  </a:lnTo>
                  <a:lnTo>
                    <a:pt x="55" y="1422"/>
                  </a:lnTo>
                  <a:lnTo>
                    <a:pt x="32" y="1351"/>
                  </a:lnTo>
                  <a:lnTo>
                    <a:pt x="16" y="1277"/>
                  </a:lnTo>
                  <a:lnTo>
                    <a:pt x="4" y="1201"/>
                  </a:lnTo>
                  <a:lnTo>
                    <a:pt x="0" y="1124"/>
                  </a:lnTo>
                  <a:lnTo>
                    <a:pt x="3" y="1048"/>
                  </a:lnTo>
                  <a:lnTo>
                    <a:pt x="12" y="975"/>
                  </a:lnTo>
                  <a:lnTo>
                    <a:pt x="27" y="903"/>
                  </a:lnTo>
                  <a:lnTo>
                    <a:pt x="48" y="833"/>
                  </a:lnTo>
                  <a:lnTo>
                    <a:pt x="75" y="766"/>
                  </a:lnTo>
                  <a:lnTo>
                    <a:pt x="106" y="702"/>
                  </a:lnTo>
                  <a:lnTo>
                    <a:pt x="144" y="640"/>
                  </a:lnTo>
                  <a:lnTo>
                    <a:pt x="185" y="582"/>
                  </a:lnTo>
                  <a:lnTo>
                    <a:pt x="230" y="528"/>
                  </a:lnTo>
                  <a:lnTo>
                    <a:pt x="280" y="478"/>
                  </a:lnTo>
                  <a:lnTo>
                    <a:pt x="334" y="432"/>
                  </a:lnTo>
                  <a:lnTo>
                    <a:pt x="334" y="64"/>
                  </a:lnTo>
                  <a:lnTo>
                    <a:pt x="337" y="43"/>
                  </a:lnTo>
                  <a:lnTo>
                    <a:pt x="347" y="25"/>
                  </a:lnTo>
                  <a:lnTo>
                    <a:pt x="361" y="11"/>
                  </a:lnTo>
                  <a:lnTo>
                    <a:pt x="378" y="3"/>
                  </a:lnTo>
                  <a:lnTo>
                    <a:pt x="3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8" name="Freeform 24"/>
            <p:cNvSpPr>
              <a:spLocks/>
            </p:cNvSpPr>
            <p:nvPr/>
          </p:nvSpPr>
          <p:spPr bwMode="auto">
            <a:xfrm>
              <a:off x="-3949701" y="265113"/>
              <a:ext cx="203200" cy="406400"/>
            </a:xfrm>
            <a:custGeom>
              <a:avLst/>
              <a:gdLst>
                <a:gd name="T0" fmla="*/ 64 w 128"/>
                <a:gd name="T1" fmla="*/ 0 h 256"/>
                <a:gd name="T2" fmla="*/ 85 w 128"/>
                <a:gd name="T3" fmla="*/ 3 h 256"/>
                <a:gd name="T4" fmla="*/ 102 w 128"/>
                <a:gd name="T5" fmla="*/ 13 h 256"/>
                <a:gd name="T6" fmla="*/ 116 w 128"/>
                <a:gd name="T7" fmla="*/ 27 h 256"/>
                <a:gd name="T8" fmla="*/ 124 w 128"/>
                <a:gd name="T9" fmla="*/ 44 h 256"/>
                <a:gd name="T10" fmla="*/ 128 w 128"/>
                <a:gd name="T11" fmla="*/ 64 h 256"/>
                <a:gd name="T12" fmla="*/ 128 w 128"/>
                <a:gd name="T13" fmla="*/ 192 h 256"/>
                <a:gd name="T14" fmla="*/ 124 w 128"/>
                <a:gd name="T15" fmla="*/ 212 h 256"/>
                <a:gd name="T16" fmla="*/ 116 w 128"/>
                <a:gd name="T17" fmla="*/ 231 h 256"/>
                <a:gd name="T18" fmla="*/ 102 w 128"/>
                <a:gd name="T19" fmla="*/ 244 h 256"/>
                <a:gd name="T20" fmla="*/ 85 w 128"/>
                <a:gd name="T21" fmla="*/ 253 h 256"/>
                <a:gd name="T22" fmla="*/ 64 w 128"/>
                <a:gd name="T23" fmla="*/ 256 h 256"/>
                <a:gd name="T24" fmla="*/ 44 w 128"/>
                <a:gd name="T25" fmla="*/ 253 h 256"/>
                <a:gd name="T26" fmla="*/ 27 w 128"/>
                <a:gd name="T27" fmla="*/ 244 h 256"/>
                <a:gd name="T28" fmla="*/ 13 w 128"/>
                <a:gd name="T29" fmla="*/ 231 h 256"/>
                <a:gd name="T30" fmla="*/ 3 w 128"/>
                <a:gd name="T31" fmla="*/ 212 h 256"/>
                <a:gd name="T32" fmla="*/ 0 w 128"/>
                <a:gd name="T33" fmla="*/ 192 h 256"/>
                <a:gd name="T34" fmla="*/ 0 w 128"/>
                <a:gd name="T35" fmla="*/ 64 h 256"/>
                <a:gd name="T36" fmla="*/ 3 w 128"/>
                <a:gd name="T37" fmla="*/ 44 h 256"/>
                <a:gd name="T38" fmla="*/ 13 w 128"/>
                <a:gd name="T39" fmla="*/ 27 h 256"/>
                <a:gd name="T40" fmla="*/ 27 w 128"/>
                <a:gd name="T41" fmla="*/ 13 h 256"/>
                <a:gd name="T42" fmla="*/ 44 w 128"/>
                <a:gd name="T43" fmla="*/ 3 h 256"/>
                <a:gd name="T44" fmla="*/ 64 w 128"/>
                <a:gd name="T45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256">
                  <a:moveTo>
                    <a:pt x="64" y="0"/>
                  </a:moveTo>
                  <a:lnTo>
                    <a:pt x="85" y="3"/>
                  </a:lnTo>
                  <a:lnTo>
                    <a:pt x="102" y="13"/>
                  </a:lnTo>
                  <a:lnTo>
                    <a:pt x="116" y="27"/>
                  </a:lnTo>
                  <a:lnTo>
                    <a:pt x="124" y="44"/>
                  </a:lnTo>
                  <a:lnTo>
                    <a:pt x="128" y="64"/>
                  </a:lnTo>
                  <a:lnTo>
                    <a:pt x="128" y="192"/>
                  </a:lnTo>
                  <a:lnTo>
                    <a:pt x="124" y="212"/>
                  </a:lnTo>
                  <a:lnTo>
                    <a:pt x="116" y="231"/>
                  </a:lnTo>
                  <a:lnTo>
                    <a:pt x="102" y="244"/>
                  </a:lnTo>
                  <a:lnTo>
                    <a:pt x="85" y="253"/>
                  </a:lnTo>
                  <a:lnTo>
                    <a:pt x="64" y="256"/>
                  </a:lnTo>
                  <a:lnTo>
                    <a:pt x="44" y="253"/>
                  </a:lnTo>
                  <a:lnTo>
                    <a:pt x="27" y="244"/>
                  </a:lnTo>
                  <a:lnTo>
                    <a:pt x="13" y="231"/>
                  </a:lnTo>
                  <a:lnTo>
                    <a:pt x="3" y="212"/>
                  </a:lnTo>
                  <a:lnTo>
                    <a:pt x="0" y="192"/>
                  </a:lnTo>
                  <a:lnTo>
                    <a:pt x="0" y="64"/>
                  </a:lnTo>
                  <a:lnTo>
                    <a:pt x="3" y="44"/>
                  </a:lnTo>
                  <a:lnTo>
                    <a:pt x="13" y="27"/>
                  </a:lnTo>
                  <a:lnTo>
                    <a:pt x="27" y="13"/>
                  </a:lnTo>
                  <a:lnTo>
                    <a:pt x="44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9" name="Freeform 25"/>
            <p:cNvSpPr>
              <a:spLocks/>
            </p:cNvSpPr>
            <p:nvPr/>
          </p:nvSpPr>
          <p:spPr bwMode="auto">
            <a:xfrm>
              <a:off x="-2324101" y="366713"/>
              <a:ext cx="201613" cy="407988"/>
            </a:xfrm>
            <a:custGeom>
              <a:avLst/>
              <a:gdLst>
                <a:gd name="T0" fmla="*/ 64 w 127"/>
                <a:gd name="T1" fmla="*/ 0 h 257"/>
                <a:gd name="T2" fmla="*/ 84 w 127"/>
                <a:gd name="T3" fmla="*/ 3 h 257"/>
                <a:gd name="T4" fmla="*/ 102 w 127"/>
                <a:gd name="T5" fmla="*/ 13 h 257"/>
                <a:gd name="T6" fmla="*/ 116 w 127"/>
                <a:gd name="T7" fmla="*/ 27 h 257"/>
                <a:gd name="T8" fmla="*/ 125 w 127"/>
                <a:gd name="T9" fmla="*/ 44 h 257"/>
                <a:gd name="T10" fmla="*/ 127 w 127"/>
                <a:gd name="T11" fmla="*/ 64 h 257"/>
                <a:gd name="T12" fmla="*/ 127 w 127"/>
                <a:gd name="T13" fmla="*/ 192 h 257"/>
                <a:gd name="T14" fmla="*/ 125 w 127"/>
                <a:gd name="T15" fmla="*/ 212 h 257"/>
                <a:gd name="T16" fmla="*/ 116 w 127"/>
                <a:gd name="T17" fmla="*/ 230 h 257"/>
                <a:gd name="T18" fmla="*/ 102 w 127"/>
                <a:gd name="T19" fmla="*/ 244 h 257"/>
                <a:gd name="T20" fmla="*/ 84 w 127"/>
                <a:gd name="T21" fmla="*/ 253 h 257"/>
                <a:gd name="T22" fmla="*/ 64 w 127"/>
                <a:gd name="T23" fmla="*/ 257 h 257"/>
                <a:gd name="T24" fmla="*/ 43 w 127"/>
                <a:gd name="T25" fmla="*/ 253 h 257"/>
                <a:gd name="T26" fmla="*/ 26 w 127"/>
                <a:gd name="T27" fmla="*/ 244 h 257"/>
                <a:gd name="T28" fmla="*/ 12 w 127"/>
                <a:gd name="T29" fmla="*/ 230 h 257"/>
                <a:gd name="T30" fmla="*/ 2 w 127"/>
                <a:gd name="T31" fmla="*/ 212 h 257"/>
                <a:gd name="T32" fmla="*/ 0 w 127"/>
                <a:gd name="T33" fmla="*/ 192 h 257"/>
                <a:gd name="T34" fmla="*/ 0 w 127"/>
                <a:gd name="T35" fmla="*/ 64 h 257"/>
                <a:gd name="T36" fmla="*/ 2 w 127"/>
                <a:gd name="T37" fmla="*/ 44 h 257"/>
                <a:gd name="T38" fmla="*/ 12 w 127"/>
                <a:gd name="T39" fmla="*/ 27 h 257"/>
                <a:gd name="T40" fmla="*/ 26 w 127"/>
                <a:gd name="T41" fmla="*/ 13 h 257"/>
                <a:gd name="T42" fmla="*/ 43 w 127"/>
                <a:gd name="T43" fmla="*/ 3 h 257"/>
                <a:gd name="T44" fmla="*/ 64 w 127"/>
                <a:gd name="T45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" h="257">
                  <a:moveTo>
                    <a:pt x="64" y="0"/>
                  </a:moveTo>
                  <a:lnTo>
                    <a:pt x="84" y="3"/>
                  </a:lnTo>
                  <a:lnTo>
                    <a:pt x="102" y="13"/>
                  </a:lnTo>
                  <a:lnTo>
                    <a:pt x="116" y="27"/>
                  </a:lnTo>
                  <a:lnTo>
                    <a:pt x="125" y="44"/>
                  </a:lnTo>
                  <a:lnTo>
                    <a:pt x="127" y="64"/>
                  </a:lnTo>
                  <a:lnTo>
                    <a:pt x="127" y="192"/>
                  </a:lnTo>
                  <a:lnTo>
                    <a:pt x="125" y="212"/>
                  </a:lnTo>
                  <a:lnTo>
                    <a:pt x="116" y="230"/>
                  </a:lnTo>
                  <a:lnTo>
                    <a:pt x="102" y="244"/>
                  </a:lnTo>
                  <a:lnTo>
                    <a:pt x="84" y="253"/>
                  </a:lnTo>
                  <a:lnTo>
                    <a:pt x="64" y="257"/>
                  </a:lnTo>
                  <a:lnTo>
                    <a:pt x="43" y="253"/>
                  </a:lnTo>
                  <a:lnTo>
                    <a:pt x="26" y="244"/>
                  </a:lnTo>
                  <a:lnTo>
                    <a:pt x="12" y="230"/>
                  </a:lnTo>
                  <a:lnTo>
                    <a:pt x="2" y="212"/>
                  </a:lnTo>
                  <a:lnTo>
                    <a:pt x="0" y="192"/>
                  </a:lnTo>
                  <a:lnTo>
                    <a:pt x="0" y="64"/>
                  </a:lnTo>
                  <a:lnTo>
                    <a:pt x="2" y="44"/>
                  </a:lnTo>
                  <a:lnTo>
                    <a:pt x="12" y="27"/>
                  </a:lnTo>
                  <a:lnTo>
                    <a:pt x="26" y="13"/>
                  </a:lnTo>
                  <a:lnTo>
                    <a:pt x="43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0" name="Freeform 26"/>
            <p:cNvSpPr>
              <a:spLocks/>
            </p:cNvSpPr>
            <p:nvPr/>
          </p:nvSpPr>
          <p:spPr bwMode="auto">
            <a:xfrm>
              <a:off x="-5065713" y="2603500"/>
              <a:ext cx="203200" cy="1016000"/>
            </a:xfrm>
            <a:custGeom>
              <a:avLst/>
              <a:gdLst>
                <a:gd name="T0" fmla="*/ 64 w 128"/>
                <a:gd name="T1" fmla="*/ 0 h 640"/>
                <a:gd name="T2" fmla="*/ 84 w 128"/>
                <a:gd name="T3" fmla="*/ 3 h 640"/>
                <a:gd name="T4" fmla="*/ 101 w 128"/>
                <a:gd name="T5" fmla="*/ 11 h 640"/>
                <a:gd name="T6" fmla="*/ 115 w 128"/>
                <a:gd name="T7" fmla="*/ 25 h 640"/>
                <a:gd name="T8" fmla="*/ 125 w 128"/>
                <a:gd name="T9" fmla="*/ 43 h 640"/>
                <a:gd name="T10" fmla="*/ 128 w 128"/>
                <a:gd name="T11" fmla="*/ 64 h 640"/>
                <a:gd name="T12" fmla="*/ 128 w 128"/>
                <a:gd name="T13" fmla="*/ 576 h 640"/>
                <a:gd name="T14" fmla="*/ 125 w 128"/>
                <a:gd name="T15" fmla="*/ 596 h 640"/>
                <a:gd name="T16" fmla="*/ 115 w 128"/>
                <a:gd name="T17" fmla="*/ 613 h 640"/>
                <a:gd name="T18" fmla="*/ 101 w 128"/>
                <a:gd name="T19" fmla="*/ 627 h 640"/>
                <a:gd name="T20" fmla="*/ 84 w 128"/>
                <a:gd name="T21" fmla="*/ 636 h 640"/>
                <a:gd name="T22" fmla="*/ 64 w 128"/>
                <a:gd name="T23" fmla="*/ 640 h 640"/>
                <a:gd name="T24" fmla="*/ 43 w 128"/>
                <a:gd name="T25" fmla="*/ 636 h 640"/>
                <a:gd name="T26" fmla="*/ 26 w 128"/>
                <a:gd name="T27" fmla="*/ 627 h 640"/>
                <a:gd name="T28" fmla="*/ 12 w 128"/>
                <a:gd name="T29" fmla="*/ 613 h 640"/>
                <a:gd name="T30" fmla="*/ 3 w 128"/>
                <a:gd name="T31" fmla="*/ 596 h 640"/>
                <a:gd name="T32" fmla="*/ 0 w 128"/>
                <a:gd name="T33" fmla="*/ 576 h 640"/>
                <a:gd name="T34" fmla="*/ 0 w 128"/>
                <a:gd name="T35" fmla="*/ 64 h 640"/>
                <a:gd name="T36" fmla="*/ 3 w 128"/>
                <a:gd name="T37" fmla="*/ 43 h 640"/>
                <a:gd name="T38" fmla="*/ 12 w 128"/>
                <a:gd name="T39" fmla="*/ 25 h 640"/>
                <a:gd name="T40" fmla="*/ 26 w 128"/>
                <a:gd name="T41" fmla="*/ 11 h 640"/>
                <a:gd name="T42" fmla="*/ 43 w 128"/>
                <a:gd name="T43" fmla="*/ 3 h 640"/>
                <a:gd name="T44" fmla="*/ 64 w 128"/>
                <a:gd name="T45" fmla="*/ 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640">
                  <a:moveTo>
                    <a:pt x="64" y="0"/>
                  </a:moveTo>
                  <a:lnTo>
                    <a:pt x="84" y="3"/>
                  </a:lnTo>
                  <a:lnTo>
                    <a:pt x="101" y="11"/>
                  </a:lnTo>
                  <a:lnTo>
                    <a:pt x="115" y="25"/>
                  </a:lnTo>
                  <a:lnTo>
                    <a:pt x="125" y="43"/>
                  </a:lnTo>
                  <a:lnTo>
                    <a:pt x="128" y="64"/>
                  </a:lnTo>
                  <a:lnTo>
                    <a:pt x="128" y="576"/>
                  </a:lnTo>
                  <a:lnTo>
                    <a:pt x="125" y="596"/>
                  </a:lnTo>
                  <a:lnTo>
                    <a:pt x="115" y="613"/>
                  </a:lnTo>
                  <a:lnTo>
                    <a:pt x="101" y="627"/>
                  </a:lnTo>
                  <a:lnTo>
                    <a:pt x="84" y="636"/>
                  </a:lnTo>
                  <a:lnTo>
                    <a:pt x="64" y="640"/>
                  </a:lnTo>
                  <a:lnTo>
                    <a:pt x="43" y="636"/>
                  </a:lnTo>
                  <a:lnTo>
                    <a:pt x="26" y="627"/>
                  </a:lnTo>
                  <a:lnTo>
                    <a:pt x="12" y="613"/>
                  </a:lnTo>
                  <a:lnTo>
                    <a:pt x="3" y="596"/>
                  </a:lnTo>
                  <a:lnTo>
                    <a:pt x="0" y="576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5"/>
                  </a:lnTo>
                  <a:lnTo>
                    <a:pt x="26" y="11"/>
                  </a:lnTo>
                  <a:lnTo>
                    <a:pt x="43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1" name="Freeform 27"/>
            <p:cNvSpPr>
              <a:spLocks/>
            </p:cNvSpPr>
            <p:nvPr/>
          </p:nvSpPr>
          <p:spPr bwMode="auto">
            <a:xfrm>
              <a:off x="-5065713" y="1992313"/>
              <a:ext cx="203200" cy="406400"/>
            </a:xfrm>
            <a:custGeom>
              <a:avLst/>
              <a:gdLst>
                <a:gd name="T0" fmla="*/ 64 w 128"/>
                <a:gd name="T1" fmla="*/ 0 h 256"/>
                <a:gd name="T2" fmla="*/ 84 w 128"/>
                <a:gd name="T3" fmla="*/ 3 h 256"/>
                <a:gd name="T4" fmla="*/ 101 w 128"/>
                <a:gd name="T5" fmla="*/ 13 h 256"/>
                <a:gd name="T6" fmla="*/ 115 w 128"/>
                <a:gd name="T7" fmla="*/ 27 h 256"/>
                <a:gd name="T8" fmla="*/ 125 w 128"/>
                <a:gd name="T9" fmla="*/ 44 h 256"/>
                <a:gd name="T10" fmla="*/ 128 w 128"/>
                <a:gd name="T11" fmla="*/ 64 h 256"/>
                <a:gd name="T12" fmla="*/ 128 w 128"/>
                <a:gd name="T13" fmla="*/ 192 h 256"/>
                <a:gd name="T14" fmla="*/ 125 w 128"/>
                <a:gd name="T15" fmla="*/ 213 h 256"/>
                <a:gd name="T16" fmla="*/ 115 w 128"/>
                <a:gd name="T17" fmla="*/ 231 h 256"/>
                <a:gd name="T18" fmla="*/ 101 w 128"/>
                <a:gd name="T19" fmla="*/ 244 h 256"/>
                <a:gd name="T20" fmla="*/ 84 w 128"/>
                <a:gd name="T21" fmla="*/ 253 h 256"/>
                <a:gd name="T22" fmla="*/ 64 w 128"/>
                <a:gd name="T23" fmla="*/ 256 h 256"/>
                <a:gd name="T24" fmla="*/ 43 w 128"/>
                <a:gd name="T25" fmla="*/ 253 h 256"/>
                <a:gd name="T26" fmla="*/ 26 w 128"/>
                <a:gd name="T27" fmla="*/ 244 h 256"/>
                <a:gd name="T28" fmla="*/ 12 w 128"/>
                <a:gd name="T29" fmla="*/ 231 h 256"/>
                <a:gd name="T30" fmla="*/ 3 w 128"/>
                <a:gd name="T31" fmla="*/ 213 h 256"/>
                <a:gd name="T32" fmla="*/ 0 w 128"/>
                <a:gd name="T33" fmla="*/ 192 h 256"/>
                <a:gd name="T34" fmla="*/ 0 w 128"/>
                <a:gd name="T35" fmla="*/ 64 h 256"/>
                <a:gd name="T36" fmla="*/ 3 w 128"/>
                <a:gd name="T37" fmla="*/ 44 h 256"/>
                <a:gd name="T38" fmla="*/ 12 w 128"/>
                <a:gd name="T39" fmla="*/ 27 h 256"/>
                <a:gd name="T40" fmla="*/ 26 w 128"/>
                <a:gd name="T41" fmla="*/ 13 h 256"/>
                <a:gd name="T42" fmla="*/ 43 w 128"/>
                <a:gd name="T43" fmla="*/ 3 h 256"/>
                <a:gd name="T44" fmla="*/ 64 w 128"/>
                <a:gd name="T45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256">
                  <a:moveTo>
                    <a:pt x="64" y="0"/>
                  </a:moveTo>
                  <a:lnTo>
                    <a:pt x="84" y="3"/>
                  </a:lnTo>
                  <a:lnTo>
                    <a:pt x="101" y="13"/>
                  </a:lnTo>
                  <a:lnTo>
                    <a:pt x="115" y="27"/>
                  </a:lnTo>
                  <a:lnTo>
                    <a:pt x="125" y="44"/>
                  </a:lnTo>
                  <a:lnTo>
                    <a:pt x="128" y="64"/>
                  </a:lnTo>
                  <a:lnTo>
                    <a:pt x="128" y="192"/>
                  </a:lnTo>
                  <a:lnTo>
                    <a:pt x="125" y="213"/>
                  </a:lnTo>
                  <a:lnTo>
                    <a:pt x="115" y="231"/>
                  </a:lnTo>
                  <a:lnTo>
                    <a:pt x="101" y="244"/>
                  </a:lnTo>
                  <a:lnTo>
                    <a:pt x="84" y="253"/>
                  </a:lnTo>
                  <a:lnTo>
                    <a:pt x="64" y="256"/>
                  </a:lnTo>
                  <a:lnTo>
                    <a:pt x="43" y="253"/>
                  </a:lnTo>
                  <a:lnTo>
                    <a:pt x="26" y="244"/>
                  </a:lnTo>
                  <a:lnTo>
                    <a:pt x="12" y="231"/>
                  </a:lnTo>
                  <a:lnTo>
                    <a:pt x="3" y="213"/>
                  </a:lnTo>
                  <a:lnTo>
                    <a:pt x="0" y="192"/>
                  </a:lnTo>
                  <a:lnTo>
                    <a:pt x="0" y="64"/>
                  </a:lnTo>
                  <a:lnTo>
                    <a:pt x="3" y="44"/>
                  </a:lnTo>
                  <a:lnTo>
                    <a:pt x="12" y="27"/>
                  </a:lnTo>
                  <a:lnTo>
                    <a:pt x="26" y="13"/>
                  </a:lnTo>
                  <a:lnTo>
                    <a:pt x="43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2" name="Freeform 28"/>
            <p:cNvSpPr>
              <a:spLocks/>
            </p:cNvSpPr>
            <p:nvPr/>
          </p:nvSpPr>
          <p:spPr bwMode="auto">
            <a:xfrm>
              <a:off x="-1208088" y="1689100"/>
              <a:ext cx="203200" cy="1016000"/>
            </a:xfrm>
            <a:custGeom>
              <a:avLst/>
              <a:gdLst>
                <a:gd name="T0" fmla="*/ 64 w 128"/>
                <a:gd name="T1" fmla="*/ 0 h 640"/>
                <a:gd name="T2" fmla="*/ 85 w 128"/>
                <a:gd name="T3" fmla="*/ 3 h 640"/>
                <a:gd name="T4" fmla="*/ 102 w 128"/>
                <a:gd name="T5" fmla="*/ 11 h 640"/>
                <a:gd name="T6" fmla="*/ 116 w 128"/>
                <a:gd name="T7" fmla="*/ 25 h 640"/>
                <a:gd name="T8" fmla="*/ 125 w 128"/>
                <a:gd name="T9" fmla="*/ 43 h 640"/>
                <a:gd name="T10" fmla="*/ 128 w 128"/>
                <a:gd name="T11" fmla="*/ 64 h 640"/>
                <a:gd name="T12" fmla="*/ 128 w 128"/>
                <a:gd name="T13" fmla="*/ 576 h 640"/>
                <a:gd name="T14" fmla="*/ 125 w 128"/>
                <a:gd name="T15" fmla="*/ 595 h 640"/>
                <a:gd name="T16" fmla="*/ 116 w 128"/>
                <a:gd name="T17" fmla="*/ 613 h 640"/>
                <a:gd name="T18" fmla="*/ 102 w 128"/>
                <a:gd name="T19" fmla="*/ 627 h 640"/>
                <a:gd name="T20" fmla="*/ 85 w 128"/>
                <a:gd name="T21" fmla="*/ 636 h 640"/>
                <a:gd name="T22" fmla="*/ 64 w 128"/>
                <a:gd name="T23" fmla="*/ 640 h 640"/>
                <a:gd name="T24" fmla="*/ 44 w 128"/>
                <a:gd name="T25" fmla="*/ 636 h 640"/>
                <a:gd name="T26" fmla="*/ 27 w 128"/>
                <a:gd name="T27" fmla="*/ 627 h 640"/>
                <a:gd name="T28" fmla="*/ 13 w 128"/>
                <a:gd name="T29" fmla="*/ 613 h 640"/>
                <a:gd name="T30" fmla="*/ 3 w 128"/>
                <a:gd name="T31" fmla="*/ 595 h 640"/>
                <a:gd name="T32" fmla="*/ 0 w 128"/>
                <a:gd name="T33" fmla="*/ 576 h 640"/>
                <a:gd name="T34" fmla="*/ 0 w 128"/>
                <a:gd name="T35" fmla="*/ 64 h 640"/>
                <a:gd name="T36" fmla="*/ 3 w 128"/>
                <a:gd name="T37" fmla="*/ 43 h 640"/>
                <a:gd name="T38" fmla="*/ 13 w 128"/>
                <a:gd name="T39" fmla="*/ 25 h 640"/>
                <a:gd name="T40" fmla="*/ 27 w 128"/>
                <a:gd name="T41" fmla="*/ 11 h 640"/>
                <a:gd name="T42" fmla="*/ 44 w 128"/>
                <a:gd name="T43" fmla="*/ 3 h 640"/>
                <a:gd name="T44" fmla="*/ 64 w 128"/>
                <a:gd name="T45" fmla="*/ 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640">
                  <a:moveTo>
                    <a:pt x="64" y="0"/>
                  </a:moveTo>
                  <a:lnTo>
                    <a:pt x="85" y="3"/>
                  </a:lnTo>
                  <a:lnTo>
                    <a:pt x="102" y="11"/>
                  </a:lnTo>
                  <a:lnTo>
                    <a:pt x="116" y="25"/>
                  </a:lnTo>
                  <a:lnTo>
                    <a:pt x="125" y="43"/>
                  </a:lnTo>
                  <a:lnTo>
                    <a:pt x="128" y="64"/>
                  </a:lnTo>
                  <a:lnTo>
                    <a:pt x="128" y="576"/>
                  </a:lnTo>
                  <a:lnTo>
                    <a:pt x="125" y="595"/>
                  </a:lnTo>
                  <a:lnTo>
                    <a:pt x="116" y="613"/>
                  </a:lnTo>
                  <a:lnTo>
                    <a:pt x="102" y="627"/>
                  </a:lnTo>
                  <a:lnTo>
                    <a:pt x="85" y="636"/>
                  </a:lnTo>
                  <a:lnTo>
                    <a:pt x="64" y="640"/>
                  </a:lnTo>
                  <a:lnTo>
                    <a:pt x="44" y="636"/>
                  </a:lnTo>
                  <a:lnTo>
                    <a:pt x="27" y="627"/>
                  </a:lnTo>
                  <a:lnTo>
                    <a:pt x="13" y="613"/>
                  </a:lnTo>
                  <a:lnTo>
                    <a:pt x="3" y="595"/>
                  </a:lnTo>
                  <a:lnTo>
                    <a:pt x="0" y="576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3" y="25"/>
                  </a:lnTo>
                  <a:lnTo>
                    <a:pt x="27" y="11"/>
                  </a:lnTo>
                  <a:lnTo>
                    <a:pt x="44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3" name="Freeform 29"/>
            <p:cNvSpPr>
              <a:spLocks/>
            </p:cNvSpPr>
            <p:nvPr/>
          </p:nvSpPr>
          <p:spPr bwMode="auto">
            <a:xfrm>
              <a:off x="-1208088" y="1079500"/>
              <a:ext cx="203200" cy="404813"/>
            </a:xfrm>
            <a:custGeom>
              <a:avLst/>
              <a:gdLst>
                <a:gd name="T0" fmla="*/ 64 w 128"/>
                <a:gd name="T1" fmla="*/ 0 h 255"/>
                <a:gd name="T2" fmla="*/ 85 w 128"/>
                <a:gd name="T3" fmla="*/ 2 h 255"/>
                <a:gd name="T4" fmla="*/ 102 w 128"/>
                <a:gd name="T5" fmla="*/ 12 h 255"/>
                <a:gd name="T6" fmla="*/ 116 w 128"/>
                <a:gd name="T7" fmla="*/ 26 h 255"/>
                <a:gd name="T8" fmla="*/ 125 w 128"/>
                <a:gd name="T9" fmla="*/ 43 h 255"/>
                <a:gd name="T10" fmla="*/ 128 w 128"/>
                <a:gd name="T11" fmla="*/ 63 h 255"/>
                <a:gd name="T12" fmla="*/ 128 w 128"/>
                <a:gd name="T13" fmla="*/ 191 h 255"/>
                <a:gd name="T14" fmla="*/ 125 w 128"/>
                <a:gd name="T15" fmla="*/ 212 h 255"/>
                <a:gd name="T16" fmla="*/ 116 w 128"/>
                <a:gd name="T17" fmla="*/ 230 h 255"/>
                <a:gd name="T18" fmla="*/ 102 w 128"/>
                <a:gd name="T19" fmla="*/ 242 h 255"/>
                <a:gd name="T20" fmla="*/ 85 w 128"/>
                <a:gd name="T21" fmla="*/ 252 h 255"/>
                <a:gd name="T22" fmla="*/ 64 w 128"/>
                <a:gd name="T23" fmla="*/ 255 h 255"/>
                <a:gd name="T24" fmla="*/ 44 w 128"/>
                <a:gd name="T25" fmla="*/ 252 h 255"/>
                <a:gd name="T26" fmla="*/ 27 w 128"/>
                <a:gd name="T27" fmla="*/ 242 h 255"/>
                <a:gd name="T28" fmla="*/ 13 w 128"/>
                <a:gd name="T29" fmla="*/ 230 h 255"/>
                <a:gd name="T30" fmla="*/ 3 w 128"/>
                <a:gd name="T31" fmla="*/ 212 h 255"/>
                <a:gd name="T32" fmla="*/ 0 w 128"/>
                <a:gd name="T33" fmla="*/ 191 h 255"/>
                <a:gd name="T34" fmla="*/ 0 w 128"/>
                <a:gd name="T35" fmla="*/ 63 h 255"/>
                <a:gd name="T36" fmla="*/ 3 w 128"/>
                <a:gd name="T37" fmla="*/ 43 h 255"/>
                <a:gd name="T38" fmla="*/ 13 w 128"/>
                <a:gd name="T39" fmla="*/ 26 h 255"/>
                <a:gd name="T40" fmla="*/ 27 w 128"/>
                <a:gd name="T41" fmla="*/ 12 h 255"/>
                <a:gd name="T42" fmla="*/ 44 w 128"/>
                <a:gd name="T43" fmla="*/ 2 h 255"/>
                <a:gd name="T44" fmla="*/ 64 w 128"/>
                <a:gd name="T4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255">
                  <a:moveTo>
                    <a:pt x="64" y="0"/>
                  </a:moveTo>
                  <a:lnTo>
                    <a:pt x="85" y="2"/>
                  </a:lnTo>
                  <a:lnTo>
                    <a:pt x="102" y="12"/>
                  </a:lnTo>
                  <a:lnTo>
                    <a:pt x="116" y="26"/>
                  </a:lnTo>
                  <a:lnTo>
                    <a:pt x="125" y="43"/>
                  </a:lnTo>
                  <a:lnTo>
                    <a:pt x="128" y="63"/>
                  </a:lnTo>
                  <a:lnTo>
                    <a:pt x="128" y="191"/>
                  </a:lnTo>
                  <a:lnTo>
                    <a:pt x="125" y="212"/>
                  </a:lnTo>
                  <a:lnTo>
                    <a:pt x="116" y="230"/>
                  </a:lnTo>
                  <a:lnTo>
                    <a:pt x="102" y="242"/>
                  </a:lnTo>
                  <a:lnTo>
                    <a:pt x="85" y="252"/>
                  </a:lnTo>
                  <a:lnTo>
                    <a:pt x="64" y="255"/>
                  </a:lnTo>
                  <a:lnTo>
                    <a:pt x="44" y="252"/>
                  </a:lnTo>
                  <a:lnTo>
                    <a:pt x="27" y="242"/>
                  </a:lnTo>
                  <a:lnTo>
                    <a:pt x="13" y="230"/>
                  </a:lnTo>
                  <a:lnTo>
                    <a:pt x="3" y="212"/>
                  </a:lnTo>
                  <a:lnTo>
                    <a:pt x="0" y="191"/>
                  </a:lnTo>
                  <a:lnTo>
                    <a:pt x="0" y="63"/>
                  </a:lnTo>
                  <a:lnTo>
                    <a:pt x="3" y="43"/>
                  </a:lnTo>
                  <a:lnTo>
                    <a:pt x="13" y="26"/>
                  </a:lnTo>
                  <a:lnTo>
                    <a:pt x="27" y="12"/>
                  </a:lnTo>
                  <a:lnTo>
                    <a:pt x="44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4" name="Freeform 30"/>
            <p:cNvSpPr>
              <a:spLocks/>
            </p:cNvSpPr>
            <p:nvPr/>
          </p:nvSpPr>
          <p:spPr bwMode="auto">
            <a:xfrm>
              <a:off x="-3548063" y="1790700"/>
              <a:ext cx="815975" cy="1625600"/>
            </a:xfrm>
            <a:custGeom>
              <a:avLst/>
              <a:gdLst>
                <a:gd name="T0" fmla="*/ 260 w 514"/>
                <a:gd name="T1" fmla="*/ 0 h 1024"/>
                <a:gd name="T2" fmla="*/ 297 w 514"/>
                <a:gd name="T3" fmla="*/ 11 h 1024"/>
                <a:gd name="T4" fmla="*/ 320 w 514"/>
                <a:gd name="T5" fmla="*/ 43 h 1024"/>
                <a:gd name="T6" fmla="*/ 324 w 514"/>
                <a:gd name="T7" fmla="*/ 127 h 1024"/>
                <a:gd name="T8" fmla="*/ 447 w 514"/>
                <a:gd name="T9" fmla="*/ 127 h 1024"/>
                <a:gd name="T10" fmla="*/ 484 w 514"/>
                <a:gd name="T11" fmla="*/ 140 h 1024"/>
                <a:gd name="T12" fmla="*/ 508 w 514"/>
                <a:gd name="T13" fmla="*/ 170 h 1024"/>
                <a:gd name="T14" fmla="*/ 508 w 514"/>
                <a:gd name="T15" fmla="*/ 210 h 1024"/>
                <a:gd name="T16" fmla="*/ 484 w 514"/>
                <a:gd name="T17" fmla="*/ 241 h 1024"/>
                <a:gd name="T18" fmla="*/ 447 w 514"/>
                <a:gd name="T19" fmla="*/ 253 h 1024"/>
                <a:gd name="T20" fmla="*/ 263 w 514"/>
                <a:gd name="T21" fmla="*/ 255 h 1024"/>
                <a:gd name="T22" fmla="*/ 260 w 514"/>
                <a:gd name="T23" fmla="*/ 255 h 1024"/>
                <a:gd name="T24" fmla="*/ 254 w 514"/>
                <a:gd name="T25" fmla="*/ 254 h 1024"/>
                <a:gd name="T26" fmla="*/ 171 w 514"/>
                <a:gd name="T27" fmla="*/ 259 h 1024"/>
                <a:gd name="T28" fmla="*/ 139 w 514"/>
                <a:gd name="T29" fmla="*/ 282 h 1024"/>
                <a:gd name="T30" fmla="*/ 128 w 514"/>
                <a:gd name="T31" fmla="*/ 319 h 1024"/>
                <a:gd name="T32" fmla="*/ 131 w 514"/>
                <a:gd name="T33" fmla="*/ 403 h 1024"/>
                <a:gd name="T34" fmla="*/ 155 w 514"/>
                <a:gd name="T35" fmla="*/ 435 h 1024"/>
                <a:gd name="T36" fmla="*/ 192 w 514"/>
                <a:gd name="T37" fmla="*/ 447 h 1024"/>
                <a:gd name="T38" fmla="*/ 320 w 514"/>
                <a:gd name="T39" fmla="*/ 446 h 1024"/>
                <a:gd name="T40" fmla="*/ 380 w 514"/>
                <a:gd name="T41" fmla="*/ 454 h 1024"/>
                <a:gd name="T42" fmla="*/ 433 w 514"/>
                <a:gd name="T43" fmla="*/ 481 h 1024"/>
                <a:gd name="T44" fmla="*/ 476 w 514"/>
                <a:gd name="T45" fmla="*/ 524 h 1024"/>
                <a:gd name="T46" fmla="*/ 504 w 514"/>
                <a:gd name="T47" fmla="*/ 577 h 1024"/>
                <a:gd name="T48" fmla="*/ 514 w 514"/>
                <a:gd name="T49" fmla="*/ 636 h 1024"/>
                <a:gd name="T50" fmla="*/ 511 w 514"/>
                <a:gd name="T51" fmla="*/ 736 h 1024"/>
                <a:gd name="T52" fmla="*/ 488 w 514"/>
                <a:gd name="T53" fmla="*/ 797 h 1024"/>
                <a:gd name="T54" fmla="*/ 447 w 514"/>
                <a:gd name="T55" fmla="*/ 847 h 1024"/>
                <a:gd name="T56" fmla="*/ 390 w 514"/>
                <a:gd name="T57" fmla="*/ 881 h 1024"/>
                <a:gd name="T58" fmla="*/ 324 w 514"/>
                <a:gd name="T59" fmla="*/ 894 h 1024"/>
                <a:gd name="T60" fmla="*/ 320 w 514"/>
                <a:gd name="T61" fmla="*/ 979 h 1024"/>
                <a:gd name="T62" fmla="*/ 298 w 514"/>
                <a:gd name="T63" fmla="*/ 1011 h 1024"/>
                <a:gd name="T64" fmla="*/ 261 w 514"/>
                <a:gd name="T65" fmla="*/ 1024 h 1024"/>
                <a:gd name="T66" fmla="*/ 240 w 514"/>
                <a:gd name="T67" fmla="*/ 1020 h 1024"/>
                <a:gd name="T68" fmla="*/ 208 w 514"/>
                <a:gd name="T69" fmla="*/ 998 h 1024"/>
                <a:gd name="T70" fmla="*/ 195 w 514"/>
                <a:gd name="T71" fmla="*/ 959 h 1024"/>
                <a:gd name="T72" fmla="*/ 67 w 514"/>
                <a:gd name="T73" fmla="*/ 895 h 1024"/>
                <a:gd name="T74" fmla="*/ 47 w 514"/>
                <a:gd name="T75" fmla="*/ 892 h 1024"/>
                <a:gd name="T76" fmla="*/ 16 w 514"/>
                <a:gd name="T77" fmla="*/ 870 h 1024"/>
                <a:gd name="T78" fmla="*/ 3 w 514"/>
                <a:gd name="T79" fmla="*/ 832 h 1024"/>
                <a:gd name="T80" fmla="*/ 15 w 514"/>
                <a:gd name="T81" fmla="*/ 794 h 1024"/>
                <a:gd name="T82" fmla="*/ 46 w 514"/>
                <a:gd name="T83" fmla="*/ 771 h 1024"/>
                <a:gd name="T84" fmla="*/ 322 w 514"/>
                <a:gd name="T85" fmla="*/ 766 h 1024"/>
                <a:gd name="T86" fmla="*/ 360 w 514"/>
                <a:gd name="T87" fmla="*/ 753 h 1024"/>
                <a:gd name="T88" fmla="*/ 383 w 514"/>
                <a:gd name="T89" fmla="*/ 722 h 1024"/>
                <a:gd name="T90" fmla="*/ 385 w 514"/>
                <a:gd name="T91" fmla="*/ 638 h 1024"/>
                <a:gd name="T92" fmla="*/ 377 w 514"/>
                <a:gd name="T93" fmla="*/ 606 h 1024"/>
                <a:gd name="T94" fmla="*/ 354 w 514"/>
                <a:gd name="T95" fmla="*/ 583 h 1024"/>
                <a:gd name="T96" fmla="*/ 321 w 514"/>
                <a:gd name="T97" fmla="*/ 576 h 1024"/>
                <a:gd name="T98" fmla="*/ 158 w 514"/>
                <a:gd name="T99" fmla="*/ 572 h 1024"/>
                <a:gd name="T100" fmla="*/ 96 w 514"/>
                <a:gd name="T101" fmla="*/ 549 h 1024"/>
                <a:gd name="T102" fmla="*/ 46 w 514"/>
                <a:gd name="T103" fmla="*/ 507 h 1024"/>
                <a:gd name="T104" fmla="*/ 12 w 514"/>
                <a:gd name="T105" fmla="*/ 451 h 1024"/>
                <a:gd name="T106" fmla="*/ 1 w 514"/>
                <a:gd name="T107" fmla="*/ 385 h 1024"/>
                <a:gd name="T108" fmla="*/ 3 w 514"/>
                <a:gd name="T109" fmla="*/ 285 h 1024"/>
                <a:gd name="T110" fmla="*/ 25 w 514"/>
                <a:gd name="T111" fmla="*/ 224 h 1024"/>
                <a:gd name="T112" fmla="*/ 67 w 514"/>
                <a:gd name="T113" fmla="*/ 173 h 1024"/>
                <a:gd name="T114" fmla="*/ 124 w 514"/>
                <a:gd name="T115" fmla="*/ 140 h 1024"/>
                <a:gd name="T116" fmla="*/ 191 w 514"/>
                <a:gd name="T117" fmla="*/ 127 h 1024"/>
                <a:gd name="T118" fmla="*/ 195 w 514"/>
                <a:gd name="T119" fmla="*/ 64 h 1024"/>
                <a:gd name="T120" fmla="*/ 207 w 514"/>
                <a:gd name="T121" fmla="*/ 27 h 1024"/>
                <a:gd name="T122" fmla="*/ 239 w 514"/>
                <a:gd name="T123" fmla="*/ 3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14" h="1024">
                  <a:moveTo>
                    <a:pt x="258" y="0"/>
                  </a:moveTo>
                  <a:lnTo>
                    <a:pt x="260" y="0"/>
                  </a:lnTo>
                  <a:lnTo>
                    <a:pt x="279" y="3"/>
                  </a:lnTo>
                  <a:lnTo>
                    <a:pt x="297" y="11"/>
                  </a:lnTo>
                  <a:lnTo>
                    <a:pt x="311" y="25"/>
                  </a:lnTo>
                  <a:lnTo>
                    <a:pt x="320" y="43"/>
                  </a:lnTo>
                  <a:lnTo>
                    <a:pt x="322" y="64"/>
                  </a:lnTo>
                  <a:lnTo>
                    <a:pt x="324" y="127"/>
                  </a:lnTo>
                  <a:lnTo>
                    <a:pt x="446" y="127"/>
                  </a:lnTo>
                  <a:lnTo>
                    <a:pt x="447" y="127"/>
                  </a:lnTo>
                  <a:lnTo>
                    <a:pt x="467" y="130"/>
                  </a:lnTo>
                  <a:lnTo>
                    <a:pt x="484" y="140"/>
                  </a:lnTo>
                  <a:lnTo>
                    <a:pt x="498" y="152"/>
                  </a:lnTo>
                  <a:lnTo>
                    <a:pt x="508" y="170"/>
                  </a:lnTo>
                  <a:lnTo>
                    <a:pt x="511" y="190"/>
                  </a:lnTo>
                  <a:lnTo>
                    <a:pt x="508" y="210"/>
                  </a:lnTo>
                  <a:lnTo>
                    <a:pt x="498" y="227"/>
                  </a:lnTo>
                  <a:lnTo>
                    <a:pt x="484" y="241"/>
                  </a:lnTo>
                  <a:lnTo>
                    <a:pt x="467" y="249"/>
                  </a:lnTo>
                  <a:lnTo>
                    <a:pt x="447" y="253"/>
                  </a:lnTo>
                  <a:lnTo>
                    <a:pt x="266" y="254"/>
                  </a:lnTo>
                  <a:lnTo>
                    <a:pt x="263" y="255"/>
                  </a:lnTo>
                  <a:lnTo>
                    <a:pt x="261" y="255"/>
                  </a:lnTo>
                  <a:lnTo>
                    <a:pt x="260" y="255"/>
                  </a:lnTo>
                  <a:lnTo>
                    <a:pt x="257" y="255"/>
                  </a:lnTo>
                  <a:lnTo>
                    <a:pt x="254" y="254"/>
                  </a:lnTo>
                  <a:lnTo>
                    <a:pt x="192" y="255"/>
                  </a:lnTo>
                  <a:lnTo>
                    <a:pt x="171" y="259"/>
                  </a:lnTo>
                  <a:lnTo>
                    <a:pt x="153" y="268"/>
                  </a:lnTo>
                  <a:lnTo>
                    <a:pt x="139" y="282"/>
                  </a:lnTo>
                  <a:lnTo>
                    <a:pt x="131" y="299"/>
                  </a:lnTo>
                  <a:lnTo>
                    <a:pt x="128" y="319"/>
                  </a:lnTo>
                  <a:lnTo>
                    <a:pt x="128" y="383"/>
                  </a:lnTo>
                  <a:lnTo>
                    <a:pt x="131" y="403"/>
                  </a:lnTo>
                  <a:lnTo>
                    <a:pt x="141" y="421"/>
                  </a:lnTo>
                  <a:lnTo>
                    <a:pt x="155" y="435"/>
                  </a:lnTo>
                  <a:lnTo>
                    <a:pt x="172" y="444"/>
                  </a:lnTo>
                  <a:lnTo>
                    <a:pt x="192" y="447"/>
                  </a:lnTo>
                  <a:lnTo>
                    <a:pt x="193" y="447"/>
                  </a:lnTo>
                  <a:lnTo>
                    <a:pt x="320" y="446"/>
                  </a:lnTo>
                  <a:lnTo>
                    <a:pt x="350" y="447"/>
                  </a:lnTo>
                  <a:lnTo>
                    <a:pt x="380" y="454"/>
                  </a:lnTo>
                  <a:lnTo>
                    <a:pt x="408" y="466"/>
                  </a:lnTo>
                  <a:lnTo>
                    <a:pt x="433" y="481"/>
                  </a:lnTo>
                  <a:lnTo>
                    <a:pt x="456" y="501"/>
                  </a:lnTo>
                  <a:lnTo>
                    <a:pt x="476" y="524"/>
                  </a:lnTo>
                  <a:lnTo>
                    <a:pt x="493" y="550"/>
                  </a:lnTo>
                  <a:lnTo>
                    <a:pt x="504" y="577"/>
                  </a:lnTo>
                  <a:lnTo>
                    <a:pt x="511" y="606"/>
                  </a:lnTo>
                  <a:lnTo>
                    <a:pt x="514" y="636"/>
                  </a:lnTo>
                  <a:lnTo>
                    <a:pt x="514" y="701"/>
                  </a:lnTo>
                  <a:lnTo>
                    <a:pt x="511" y="736"/>
                  </a:lnTo>
                  <a:lnTo>
                    <a:pt x="502" y="767"/>
                  </a:lnTo>
                  <a:lnTo>
                    <a:pt x="488" y="797"/>
                  </a:lnTo>
                  <a:lnTo>
                    <a:pt x="469" y="824"/>
                  </a:lnTo>
                  <a:lnTo>
                    <a:pt x="447" y="847"/>
                  </a:lnTo>
                  <a:lnTo>
                    <a:pt x="420" y="867"/>
                  </a:lnTo>
                  <a:lnTo>
                    <a:pt x="390" y="881"/>
                  </a:lnTo>
                  <a:lnTo>
                    <a:pt x="357" y="891"/>
                  </a:lnTo>
                  <a:lnTo>
                    <a:pt x="324" y="894"/>
                  </a:lnTo>
                  <a:lnTo>
                    <a:pt x="324" y="958"/>
                  </a:lnTo>
                  <a:lnTo>
                    <a:pt x="320" y="979"/>
                  </a:lnTo>
                  <a:lnTo>
                    <a:pt x="312" y="997"/>
                  </a:lnTo>
                  <a:lnTo>
                    <a:pt x="298" y="1011"/>
                  </a:lnTo>
                  <a:lnTo>
                    <a:pt x="280" y="1020"/>
                  </a:lnTo>
                  <a:lnTo>
                    <a:pt x="261" y="1024"/>
                  </a:lnTo>
                  <a:lnTo>
                    <a:pt x="260" y="1024"/>
                  </a:lnTo>
                  <a:lnTo>
                    <a:pt x="240" y="1020"/>
                  </a:lnTo>
                  <a:lnTo>
                    <a:pt x="222" y="1011"/>
                  </a:lnTo>
                  <a:lnTo>
                    <a:pt x="208" y="998"/>
                  </a:lnTo>
                  <a:lnTo>
                    <a:pt x="199" y="980"/>
                  </a:lnTo>
                  <a:lnTo>
                    <a:pt x="195" y="959"/>
                  </a:lnTo>
                  <a:lnTo>
                    <a:pt x="195" y="894"/>
                  </a:lnTo>
                  <a:lnTo>
                    <a:pt x="67" y="895"/>
                  </a:lnTo>
                  <a:lnTo>
                    <a:pt x="67" y="895"/>
                  </a:lnTo>
                  <a:lnTo>
                    <a:pt x="47" y="892"/>
                  </a:lnTo>
                  <a:lnTo>
                    <a:pt x="30" y="884"/>
                  </a:lnTo>
                  <a:lnTo>
                    <a:pt x="16" y="870"/>
                  </a:lnTo>
                  <a:lnTo>
                    <a:pt x="7" y="852"/>
                  </a:lnTo>
                  <a:lnTo>
                    <a:pt x="3" y="832"/>
                  </a:lnTo>
                  <a:lnTo>
                    <a:pt x="7" y="811"/>
                  </a:lnTo>
                  <a:lnTo>
                    <a:pt x="15" y="794"/>
                  </a:lnTo>
                  <a:lnTo>
                    <a:pt x="29" y="780"/>
                  </a:lnTo>
                  <a:lnTo>
                    <a:pt x="46" y="771"/>
                  </a:lnTo>
                  <a:lnTo>
                    <a:pt x="67" y="767"/>
                  </a:lnTo>
                  <a:lnTo>
                    <a:pt x="322" y="766"/>
                  </a:lnTo>
                  <a:lnTo>
                    <a:pt x="342" y="762"/>
                  </a:lnTo>
                  <a:lnTo>
                    <a:pt x="360" y="753"/>
                  </a:lnTo>
                  <a:lnTo>
                    <a:pt x="374" y="739"/>
                  </a:lnTo>
                  <a:lnTo>
                    <a:pt x="383" y="722"/>
                  </a:lnTo>
                  <a:lnTo>
                    <a:pt x="387" y="702"/>
                  </a:lnTo>
                  <a:lnTo>
                    <a:pt x="385" y="638"/>
                  </a:lnTo>
                  <a:lnTo>
                    <a:pt x="383" y="621"/>
                  </a:lnTo>
                  <a:lnTo>
                    <a:pt x="377" y="606"/>
                  </a:lnTo>
                  <a:lnTo>
                    <a:pt x="367" y="593"/>
                  </a:lnTo>
                  <a:lnTo>
                    <a:pt x="354" y="583"/>
                  </a:lnTo>
                  <a:lnTo>
                    <a:pt x="339" y="577"/>
                  </a:lnTo>
                  <a:lnTo>
                    <a:pt x="321" y="576"/>
                  </a:lnTo>
                  <a:lnTo>
                    <a:pt x="192" y="576"/>
                  </a:lnTo>
                  <a:lnTo>
                    <a:pt x="158" y="572"/>
                  </a:lnTo>
                  <a:lnTo>
                    <a:pt x="125" y="563"/>
                  </a:lnTo>
                  <a:lnTo>
                    <a:pt x="96" y="549"/>
                  </a:lnTo>
                  <a:lnTo>
                    <a:pt x="70" y="530"/>
                  </a:lnTo>
                  <a:lnTo>
                    <a:pt x="46" y="507"/>
                  </a:lnTo>
                  <a:lnTo>
                    <a:pt x="26" y="481"/>
                  </a:lnTo>
                  <a:lnTo>
                    <a:pt x="12" y="451"/>
                  </a:lnTo>
                  <a:lnTo>
                    <a:pt x="3" y="418"/>
                  </a:lnTo>
                  <a:lnTo>
                    <a:pt x="1" y="385"/>
                  </a:lnTo>
                  <a:lnTo>
                    <a:pt x="0" y="320"/>
                  </a:lnTo>
                  <a:lnTo>
                    <a:pt x="3" y="285"/>
                  </a:lnTo>
                  <a:lnTo>
                    <a:pt x="11" y="253"/>
                  </a:lnTo>
                  <a:lnTo>
                    <a:pt x="25" y="224"/>
                  </a:lnTo>
                  <a:lnTo>
                    <a:pt x="44" y="197"/>
                  </a:lnTo>
                  <a:lnTo>
                    <a:pt x="67" y="173"/>
                  </a:lnTo>
                  <a:lnTo>
                    <a:pt x="94" y="154"/>
                  </a:lnTo>
                  <a:lnTo>
                    <a:pt x="124" y="140"/>
                  </a:lnTo>
                  <a:lnTo>
                    <a:pt x="156" y="130"/>
                  </a:lnTo>
                  <a:lnTo>
                    <a:pt x="191" y="127"/>
                  </a:lnTo>
                  <a:lnTo>
                    <a:pt x="195" y="127"/>
                  </a:lnTo>
                  <a:lnTo>
                    <a:pt x="195" y="64"/>
                  </a:lnTo>
                  <a:lnTo>
                    <a:pt x="198" y="44"/>
                  </a:lnTo>
                  <a:lnTo>
                    <a:pt x="207" y="27"/>
                  </a:lnTo>
                  <a:lnTo>
                    <a:pt x="221" y="13"/>
                  </a:lnTo>
                  <a:lnTo>
                    <a:pt x="239" y="3"/>
                  </a:lnTo>
                  <a:lnTo>
                    <a:pt x="2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5" name="Freeform 31"/>
            <p:cNvSpPr>
              <a:spLocks/>
            </p:cNvSpPr>
            <p:nvPr/>
          </p:nvSpPr>
          <p:spPr bwMode="auto">
            <a:xfrm>
              <a:off x="-3949701" y="2603500"/>
              <a:ext cx="203200" cy="203200"/>
            </a:xfrm>
            <a:custGeom>
              <a:avLst/>
              <a:gdLst>
                <a:gd name="T0" fmla="*/ 64 w 128"/>
                <a:gd name="T1" fmla="*/ 0 h 128"/>
                <a:gd name="T2" fmla="*/ 85 w 128"/>
                <a:gd name="T3" fmla="*/ 3 h 128"/>
                <a:gd name="T4" fmla="*/ 102 w 128"/>
                <a:gd name="T5" fmla="*/ 11 h 128"/>
                <a:gd name="T6" fmla="*/ 116 w 128"/>
                <a:gd name="T7" fmla="*/ 25 h 128"/>
                <a:gd name="T8" fmla="*/ 124 w 128"/>
                <a:gd name="T9" fmla="*/ 43 h 128"/>
                <a:gd name="T10" fmla="*/ 128 w 128"/>
                <a:gd name="T11" fmla="*/ 64 h 128"/>
                <a:gd name="T12" fmla="*/ 124 w 128"/>
                <a:gd name="T13" fmla="*/ 84 h 128"/>
                <a:gd name="T14" fmla="*/ 116 w 128"/>
                <a:gd name="T15" fmla="*/ 101 h 128"/>
                <a:gd name="T16" fmla="*/ 102 w 128"/>
                <a:gd name="T17" fmla="*/ 115 h 128"/>
                <a:gd name="T18" fmla="*/ 85 w 128"/>
                <a:gd name="T19" fmla="*/ 124 h 128"/>
                <a:gd name="T20" fmla="*/ 64 w 128"/>
                <a:gd name="T21" fmla="*/ 128 h 128"/>
                <a:gd name="T22" fmla="*/ 44 w 128"/>
                <a:gd name="T23" fmla="*/ 124 h 128"/>
                <a:gd name="T24" fmla="*/ 27 w 128"/>
                <a:gd name="T25" fmla="*/ 115 h 128"/>
                <a:gd name="T26" fmla="*/ 13 w 128"/>
                <a:gd name="T27" fmla="*/ 101 h 128"/>
                <a:gd name="T28" fmla="*/ 3 w 128"/>
                <a:gd name="T29" fmla="*/ 84 h 128"/>
                <a:gd name="T30" fmla="*/ 0 w 128"/>
                <a:gd name="T31" fmla="*/ 64 h 128"/>
                <a:gd name="T32" fmla="*/ 3 w 128"/>
                <a:gd name="T33" fmla="*/ 43 h 128"/>
                <a:gd name="T34" fmla="*/ 13 w 128"/>
                <a:gd name="T35" fmla="*/ 25 h 128"/>
                <a:gd name="T36" fmla="*/ 27 w 128"/>
                <a:gd name="T37" fmla="*/ 11 h 128"/>
                <a:gd name="T38" fmla="*/ 44 w 128"/>
                <a:gd name="T39" fmla="*/ 3 h 128"/>
                <a:gd name="T40" fmla="*/ 64 w 128"/>
                <a:gd name="T41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8" h="128">
                  <a:moveTo>
                    <a:pt x="64" y="0"/>
                  </a:moveTo>
                  <a:lnTo>
                    <a:pt x="85" y="3"/>
                  </a:lnTo>
                  <a:lnTo>
                    <a:pt x="102" y="11"/>
                  </a:lnTo>
                  <a:lnTo>
                    <a:pt x="116" y="25"/>
                  </a:lnTo>
                  <a:lnTo>
                    <a:pt x="124" y="43"/>
                  </a:lnTo>
                  <a:lnTo>
                    <a:pt x="128" y="64"/>
                  </a:lnTo>
                  <a:lnTo>
                    <a:pt x="124" y="84"/>
                  </a:lnTo>
                  <a:lnTo>
                    <a:pt x="116" y="101"/>
                  </a:lnTo>
                  <a:lnTo>
                    <a:pt x="102" y="115"/>
                  </a:lnTo>
                  <a:lnTo>
                    <a:pt x="85" y="124"/>
                  </a:lnTo>
                  <a:lnTo>
                    <a:pt x="64" y="128"/>
                  </a:lnTo>
                  <a:lnTo>
                    <a:pt x="44" y="124"/>
                  </a:lnTo>
                  <a:lnTo>
                    <a:pt x="27" y="115"/>
                  </a:lnTo>
                  <a:lnTo>
                    <a:pt x="13" y="101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3" y="25"/>
                  </a:lnTo>
                  <a:lnTo>
                    <a:pt x="27" y="11"/>
                  </a:lnTo>
                  <a:lnTo>
                    <a:pt x="44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6" name="Freeform 32"/>
            <p:cNvSpPr>
              <a:spLocks/>
            </p:cNvSpPr>
            <p:nvPr/>
          </p:nvSpPr>
          <p:spPr bwMode="auto">
            <a:xfrm>
              <a:off x="-2527301" y="2603500"/>
              <a:ext cx="203200" cy="203200"/>
            </a:xfrm>
            <a:custGeom>
              <a:avLst/>
              <a:gdLst>
                <a:gd name="T0" fmla="*/ 64 w 128"/>
                <a:gd name="T1" fmla="*/ 0 h 128"/>
                <a:gd name="T2" fmla="*/ 84 w 128"/>
                <a:gd name="T3" fmla="*/ 3 h 128"/>
                <a:gd name="T4" fmla="*/ 101 w 128"/>
                <a:gd name="T5" fmla="*/ 11 h 128"/>
                <a:gd name="T6" fmla="*/ 115 w 128"/>
                <a:gd name="T7" fmla="*/ 25 h 128"/>
                <a:gd name="T8" fmla="*/ 125 w 128"/>
                <a:gd name="T9" fmla="*/ 43 h 128"/>
                <a:gd name="T10" fmla="*/ 128 w 128"/>
                <a:gd name="T11" fmla="*/ 64 h 128"/>
                <a:gd name="T12" fmla="*/ 125 w 128"/>
                <a:gd name="T13" fmla="*/ 84 h 128"/>
                <a:gd name="T14" fmla="*/ 115 w 128"/>
                <a:gd name="T15" fmla="*/ 101 h 128"/>
                <a:gd name="T16" fmla="*/ 101 w 128"/>
                <a:gd name="T17" fmla="*/ 115 h 128"/>
                <a:gd name="T18" fmla="*/ 84 w 128"/>
                <a:gd name="T19" fmla="*/ 124 h 128"/>
                <a:gd name="T20" fmla="*/ 64 w 128"/>
                <a:gd name="T21" fmla="*/ 128 h 128"/>
                <a:gd name="T22" fmla="*/ 43 w 128"/>
                <a:gd name="T23" fmla="*/ 124 h 128"/>
                <a:gd name="T24" fmla="*/ 26 w 128"/>
                <a:gd name="T25" fmla="*/ 115 h 128"/>
                <a:gd name="T26" fmla="*/ 12 w 128"/>
                <a:gd name="T27" fmla="*/ 101 h 128"/>
                <a:gd name="T28" fmla="*/ 3 w 128"/>
                <a:gd name="T29" fmla="*/ 84 h 128"/>
                <a:gd name="T30" fmla="*/ 0 w 128"/>
                <a:gd name="T31" fmla="*/ 64 h 128"/>
                <a:gd name="T32" fmla="*/ 3 w 128"/>
                <a:gd name="T33" fmla="*/ 43 h 128"/>
                <a:gd name="T34" fmla="*/ 12 w 128"/>
                <a:gd name="T35" fmla="*/ 25 h 128"/>
                <a:gd name="T36" fmla="*/ 26 w 128"/>
                <a:gd name="T37" fmla="*/ 11 h 128"/>
                <a:gd name="T38" fmla="*/ 43 w 128"/>
                <a:gd name="T39" fmla="*/ 3 h 128"/>
                <a:gd name="T40" fmla="*/ 64 w 128"/>
                <a:gd name="T41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8" h="128">
                  <a:moveTo>
                    <a:pt x="64" y="0"/>
                  </a:moveTo>
                  <a:lnTo>
                    <a:pt x="84" y="3"/>
                  </a:lnTo>
                  <a:lnTo>
                    <a:pt x="101" y="11"/>
                  </a:lnTo>
                  <a:lnTo>
                    <a:pt x="115" y="25"/>
                  </a:lnTo>
                  <a:lnTo>
                    <a:pt x="125" y="43"/>
                  </a:lnTo>
                  <a:lnTo>
                    <a:pt x="128" y="64"/>
                  </a:lnTo>
                  <a:lnTo>
                    <a:pt x="125" y="84"/>
                  </a:lnTo>
                  <a:lnTo>
                    <a:pt x="115" y="101"/>
                  </a:lnTo>
                  <a:lnTo>
                    <a:pt x="101" y="115"/>
                  </a:lnTo>
                  <a:lnTo>
                    <a:pt x="84" y="124"/>
                  </a:lnTo>
                  <a:lnTo>
                    <a:pt x="64" y="128"/>
                  </a:lnTo>
                  <a:lnTo>
                    <a:pt x="43" y="124"/>
                  </a:lnTo>
                  <a:lnTo>
                    <a:pt x="26" y="115"/>
                  </a:lnTo>
                  <a:lnTo>
                    <a:pt x="12" y="101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5"/>
                  </a:lnTo>
                  <a:lnTo>
                    <a:pt x="26" y="11"/>
                  </a:lnTo>
                  <a:lnTo>
                    <a:pt x="43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7" name="Freeform 33"/>
            <p:cNvSpPr>
              <a:spLocks noEditPoints="1"/>
            </p:cNvSpPr>
            <p:nvPr/>
          </p:nvSpPr>
          <p:spPr bwMode="auto">
            <a:xfrm>
              <a:off x="-6183313" y="4227513"/>
              <a:ext cx="6092825" cy="2135188"/>
            </a:xfrm>
            <a:custGeom>
              <a:avLst/>
              <a:gdLst>
                <a:gd name="T0" fmla="*/ 2879 w 3838"/>
                <a:gd name="T1" fmla="*/ 1088 h 1345"/>
                <a:gd name="T2" fmla="*/ 1924 w 3838"/>
                <a:gd name="T3" fmla="*/ 193 h 1345"/>
                <a:gd name="T4" fmla="*/ 1383 w 3838"/>
                <a:gd name="T5" fmla="*/ 407 h 1345"/>
                <a:gd name="T6" fmla="*/ 1346 w 3838"/>
                <a:gd name="T7" fmla="*/ 461 h 1345"/>
                <a:gd name="T8" fmla="*/ 1357 w 3838"/>
                <a:gd name="T9" fmla="*/ 530 h 1345"/>
                <a:gd name="T10" fmla="*/ 1416 w 3838"/>
                <a:gd name="T11" fmla="*/ 573 h 1345"/>
                <a:gd name="T12" fmla="*/ 1939 w 3838"/>
                <a:gd name="T13" fmla="*/ 580 h 1345"/>
                <a:gd name="T14" fmla="*/ 1980 w 3838"/>
                <a:gd name="T15" fmla="*/ 620 h 1345"/>
                <a:gd name="T16" fmla="*/ 1971 w 3838"/>
                <a:gd name="T17" fmla="*/ 678 h 1345"/>
                <a:gd name="T18" fmla="*/ 1920 w 3838"/>
                <a:gd name="T19" fmla="*/ 705 h 1345"/>
                <a:gd name="T20" fmla="*/ 1371 w 3838"/>
                <a:gd name="T21" fmla="*/ 693 h 1345"/>
                <a:gd name="T22" fmla="*/ 1281 w 3838"/>
                <a:gd name="T23" fmla="*/ 640 h 1345"/>
                <a:gd name="T24" fmla="*/ 1226 w 3838"/>
                <a:gd name="T25" fmla="*/ 552 h 1345"/>
                <a:gd name="T26" fmla="*/ 170 w 3838"/>
                <a:gd name="T27" fmla="*/ 255 h 1345"/>
                <a:gd name="T28" fmla="*/ 140 w 3838"/>
                <a:gd name="T29" fmla="*/ 276 h 1345"/>
                <a:gd name="T30" fmla="*/ 128 w 3838"/>
                <a:gd name="T31" fmla="*/ 311 h 1345"/>
                <a:gd name="T32" fmla="*/ 135 w 3838"/>
                <a:gd name="T33" fmla="*/ 477 h 1345"/>
                <a:gd name="T34" fmla="*/ 857 w 3838"/>
                <a:gd name="T35" fmla="*/ 953 h 1345"/>
                <a:gd name="T36" fmla="*/ 1933 w 3838"/>
                <a:gd name="T37" fmla="*/ 1192 h 1345"/>
                <a:gd name="T38" fmla="*/ 1945 w 3838"/>
                <a:gd name="T39" fmla="*/ 194 h 1345"/>
                <a:gd name="T40" fmla="*/ 3050 w 3838"/>
                <a:gd name="T41" fmla="*/ 132 h 1345"/>
                <a:gd name="T42" fmla="*/ 3009 w 3838"/>
                <a:gd name="T43" fmla="*/ 172 h 1345"/>
                <a:gd name="T44" fmla="*/ 3009 w 3838"/>
                <a:gd name="T45" fmla="*/ 1172 h 1345"/>
                <a:gd name="T46" fmla="*/ 3050 w 3838"/>
                <a:gd name="T47" fmla="*/ 1213 h 1345"/>
                <a:gd name="T48" fmla="*/ 3710 w 3838"/>
                <a:gd name="T49" fmla="*/ 129 h 1345"/>
                <a:gd name="T50" fmla="*/ 3774 w 3838"/>
                <a:gd name="T51" fmla="*/ 0 h 1345"/>
                <a:gd name="T52" fmla="*/ 3826 w 3838"/>
                <a:gd name="T53" fmla="*/ 26 h 1345"/>
                <a:gd name="T54" fmla="*/ 3838 w 3838"/>
                <a:gd name="T55" fmla="*/ 1281 h 1345"/>
                <a:gd name="T56" fmla="*/ 3812 w 3838"/>
                <a:gd name="T57" fmla="*/ 1332 h 1345"/>
                <a:gd name="T58" fmla="*/ 3071 w 3838"/>
                <a:gd name="T59" fmla="*/ 1345 h 1345"/>
                <a:gd name="T60" fmla="*/ 2973 w 3838"/>
                <a:gd name="T61" fmla="*/ 1317 h 1345"/>
                <a:gd name="T62" fmla="*/ 2904 w 3838"/>
                <a:gd name="T63" fmla="*/ 1247 h 1345"/>
                <a:gd name="T64" fmla="*/ 2555 w 3838"/>
                <a:gd name="T65" fmla="*/ 1214 h 1345"/>
                <a:gd name="T66" fmla="*/ 2520 w 3838"/>
                <a:gd name="T67" fmla="*/ 1190 h 1345"/>
                <a:gd name="T68" fmla="*/ 1920 w 3838"/>
                <a:gd name="T69" fmla="*/ 1323 h 1345"/>
                <a:gd name="T70" fmla="*/ 817 w 3838"/>
                <a:gd name="T71" fmla="*/ 1076 h 1345"/>
                <a:gd name="T72" fmla="*/ 86 w 3838"/>
                <a:gd name="T73" fmla="*/ 607 h 1345"/>
                <a:gd name="T74" fmla="*/ 23 w 3838"/>
                <a:gd name="T75" fmla="*/ 539 h 1345"/>
                <a:gd name="T76" fmla="*/ 0 w 3838"/>
                <a:gd name="T77" fmla="*/ 449 h 1345"/>
                <a:gd name="T78" fmla="*/ 9 w 3838"/>
                <a:gd name="T79" fmla="*/ 254 h 1345"/>
                <a:gd name="T80" fmla="*/ 54 w 3838"/>
                <a:gd name="T81" fmla="*/ 181 h 1345"/>
                <a:gd name="T82" fmla="*/ 128 w 3838"/>
                <a:gd name="T83" fmla="*/ 133 h 1345"/>
                <a:gd name="T84" fmla="*/ 217 w 3838"/>
                <a:gd name="T85" fmla="*/ 124 h 1345"/>
                <a:gd name="T86" fmla="*/ 1237 w 3838"/>
                <a:gd name="T87" fmla="*/ 388 h 1345"/>
                <a:gd name="T88" fmla="*/ 1298 w 3838"/>
                <a:gd name="T89" fmla="*/ 311 h 1345"/>
                <a:gd name="T90" fmla="*/ 1858 w 3838"/>
                <a:gd name="T91" fmla="*/ 79 h 1345"/>
                <a:gd name="T92" fmla="*/ 1944 w 3838"/>
                <a:gd name="T93" fmla="*/ 65 h 1345"/>
                <a:gd name="T94" fmla="*/ 2510 w 3838"/>
                <a:gd name="T95" fmla="*/ 171 h 1345"/>
                <a:gd name="T96" fmla="*/ 2550 w 3838"/>
                <a:gd name="T97" fmla="*/ 131 h 1345"/>
                <a:gd name="T98" fmla="*/ 2904 w 3838"/>
                <a:gd name="T99" fmla="*/ 98 h 1345"/>
                <a:gd name="T100" fmla="*/ 2973 w 3838"/>
                <a:gd name="T101" fmla="*/ 27 h 1345"/>
                <a:gd name="T102" fmla="*/ 3071 w 3838"/>
                <a:gd name="T103" fmla="*/ 0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38" h="1345">
                  <a:moveTo>
                    <a:pt x="2622" y="257"/>
                  </a:moveTo>
                  <a:lnTo>
                    <a:pt x="2622" y="1088"/>
                  </a:lnTo>
                  <a:lnTo>
                    <a:pt x="2879" y="1088"/>
                  </a:lnTo>
                  <a:lnTo>
                    <a:pt x="2879" y="257"/>
                  </a:lnTo>
                  <a:lnTo>
                    <a:pt x="2622" y="257"/>
                  </a:lnTo>
                  <a:close/>
                  <a:moveTo>
                    <a:pt x="1924" y="193"/>
                  </a:moveTo>
                  <a:lnTo>
                    <a:pt x="1904" y="198"/>
                  </a:lnTo>
                  <a:lnTo>
                    <a:pt x="1404" y="396"/>
                  </a:lnTo>
                  <a:lnTo>
                    <a:pt x="1383" y="407"/>
                  </a:lnTo>
                  <a:lnTo>
                    <a:pt x="1367" y="423"/>
                  </a:lnTo>
                  <a:lnTo>
                    <a:pt x="1354" y="440"/>
                  </a:lnTo>
                  <a:lnTo>
                    <a:pt x="1346" y="461"/>
                  </a:lnTo>
                  <a:lnTo>
                    <a:pt x="1344" y="483"/>
                  </a:lnTo>
                  <a:lnTo>
                    <a:pt x="1347" y="508"/>
                  </a:lnTo>
                  <a:lnTo>
                    <a:pt x="1357" y="530"/>
                  </a:lnTo>
                  <a:lnTo>
                    <a:pt x="1372" y="549"/>
                  </a:lnTo>
                  <a:lnTo>
                    <a:pt x="1392" y="564"/>
                  </a:lnTo>
                  <a:lnTo>
                    <a:pt x="1416" y="573"/>
                  </a:lnTo>
                  <a:lnTo>
                    <a:pt x="1442" y="577"/>
                  </a:lnTo>
                  <a:lnTo>
                    <a:pt x="1920" y="577"/>
                  </a:lnTo>
                  <a:lnTo>
                    <a:pt x="1939" y="580"/>
                  </a:lnTo>
                  <a:lnTo>
                    <a:pt x="1957" y="589"/>
                  </a:lnTo>
                  <a:lnTo>
                    <a:pt x="1971" y="602"/>
                  </a:lnTo>
                  <a:lnTo>
                    <a:pt x="1980" y="620"/>
                  </a:lnTo>
                  <a:lnTo>
                    <a:pt x="1982" y="641"/>
                  </a:lnTo>
                  <a:lnTo>
                    <a:pt x="1980" y="660"/>
                  </a:lnTo>
                  <a:lnTo>
                    <a:pt x="1971" y="678"/>
                  </a:lnTo>
                  <a:lnTo>
                    <a:pt x="1957" y="692"/>
                  </a:lnTo>
                  <a:lnTo>
                    <a:pt x="1939" y="701"/>
                  </a:lnTo>
                  <a:lnTo>
                    <a:pt x="1920" y="705"/>
                  </a:lnTo>
                  <a:lnTo>
                    <a:pt x="1442" y="705"/>
                  </a:lnTo>
                  <a:lnTo>
                    <a:pt x="1406" y="701"/>
                  </a:lnTo>
                  <a:lnTo>
                    <a:pt x="1371" y="693"/>
                  </a:lnTo>
                  <a:lnTo>
                    <a:pt x="1338" y="679"/>
                  </a:lnTo>
                  <a:lnTo>
                    <a:pt x="1308" y="662"/>
                  </a:lnTo>
                  <a:lnTo>
                    <a:pt x="1281" y="640"/>
                  </a:lnTo>
                  <a:lnTo>
                    <a:pt x="1259" y="613"/>
                  </a:lnTo>
                  <a:lnTo>
                    <a:pt x="1240" y="584"/>
                  </a:lnTo>
                  <a:lnTo>
                    <a:pt x="1226" y="552"/>
                  </a:lnTo>
                  <a:lnTo>
                    <a:pt x="211" y="254"/>
                  </a:lnTo>
                  <a:lnTo>
                    <a:pt x="190" y="251"/>
                  </a:lnTo>
                  <a:lnTo>
                    <a:pt x="170" y="255"/>
                  </a:lnTo>
                  <a:lnTo>
                    <a:pt x="152" y="264"/>
                  </a:lnTo>
                  <a:lnTo>
                    <a:pt x="146" y="269"/>
                  </a:lnTo>
                  <a:lnTo>
                    <a:pt x="140" y="276"/>
                  </a:lnTo>
                  <a:lnTo>
                    <a:pt x="134" y="285"/>
                  </a:lnTo>
                  <a:lnTo>
                    <a:pt x="129" y="297"/>
                  </a:lnTo>
                  <a:lnTo>
                    <a:pt x="128" y="311"/>
                  </a:lnTo>
                  <a:lnTo>
                    <a:pt x="128" y="449"/>
                  </a:lnTo>
                  <a:lnTo>
                    <a:pt x="129" y="465"/>
                  </a:lnTo>
                  <a:lnTo>
                    <a:pt x="135" y="477"/>
                  </a:lnTo>
                  <a:lnTo>
                    <a:pt x="145" y="490"/>
                  </a:lnTo>
                  <a:lnTo>
                    <a:pt x="156" y="500"/>
                  </a:lnTo>
                  <a:lnTo>
                    <a:pt x="857" y="953"/>
                  </a:lnTo>
                  <a:lnTo>
                    <a:pt x="1904" y="1192"/>
                  </a:lnTo>
                  <a:lnTo>
                    <a:pt x="1920" y="1195"/>
                  </a:lnTo>
                  <a:lnTo>
                    <a:pt x="1933" y="1192"/>
                  </a:lnTo>
                  <a:lnTo>
                    <a:pt x="2491" y="1065"/>
                  </a:lnTo>
                  <a:lnTo>
                    <a:pt x="2494" y="319"/>
                  </a:lnTo>
                  <a:lnTo>
                    <a:pt x="1945" y="194"/>
                  </a:lnTo>
                  <a:lnTo>
                    <a:pt x="1924" y="193"/>
                  </a:lnTo>
                  <a:close/>
                  <a:moveTo>
                    <a:pt x="3071" y="129"/>
                  </a:moveTo>
                  <a:lnTo>
                    <a:pt x="3050" y="132"/>
                  </a:lnTo>
                  <a:lnTo>
                    <a:pt x="3033" y="140"/>
                  </a:lnTo>
                  <a:lnTo>
                    <a:pt x="3019" y="154"/>
                  </a:lnTo>
                  <a:lnTo>
                    <a:pt x="3009" y="172"/>
                  </a:lnTo>
                  <a:lnTo>
                    <a:pt x="3007" y="193"/>
                  </a:lnTo>
                  <a:lnTo>
                    <a:pt x="3007" y="1153"/>
                  </a:lnTo>
                  <a:lnTo>
                    <a:pt x="3009" y="1172"/>
                  </a:lnTo>
                  <a:lnTo>
                    <a:pt x="3019" y="1190"/>
                  </a:lnTo>
                  <a:lnTo>
                    <a:pt x="3033" y="1204"/>
                  </a:lnTo>
                  <a:lnTo>
                    <a:pt x="3050" y="1213"/>
                  </a:lnTo>
                  <a:lnTo>
                    <a:pt x="3071" y="1217"/>
                  </a:lnTo>
                  <a:lnTo>
                    <a:pt x="3710" y="1217"/>
                  </a:lnTo>
                  <a:lnTo>
                    <a:pt x="3710" y="129"/>
                  </a:lnTo>
                  <a:lnTo>
                    <a:pt x="3071" y="129"/>
                  </a:lnTo>
                  <a:close/>
                  <a:moveTo>
                    <a:pt x="3071" y="0"/>
                  </a:moveTo>
                  <a:lnTo>
                    <a:pt x="3774" y="0"/>
                  </a:lnTo>
                  <a:lnTo>
                    <a:pt x="3795" y="4"/>
                  </a:lnTo>
                  <a:lnTo>
                    <a:pt x="3812" y="13"/>
                  </a:lnTo>
                  <a:lnTo>
                    <a:pt x="3826" y="26"/>
                  </a:lnTo>
                  <a:lnTo>
                    <a:pt x="3834" y="44"/>
                  </a:lnTo>
                  <a:lnTo>
                    <a:pt x="3838" y="65"/>
                  </a:lnTo>
                  <a:lnTo>
                    <a:pt x="3838" y="1281"/>
                  </a:lnTo>
                  <a:lnTo>
                    <a:pt x="3834" y="1301"/>
                  </a:lnTo>
                  <a:lnTo>
                    <a:pt x="3826" y="1318"/>
                  </a:lnTo>
                  <a:lnTo>
                    <a:pt x="3812" y="1332"/>
                  </a:lnTo>
                  <a:lnTo>
                    <a:pt x="3795" y="1342"/>
                  </a:lnTo>
                  <a:lnTo>
                    <a:pt x="3774" y="1345"/>
                  </a:lnTo>
                  <a:lnTo>
                    <a:pt x="3071" y="1345"/>
                  </a:lnTo>
                  <a:lnTo>
                    <a:pt x="3036" y="1342"/>
                  </a:lnTo>
                  <a:lnTo>
                    <a:pt x="3003" y="1332"/>
                  </a:lnTo>
                  <a:lnTo>
                    <a:pt x="2973" y="1317"/>
                  </a:lnTo>
                  <a:lnTo>
                    <a:pt x="2946" y="1298"/>
                  </a:lnTo>
                  <a:lnTo>
                    <a:pt x="2923" y="1274"/>
                  </a:lnTo>
                  <a:lnTo>
                    <a:pt x="2904" y="1247"/>
                  </a:lnTo>
                  <a:lnTo>
                    <a:pt x="2890" y="1217"/>
                  </a:lnTo>
                  <a:lnTo>
                    <a:pt x="2570" y="1217"/>
                  </a:lnTo>
                  <a:lnTo>
                    <a:pt x="2555" y="1214"/>
                  </a:lnTo>
                  <a:lnTo>
                    <a:pt x="2541" y="1209"/>
                  </a:lnTo>
                  <a:lnTo>
                    <a:pt x="2529" y="1200"/>
                  </a:lnTo>
                  <a:lnTo>
                    <a:pt x="2520" y="1190"/>
                  </a:lnTo>
                  <a:lnTo>
                    <a:pt x="1963" y="1317"/>
                  </a:lnTo>
                  <a:lnTo>
                    <a:pt x="1940" y="1322"/>
                  </a:lnTo>
                  <a:lnTo>
                    <a:pt x="1920" y="1323"/>
                  </a:lnTo>
                  <a:lnTo>
                    <a:pt x="1897" y="1322"/>
                  </a:lnTo>
                  <a:lnTo>
                    <a:pt x="1875" y="1317"/>
                  </a:lnTo>
                  <a:lnTo>
                    <a:pt x="817" y="1076"/>
                  </a:lnTo>
                  <a:lnTo>
                    <a:pt x="806" y="1072"/>
                  </a:lnTo>
                  <a:lnTo>
                    <a:pt x="797" y="1067"/>
                  </a:lnTo>
                  <a:lnTo>
                    <a:pt x="86" y="607"/>
                  </a:lnTo>
                  <a:lnTo>
                    <a:pt x="61" y="588"/>
                  </a:lnTo>
                  <a:lnTo>
                    <a:pt x="40" y="565"/>
                  </a:lnTo>
                  <a:lnTo>
                    <a:pt x="23" y="539"/>
                  </a:lnTo>
                  <a:lnTo>
                    <a:pt x="10" y="511"/>
                  </a:lnTo>
                  <a:lnTo>
                    <a:pt x="2" y="481"/>
                  </a:lnTo>
                  <a:lnTo>
                    <a:pt x="0" y="449"/>
                  </a:lnTo>
                  <a:lnTo>
                    <a:pt x="0" y="311"/>
                  </a:lnTo>
                  <a:lnTo>
                    <a:pt x="2" y="282"/>
                  </a:lnTo>
                  <a:lnTo>
                    <a:pt x="9" y="254"/>
                  </a:lnTo>
                  <a:lnTo>
                    <a:pt x="20" y="228"/>
                  </a:lnTo>
                  <a:lnTo>
                    <a:pt x="35" y="203"/>
                  </a:lnTo>
                  <a:lnTo>
                    <a:pt x="54" y="181"/>
                  </a:lnTo>
                  <a:lnTo>
                    <a:pt x="76" y="161"/>
                  </a:lnTo>
                  <a:lnTo>
                    <a:pt x="101" y="145"/>
                  </a:lnTo>
                  <a:lnTo>
                    <a:pt x="128" y="133"/>
                  </a:lnTo>
                  <a:lnTo>
                    <a:pt x="157" y="125"/>
                  </a:lnTo>
                  <a:lnTo>
                    <a:pt x="186" y="123"/>
                  </a:lnTo>
                  <a:lnTo>
                    <a:pt x="217" y="124"/>
                  </a:lnTo>
                  <a:lnTo>
                    <a:pt x="247" y="131"/>
                  </a:lnTo>
                  <a:lnTo>
                    <a:pt x="1225" y="418"/>
                  </a:lnTo>
                  <a:lnTo>
                    <a:pt x="1237" y="388"/>
                  </a:lnTo>
                  <a:lnTo>
                    <a:pt x="1254" y="358"/>
                  </a:lnTo>
                  <a:lnTo>
                    <a:pt x="1274" y="333"/>
                  </a:lnTo>
                  <a:lnTo>
                    <a:pt x="1298" y="311"/>
                  </a:lnTo>
                  <a:lnTo>
                    <a:pt x="1326" y="292"/>
                  </a:lnTo>
                  <a:lnTo>
                    <a:pt x="1357" y="277"/>
                  </a:lnTo>
                  <a:lnTo>
                    <a:pt x="1858" y="79"/>
                  </a:lnTo>
                  <a:lnTo>
                    <a:pt x="1886" y="69"/>
                  </a:lnTo>
                  <a:lnTo>
                    <a:pt x="1915" y="65"/>
                  </a:lnTo>
                  <a:lnTo>
                    <a:pt x="1944" y="65"/>
                  </a:lnTo>
                  <a:lnTo>
                    <a:pt x="1973" y="69"/>
                  </a:lnTo>
                  <a:lnTo>
                    <a:pt x="2507" y="191"/>
                  </a:lnTo>
                  <a:lnTo>
                    <a:pt x="2510" y="171"/>
                  </a:lnTo>
                  <a:lnTo>
                    <a:pt x="2520" y="153"/>
                  </a:lnTo>
                  <a:lnTo>
                    <a:pt x="2533" y="140"/>
                  </a:lnTo>
                  <a:lnTo>
                    <a:pt x="2550" y="131"/>
                  </a:lnTo>
                  <a:lnTo>
                    <a:pt x="2570" y="129"/>
                  </a:lnTo>
                  <a:lnTo>
                    <a:pt x="2890" y="129"/>
                  </a:lnTo>
                  <a:lnTo>
                    <a:pt x="2904" y="98"/>
                  </a:lnTo>
                  <a:lnTo>
                    <a:pt x="2923" y="70"/>
                  </a:lnTo>
                  <a:lnTo>
                    <a:pt x="2946" y="47"/>
                  </a:lnTo>
                  <a:lnTo>
                    <a:pt x="2973" y="27"/>
                  </a:lnTo>
                  <a:lnTo>
                    <a:pt x="3003" y="13"/>
                  </a:lnTo>
                  <a:lnTo>
                    <a:pt x="3036" y="4"/>
                  </a:lnTo>
                  <a:lnTo>
                    <a:pt x="30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8" name="Freeform 34"/>
            <p:cNvSpPr>
              <a:spLocks/>
            </p:cNvSpPr>
            <p:nvPr/>
          </p:nvSpPr>
          <p:spPr bwMode="auto">
            <a:xfrm>
              <a:off x="-1087438" y="5751513"/>
              <a:ext cx="508000" cy="203200"/>
            </a:xfrm>
            <a:custGeom>
              <a:avLst/>
              <a:gdLst>
                <a:gd name="T0" fmla="*/ 64 w 320"/>
                <a:gd name="T1" fmla="*/ 0 h 128"/>
                <a:gd name="T2" fmla="*/ 256 w 320"/>
                <a:gd name="T3" fmla="*/ 0 h 128"/>
                <a:gd name="T4" fmla="*/ 276 w 320"/>
                <a:gd name="T5" fmla="*/ 4 h 128"/>
                <a:gd name="T6" fmla="*/ 293 w 320"/>
                <a:gd name="T7" fmla="*/ 13 h 128"/>
                <a:gd name="T8" fmla="*/ 307 w 320"/>
                <a:gd name="T9" fmla="*/ 27 h 128"/>
                <a:gd name="T10" fmla="*/ 317 w 320"/>
                <a:gd name="T11" fmla="*/ 44 h 128"/>
                <a:gd name="T12" fmla="*/ 320 w 320"/>
                <a:gd name="T13" fmla="*/ 64 h 128"/>
                <a:gd name="T14" fmla="*/ 317 w 320"/>
                <a:gd name="T15" fmla="*/ 85 h 128"/>
                <a:gd name="T16" fmla="*/ 307 w 320"/>
                <a:gd name="T17" fmla="*/ 103 h 128"/>
                <a:gd name="T18" fmla="*/ 293 w 320"/>
                <a:gd name="T19" fmla="*/ 116 h 128"/>
                <a:gd name="T20" fmla="*/ 276 w 320"/>
                <a:gd name="T21" fmla="*/ 125 h 128"/>
                <a:gd name="T22" fmla="*/ 256 w 320"/>
                <a:gd name="T23" fmla="*/ 128 h 128"/>
                <a:gd name="T24" fmla="*/ 64 w 320"/>
                <a:gd name="T25" fmla="*/ 128 h 128"/>
                <a:gd name="T26" fmla="*/ 44 w 320"/>
                <a:gd name="T27" fmla="*/ 125 h 128"/>
                <a:gd name="T28" fmla="*/ 26 w 320"/>
                <a:gd name="T29" fmla="*/ 116 h 128"/>
                <a:gd name="T30" fmla="*/ 12 w 320"/>
                <a:gd name="T31" fmla="*/ 103 h 128"/>
                <a:gd name="T32" fmla="*/ 3 w 320"/>
                <a:gd name="T33" fmla="*/ 85 h 128"/>
                <a:gd name="T34" fmla="*/ 0 w 320"/>
                <a:gd name="T35" fmla="*/ 64 h 128"/>
                <a:gd name="T36" fmla="*/ 3 w 320"/>
                <a:gd name="T37" fmla="*/ 44 h 128"/>
                <a:gd name="T38" fmla="*/ 12 w 320"/>
                <a:gd name="T39" fmla="*/ 27 h 128"/>
                <a:gd name="T40" fmla="*/ 26 w 320"/>
                <a:gd name="T41" fmla="*/ 13 h 128"/>
                <a:gd name="T42" fmla="*/ 44 w 320"/>
                <a:gd name="T43" fmla="*/ 4 h 128"/>
                <a:gd name="T44" fmla="*/ 64 w 320"/>
                <a:gd name="T4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0" h="128">
                  <a:moveTo>
                    <a:pt x="64" y="0"/>
                  </a:moveTo>
                  <a:lnTo>
                    <a:pt x="256" y="0"/>
                  </a:lnTo>
                  <a:lnTo>
                    <a:pt x="276" y="4"/>
                  </a:lnTo>
                  <a:lnTo>
                    <a:pt x="293" y="13"/>
                  </a:lnTo>
                  <a:lnTo>
                    <a:pt x="307" y="27"/>
                  </a:lnTo>
                  <a:lnTo>
                    <a:pt x="317" y="44"/>
                  </a:lnTo>
                  <a:lnTo>
                    <a:pt x="320" y="64"/>
                  </a:lnTo>
                  <a:lnTo>
                    <a:pt x="317" y="85"/>
                  </a:lnTo>
                  <a:lnTo>
                    <a:pt x="307" y="103"/>
                  </a:lnTo>
                  <a:lnTo>
                    <a:pt x="293" y="116"/>
                  </a:lnTo>
                  <a:lnTo>
                    <a:pt x="276" y="125"/>
                  </a:lnTo>
                  <a:lnTo>
                    <a:pt x="256" y="128"/>
                  </a:lnTo>
                  <a:lnTo>
                    <a:pt x="64" y="128"/>
                  </a:lnTo>
                  <a:lnTo>
                    <a:pt x="44" y="125"/>
                  </a:lnTo>
                  <a:lnTo>
                    <a:pt x="26" y="116"/>
                  </a:lnTo>
                  <a:lnTo>
                    <a:pt x="12" y="103"/>
                  </a:lnTo>
                  <a:lnTo>
                    <a:pt x="3" y="85"/>
                  </a:lnTo>
                  <a:lnTo>
                    <a:pt x="0" y="64"/>
                  </a:lnTo>
                  <a:lnTo>
                    <a:pt x="3" y="44"/>
                  </a:lnTo>
                  <a:lnTo>
                    <a:pt x="12" y="27"/>
                  </a:lnTo>
                  <a:lnTo>
                    <a:pt x="26" y="13"/>
                  </a:lnTo>
                  <a:lnTo>
                    <a:pt x="44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385752" y="2849965"/>
            <a:ext cx="737392" cy="705291"/>
            <a:chOff x="-13522325" y="638176"/>
            <a:chExt cx="6235700" cy="5964237"/>
          </a:xfrm>
          <a:solidFill>
            <a:schemeClr val="accent2"/>
          </a:solidFill>
        </p:grpSpPr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-11896725" y="638176"/>
              <a:ext cx="4610100" cy="4430713"/>
            </a:xfrm>
            <a:custGeom>
              <a:avLst/>
              <a:gdLst>
                <a:gd name="T0" fmla="*/ 1657 w 2904"/>
                <a:gd name="T1" fmla="*/ 14 h 2791"/>
                <a:gd name="T2" fmla="*/ 1947 w 2904"/>
                <a:gd name="T3" fmla="*/ 87 h 2791"/>
                <a:gd name="T4" fmla="*/ 2212 w 2904"/>
                <a:gd name="T5" fmla="*/ 215 h 2791"/>
                <a:gd name="T6" fmla="*/ 2443 w 2904"/>
                <a:gd name="T7" fmla="*/ 392 h 2791"/>
                <a:gd name="T8" fmla="*/ 2634 w 2904"/>
                <a:gd name="T9" fmla="*/ 611 h 2791"/>
                <a:gd name="T10" fmla="*/ 2780 w 2904"/>
                <a:gd name="T11" fmla="*/ 865 h 2791"/>
                <a:gd name="T12" fmla="*/ 2871 w 2904"/>
                <a:gd name="T13" fmla="*/ 1147 h 2791"/>
                <a:gd name="T14" fmla="*/ 2904 w 2904"/>
                <a:gd name="T15" fmla="*/ 1452 h 2791"/>
                <a:gd name="T16" fmla="*/ 2875 w 2904"/>
                <a:gd name="T17" fmla="*/ 1737 h 2791"/>
                <a:gd name="T18" fmla="*/ 2793 w 2904"/>
                <a:gd name="T19" fmla="*/ 2007 h 2791"/>
                <a:gd name="T20" fmla="*/ 2662 w 2904"/>
                <a:gd name="T21" fmla="*/ 2255 h 2791"/>
                <a:gd name="T22" fmla="*/ 2483 w 2904"/>
                <a:gd name="T23" fmla="*/ 2473 h 2791"/>
                <a:gd name="T24" fmla="*/ 2263 w 2904"/>
                <a:gd name="T25" fmla="*/ 2656 h 2791"/>
                <a:gd name="T26" fmla="*/ 2199 w 2904"/>
                <a:gd name="T27" fmla="*/ 2669 h 2791"/>
                <a:gd name="T28" fmla="*/ 2144 w 2904"/>
                <a:gd name="T29" fmla="*/ 2634 h 2791"/>
                <a:gd name="T30" fmla="*/ 2131 w 2904"/>
                <a:gd name="T31" fmla="*/ 2569 h 2791"/>
                <a:gd name="T32" fmla="*/ 2166 w 2904"/>
                <a:gd name="T33" fmla="*/ 2515 h 2791"/>
                <a:gd name="T34" fmla="*/ 2374 w 2904"/>
                <a:gd name="T35" fmla="*/ 2341 h 2791"/>
                <a:gd name="T36" fmla="*/ 2538 w 2904"/>
                <a:gd name="T37" fmla="*/ 2130 h 2791"/>
                <a:gd name="T38" fmla="*/ 2655 w 2904"/>
                <a:gd name="T39" fmla="*/ 1891 h 2791"/>
                <a:gd name="T40" fmla="*/ 2720 w 2904"/>
                <a:gd name="T41" fmla="*/ 1632 h 2791"/>
                <a:gd name="T42" fmla="*/ 2729 w 2904"/>
                <a:gd name="T43" fmla="*/ 1357 h 2791"/>
                <a:gd name="T44" fmla="*/ 2679 w 2904"/>
                <a:gd name="T45" fmla="*/ 1083 h 2791"/>
                <a:gd name="T46" fmla="*/ 2573 w 2904"/>
                <a:gd name="T47" fmla="*/ 831 h 2791"/>
                <a:gd name="T48" fmla="*/ 2418 w 2904"/>
                <a:gd name="T49" fmla="*/ 612 h 2791"/>
                <a:gd name="T50" fmla="*/ 2222 w 2904"/>
                <a:gd name="T51" fmla="*/ 429 h 2791"/>
                <a:gd name="T52" fmla="*/ 1991 w 2904"/>
                <a:gd name="T53" fmla="*/ 290 h 2791"/>
                <a:gd name="T54" fmla="*/ 1733 w 2904"/>
                <a:gd name="T55" fmla="*/ 201 h 2791"/>
                <a:gd name="T56" fmla="*/ 1452 w 2904"/>
                <a:gd name="T57" fmla="*/ 170 h 2791"/>
                <a:gd name="T58" fmla="*/ 1172 w 2904"/>
                <a:gd name="T59" fmla="*/ 201 h 2791"/>
                <a:gd name="T60" fmla="*/ 912 w 2904"/>
                <a:gd name="T61" fmla="*/ 290 h 2791"/>
                <a:gd name="T62" fmla="*/ 681 w 2904"/>
                <a:gd name="T63" fmla="*/ 429 h 2791"/>
                <a:gd name="T64" fmla="*/ 486 w 2904"/>
                <a:gd name="T65" fmla="*/ 612 h 2791"/>
                <a:gd name="T66" fmla="*/ 331 w 2904"/>
                <a:gd name="T67" fmla="*/ 831 h 2791"/>
                <a:gd name="T68" fmla="*/ 225 w 2904"/>
                <a:gd name="T69" fmla="*/ 1083 h 2791"/>
                <a:gd name="T70" fmla="*/ 175 w 2904"/>
                <a:gd name="T71" fmla="*/ 1357 h 2791"/>
                <a:gd name="T72" fmla="*/ 184 w 2904"/>
                <a:gd name="T73" fmla="*/ 1629 h 2791"/>
                <a:gd name="T74" fmla="*/ 247 w 2904"/>
                <a:gd name="T75" fmla="*/ 1884 h 2791"/>
                <a:gd name="T76" fmla="*/ 359 w 2904"/>
                <a:gd name="T77" fmla="*/ 2119 h 2791"/>
                <a:gd name="T78" fmla="*/ 515 w 2904"/>
                <a:gd name="T79" fmla="*/ 2325 h 2791"/>
                <a:gd name="T80" fmla="*/ 712 w 2904"/>
                <a:gd name="T81" fmla="*/ 2497 h 2791"/>
                <a:gd name="T82" fmla="*/ 945 w 2904"/>
                <a:gd name="T83" fmla="*/ 2628 h 2791"/>
                <a:gd name="T84" fmla="*/ 990 w 2904"/>
                <a:gd name="T85" fmla="*/ 2674 h 2791"/>
                <a:gd name="T86" fmla="*/ 989 w 2904"/>
                <a:gd name="T87" fmla="*/ 2740 h 2791"/>
                <a:gd name="T88" fmla="*/ 948 w 2904"/>
                <a:gd name="T89" fmla="*/ 2783 h 2791"/>
                <a:gd name="T90" fmla="*/ 893 w 2904"/>
                <a:gd name="T91" fmla="*/ 2790 h 2791"/>
                <a:gd name="T92" fmla="*/ 706 w 2904"/>
                <a:gd name="T93" fmla="*/ 2697 h 2791"/>
                <a:gd name="T94" fmla="*/ 480 w 2904"/>
                <a:gd name="T95" fmla="*/ 2530 h 2791"/>
                <a:gd name="T96" fmla="*/ 292 w 2904"/>
                <a:gd name="T97" fmla="*/ 2325 h 2791"/>
                <a:gd name="T98" fmla="*/ 148 w 2904"/>
                <a:gd name="T99" fmla="*/ 2088 h 2791"/>
                <a:gd name="T100" fmla="*/ 50 w 2904"/>
                <a:gd name="T101" fmla="*/ 1827 h 2791"/>
                <a:gd name="T102" fmla="*/ 4 w 2904"/>
                <a:gd name="T103" fmla="*/ 1547 h 2791"/>
                <a:gd name="T104" fmla="*/ 14 w 2904"/>
                <a:gd name="T105" fmla="*/ 1247 h 2791"/>
                <a:gd name="T106" fmla="*/ 88 w 2904"/>
                <a:gd name="T107" fmla="*/ 956 h 2791"/>
                <a:gd name="T108" fmla="*/ 216 w 2904"/>
                <a:gd name="T109" fmla="*/ 692 h 2791"/>
                <a:gd name="T110" fmla="*/ 392 w 2904"/>
                <a:gd name="T111" fmla="*/ 461 h 2791"/>
                <a:gd name="T112" fmla="*/ 611 w 2904"/>
                <a:gd name="T113" fmla="*/ 269 h 2791"/>
                <a:gd name="T114" fmla="*/ 865 w 2904"/>
                <a:gd name="T115" fmla="*/ 124 h 2791"/>
                <a:gd name="T116" fmla="*/ 1147 w 2904"/>
                <a:gd name="T117" fmla="*/ 32 h 2791"/>
                <a:gd name="T118" fmla="*/ 1452 w 2904"/>
                <a:gd name="T119" fmla="*/ 0 h 2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04" h="2791">
                  <a:moveTo>
                    <a:pt x="1452" y="0"/>
                  </a:moveTo>
                  <a:lnTo>
                    <a:pt x="1556" y="3"/>
                  </a:lnTo>
                  <a:lnTo>
                    <a:pt x="1657" y="14"/>
                  </a:lnTo>
                  <a:lnTo>
                    <a:pt x="1757" y="32"/>
                  </a:lnTo>
                  <a:lnTo>
                    <a:pt x="1853" y="56"/>
                  </a:lnTo>
                  <a:lnTo>
                    <a:pt x="1947" y="87"/>
                  </a:lnTo>
                  <a:lnTo>
                    <a:pt x="2039" y="124"/>
                  </a:lnTo>
                  <a:lnTo>
                    <a:pt x="2127" y="167"/>
                  </a:lnTo>
                  <a:lnTo>
                    <a:pt x="2212" y="215"/>
                  </a:lnTo>
                  <a:lnTo>
                    <a:pt x="2293" y="269"/>
                  </a:lnTo>
                  <a:lnTo>
                    <a:pt x="2370" y="327"/>
                  </a:lnTo>
                  <a:lnTo>
                    <a:pt x="2443" y="392"/>
                  </a:lnTo>
                  <a:lnTo>
                    <a:pt x="2512" y="461"/>
                  </a:lnTo>
                  <a:lnTo>
                    <a:pt x="2575" y="533"/>
                  </a:lnTo>
                  <a:lnTo>
                    <a:pt x="2634" y="611"/>
                  </a:lnTo>
                  <a:lnTo>
                    <a:pt x="2688" y="692"/>
                  </a:lnTo>
                  <a:lnTo>
                    <a:pt x="2737" y="776"/>
                  </a:lnTo>
                  <a:lnTo>
                    <a:pt x="2780" y="865"/>
                  </a:lnTo>
                  <a:lnTo>
                    <a:pt x="2817" y="956"/>
                  </a:lnTo>
                  <a:lnTo>
                    <a:pt x="2846" y="1050"/>
                  </a:lnTo>
                  <a:lnTo>
                    <a:pt x="2871" y="1147"/>
                  </a:lnTo>
                  <a:lnTo>
                    <a:pt x="2889" y="1247"/>
                  </a:lnTo>
                  <a:lnTo>
                    <a:pt x="2900" y="1348"/>
                  </a:lnTo>
                  <a:lnTo>
                    <a:pt x="2904" y="1452"/>
                  </a:lnTo>
                  <a:lnTo>
                    <a:pt x="2900" y="1548"/>
                  </a:lnTo>
                  <a:lnTo>
                    <a:pt x="2891" y="1643"/>
                  </a:lnTo>
                  <a:lnTo>
                    <a:pt x="2875" y="1737"/>
                  </a:lnTo>
                  <a:lnTo>
                    <a:pt x="2854" y="1828"/>
                  </a:lnTo>
                  <a:lnTo>
                    <a:pt x="2826" y="1919"/>
                  </a:lnTo>
                  <a:lnTo>
                    <a:pt x="2793" y="2007"/>
                  </a:lnTo>
                  <a:lnTo>
                    <a:pt x="2755" y="2092"/>
                  </a:lnTo>
                  <a:lnTo>
                    <a:pt x="2711" y="2175"/>
                  </a:lnTo>
                  <a:lnTo>
                    <a:pt x="2662" y="2255"/>
                  </a:lnTo>
                  <a:lnTo>
                    <a:pt x="2607" y="2331"/>
                  </a:lnTo>
                  <a:lnTo>
                    <a:pt x="2548" y="2404"/>
                  </a:lnTo>
                  <a:lnTo>
                    <a:pt x="2483" y="2473"/>
                  </a:lnTo>
                  <a:lnTo>
                    <a:pt x="2414" y="2538"/>
                  </a:lnTo>
                  <a:lnTo>
                    <a:pt x="2340" y="2599"/>
                  </a:lnTo>
                  <a:lnTo>
                    <a:pt x="2263" y="2656"/>
                  </a:lnTo>
                  <a:lnTo>
                    <a:pt x="2241" y="2666"/>
                  </a:lnTo>
                  <a:lnTo>
                    <a:pt x="2220" y="2671"/>
                  </a:lnTo>
                  <a:lnTo>
                    <a:pt x="2199" y="2669"/>
                  </a:lnTo>
                  <a:lnTo>
                    <a:pt x="2177" y="2662"/>
                  </a:lnTo>
                  <a:lnTo>
                    <a:pt x="2159" y="2650"/>
                  </a:lnTo>
                  <a:lnTo>
                    <a:pt x="2144" y="2634"/>
                  </a:lnTo>
                  <a:lnTo>
                    <a:pt x="2134" y="2612"/>
                  </a:lnTo>
                  <a:lnTo>
                    <a:pt x="2130" y="2591"/>
                  </a:lnTo>
                  <a:lnTo>
                    <a:pt x="2131" y="2569"/>
                  </a:lnTo>
                  <a:lnTo>
                    <a:pt x="2138" y="2548"/>
                  </a:lnTo>
                  <a:lnTo>
                    <a:pt x="2150" y="2530"/>
                  </a:lnTo>
                  <a:lnTo>
                    <a:pt x="2166" y="2515"/>
                  </a:lnTo>
                  <a:lnTo>
                    <a:pt x="2240" y="2461"/>
                  </a:lnTo>
                  <a:lnTo>
                    <a:pt x="2309" y="2403"/>
                  </a:lnTo>
                  <a:lnTo>
                    <a:pt x="2374" y="2341"/>
                  </a:lnTo>
                  <a:lnTo>
                    <a:pt x="2434" y="2274"/>
                  </a:lnTo>
                  <a:lnTo>
                    <a:pt x="2489" y="2204"/>
                  </a:lnTo>
                  <a:lnTo>
                    <a:pt x="2538" y="2130"/>
                  </a:lnTo>
                  <a:lnTo>
                    <a:pt x="2582" y="2053"/>
                  </a:lnTo>
                  <a:lnTo>
                    <a:pt x="2621" y="1974"/>
                  </a:lnTo>
                  <a:lnTo>
                    <a:pt x="2655" y="1891"/>
                  </a:lnTo>
                  <a:lnTo>
                    <a:pt x="2682" y="1807"/>
                  </a:lnTo>
                  <a:lnTo>
                    <a:pt x="2705" y="1721"/>
                  </a:lnTo>
                  <a:lnTo>
                    <a:pt x="2720" y="1632"/>
                  </a:lnTo>
                  <a:lnTo>
                    <a:pt x="2730" y="1542"/>
                  </a:lnTo>
                  <a:lnTo>
                    <a:pt x="2732" y="1452"/>
                  </a:lnTo>
                  <a:lnTo>
                    <a:pt x="2729" y="1357"/>
                  </a:lnTo>
                  <a:lnTo>
                    <a:pt x="2719" y="1263"/>
                  </a:lnTo>
                  <a:lnTo>
                    <a:pt x="2701" y="1171"/>
                  </a:lnTo>
                  <a:lnTo>
                    <a:pt x="2679" y="1083"/>
                  </a:lnTo>
                  <a:lnTo>
                    <a:pt x="2649" y="996"/>
                  </a:lnTo>
                  <a:lnTo>
                    <a:pt x="2613" y="912"/>
                  </a:lnTo>
                  <a:lnTo>
                    <a:pt x="2573" y="831"/>
                  </a:lnTo>
                  <a:lnTo>
                    <a:pt x="2526" y="755"/>
                  </a:lnTo>
                  <a:lnTo>
                    <a:pt x="2475" y="681"/>
                  </a:lnTo>
                  <a:lnTo>
                    <a:pt x="2418" y="612"/>
                  </a:lnTo>
                  <a:lnTo>
                    <a:pt x="2357" y="547"/>
                  </a:lnTo>
                  <a:lnTo>
                    <a:pt x="2291" y="485"/>
                  </a:lnTo>
                  <a:lnTo>
                    <a:pt x="2222" y="429"/>
                  </a:lnTo>
                  <a:lnTo>
                    <a:pt x="2149" y="377"/>
                  </a:lnTo>
                  <a:lnTo>
                    <a:pt x="2072" y="331"/>
                  </a:lnTo>
                  <a:lnTo>
                    <a:pt x="1991" y="290"/>
                  </a:lnTo>
                  <a:lnTo>
                    <a:pt x="1908" y="255"/>
                  </a:lnTo>
                  <a:lnTo>
                    <a:pt x="1821" y="225"/>
                  </a:lnTo>
                  <a:lnTo>
                    <a:pt x="1733" y="201"/>
                  </a:lnTo>
                  <a:lnTo>
                    <a:pt x="1641" y="184"/>
                  </a:lnTo>
                  <a:lnTo>
                    <a:pt x="1547" y="174"/>
                  </a:lnTo>
                  <a:lnTo>
                    <a:pt x="1452" y="170"/>
                  </a:lnTo>
                  <a:lnTo>
                    <a:pt x="1357" y="174"/>
                  </a:lnTo>
                  <a:lnTo>
                    <a:pt x="1263" y="184"/>
                  </a:lnTo>
                  <a:lnTo>
                    <a:pt x="1172" y="201"/>
                  </a:lnTo>
                  <a:lnTo>
                    <a:pt x="1083" y="225"/>
                  </a:lnTo>
                  <a:lnTo>
                    <a:pt x="996" y="255"/>
                  </a:lnTo>
                  <a:lnTo>
                    <a:pt x="912" y="290"/>
                  </a:lnTo>
                  <a:lnTo>
                    <a:pt x="833" y="331"/>
                  </a:lnTo>
                  <a:lnTo>
                    <a:pt x="755" y="377"/>
                  </a:lnTo>
                  <a:lnTo>
                    <a:pt x="681" y="429"/>
                  </a:lnTo>
                  <a:lnTo>
                    <a:pt x="612" y="485"/>
                  </a:lnTo>
                  <a:lnTo>
                    <a:pt x="547" y="547"/>
                  </a:lnTo>
                  <a:lnTo>
                    <a:pt x="486" y="612"/>
                  </a:lnTo>
                  <a:lnTo>
                    <a:pt x="429" y="681"/>
                  </a:lnTo>
                  <a:lnTo>
                    <a:pt x="378" y="755"/>
                  </a:lnTo>
                  <a:lnTo>
                    <a:pt x="331" y="831"/>
                  </a:lnTo>
                  <a:lnTo>
                    <a:pt x="291" y="912"/>
                  </a:lnTo>
                  <a:lnTo>
                    <a:pt x="255" y="996"/>
                  </a:lnTo>
                  <a:lnTo>
                    <a:pt x="225" y="1083"/>
                  </a:lnTo>
                  <a:lnTo>
                    <a:pt x="203" y="1171"/>
                  </a:lnTo>
                  <a:lnTo>
                    <a:pt x="185" y="1263"/>
                  </a:lnTo>
                  <a:lnTo>
                    <a:pt x="175" y="1357"/>
                  </a:lnTo>
                  <a:lnTo>
                    <a:pt x="172" y="1452"/>
                  </a:lnTo>
                  <a:lnTo>
                    <a:pt x="174" y="1541"/>
                  </a:lnTo>
                  <a:lnTo>
                    <a:pt x="184" y="1629"/>
                  </a:lnTo>
                  <a:lnTo>
                    <a:pt x="199" y="1716"/>
                  </a:lnTo>
                  <a:lnTo>
                    <a:pt x="221" y="1801"/>
                  </a:lnTo>
                  <a:lnTo>
                    <a:pt x="247" y="1884"/>
                  </a:lnTo>
                  <a:lnTo>
                    <a:pt x="279" y="1965"/>
                  </a:lnTo>
                  <a:lnTo>
                    <a:pt x="316" y="2043"/>
                  </a:lnTo>
                  <a:lnTo>
                    <a:pt x="359" y="2119"/>
                  </a:lnTo>
                  <a:lnTo>
                    <a:pt x="406" y="2190"/>
                  </a:lnTo>
                  <a:lnTo>
                    <a:pt x="459" y="2260"/>
                  </a:lnTo>
                  <a:lnTo>
                    <a:pt x="515" y="2325"/>
                  </a:lnTo>
                  <a:lnTo>
                    <a:pt x="577" y="2387"/>
                  </a:lnTo>
                  <a:lnTo>
                    <a:pt x="642" y="2444"/>
                  </a:lnTo>
                  <a:lnTo>
                    <a:pt x="712" y="2497"/>
                  </a:lnTo>
                  <a:lnTo>
                    <a:pt x="786" y="2545"/>
                  </a:lnTo>
                  <a:lnTo>
                    <a:pt x="864" y="2590"/>
                  </a:lnTo>
                  <a:lnTo>
                    <a:pt x="945" y="2628"/>
                  </a:lnTo>
                  <a:lnTo>
                    <a:pt x="964" y="2640"/>
                  </a:lnTo>
                  <a:lnTo>
                    <a:pt x="979" y="2655"/>
                  </a:lnTo>
                  <a:lnTo>
                    <a:pt x="990" y="2674"/>
                  </a:lnTo>
                  <a:lnTo>
                    <a:pt x="995" y="2696"/>
                  </a:lnTo>
                  <a:lnTo>
                    <a:pt x="995" y="2718"/>
                  </a:lnTo>
                  <a:lnTo>
                    <a:pt x="989" y="2740"/>
                  </a:lnTo>
                  <a:lnTo>
                    <a:pt x="978" y="2758"/>
                  </a:lnTo>
                  <a:lnTo>
                    <a:pt x="965" y="2772"/>
                  </a:lnTo>
                  <a:lnTo>
                    <a:pt x="948" y="2783"/>
                  </a:lnTo>
                  <a:lnTo>
                    <a:pt x="930" y="2789"/>
                  </a:lnTo>
                  <a:lnTo>
                    <a:pt x="910" y="2791"/>
                  </a:lnTo>
                  <a:lnTo>
                    <a:pt x="893" y="2790"/>
                  </a:lnTo>
                  <a:lnTo>
                    <a:pt x="877" y="2784"/>
                  </a:lnTo>
                  <a:lnTo>
                    <a:pt x="790" y="2743"/>
                  </a:lnTo>
                  <a:lnTo>
                    <a:pt x="706" y="2697"/>
                  </a:lnTo>
                  <a:lnTo>
                    <a:pt x="627" y="2646"/>
                  </a:lnTo>
                  <a:lnTo>
                    <a:pt x="552" y="2590"/>
                  </a:lnTo>
                  <a:lnTo>
                    <a:pt x="480" y="2530"/>
                  </a:lnTo>
                  <a:lnTo>
                    <a:pt x="413" y="2466"/>
                  </a:lnTo>
                  <a:lnTo>
                    <a:pt x="350" y="2397"/>
                  </a:lnTo>
                  <a:lnTo>
                    <a:pt x="292" y="2325"/>
                  </a:lnTo>
                  <a:lnTo>
                    <a:pt x="240" y="2249"/>
                  </a:lnTo>
                  <a:lnTo>
                    <a:pt x="191" y="2170"/>
                  </a:lnTo>
                  <a:lnTo>
                    <a:pt x="148" y="2088"/>
                  </a:lnTo>
                  <a:lnTo>
                    <a:pt x="110" y="2003"/>
                  </a:lnTo>
                  <a:lnTo>
                    <a:pt x="76" y="1917"/>
                  </a:lnTo>
                  <a:lnTo>
                    <a:pt x="50" y="1827"/>
                  </a:lnTo>
                  <a:lnTo>
                    <a:pt x="29" y="1735"/>
                  </a:lnTo>
                  <a:lnTo>
                    <a:pt x="13" y="1643"/>
                  </a:lnTo>
                  <a:lnTo>
                    <a:pt x="4" y="1547"/>
                  </a:lnTo>
                  <a:lnTo>
                    <a:pt x="0" y="1452"/>
                  </a:lnTo>
                  <a:lnTo>
                    <a:pt x="4" y="1348"/>
                  </a:lnTo>
                  <a:lnTo>
                    <a:pt x="14" y="1247"/>
                  </a:lnTo>
                  <a:lnTo>
                    <a:pt x="32" y="1147"/>
                  </a:lnTo>
                  <a:lnTo>
                    <a:pt x="57" y="1050"/>
                  </a:lnTo>
                  <a:lnTo>
                    <a:pt x="88" y="956"/>
                  </a:lnTo>
                  <a:lnTo>
                    <a:pt x="124" y="865"/>
                  </a:lnTo>
                  <a:lnTo>
                    <a:pt x="167" y="776"/>
                  </a:lnTo>
                  <a:lnTo>
                    <a:pt x="216" y="692"/>
                  </a:lnTo>
                  <a:lnTo>
                    <a:pt x="269" y="611"/>
                  </a:lnTo>
                  <a:lnTo>
                    <a:pt x="329" y="533"/>
                  </a:lnTo>
                  <a:lnTo>
                    <a:pt x="392" y="461"/>
                  </a:lnTo>
                  <a:lnTo>
                    <a:pt x="461" y="392"/>
                  </a:lnTo>
                  <a:lnTo>
                    <a:pt x="534" y="327"/>
                  </a:lnTo>
                  <a:lnTo>
                    <a:pt x="611" y="269"/>
                  </a:lnTo>
                  <a:lnTo>
                    <a:pt x="692" y="215"/>
                  </a:lnTo>
                  <a:lnTo>
                    <a:pt x="777" y="167"/>
                  </a:lnTo>
                  <a:lnTo>
                    <a:pt x="865" y="124"/>
                  </a:lnTo>
                  <a:lnTo>
                    <a:pt x="956" y="87"/>
                  </a:lnTo>
                  <a:lnTo>
                    <a:pt x="1051" y="56"/>
                  </a:lnTo>
                  <a:lnTo>
                    <a:pt x="1147" y="32"/>
                  </a:lnTo>
                  <a:lnTo>
                    <a:pt x="1247" y="14"/>
                  </a:lnTo>
                  <a:lnTo>
                    <a:pt x="1348" y="3"/>
                  </a:lnTo>
                  <a:lnTo>
                    <a:pt x="14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-13522325" y="3079751"/>
              <a:ext cx="5013325" cy="2981325"/>
            </a:xfrm>
            <a:custGeom>
              <a:avLst/>
              <a:gdLst>
                <a:gd name="T0" fmla="*/ 86 w 3158"/>
                <a:gd name="T1" fmla="*/ 0 h 1878"/>
                <a:gd name="T2" fmla="*/ 107 w 3158"/>
                <a:gd name="T3" fmla="*/ 2 h 1878"/>
                <a:gd name="T4" fmla="*/ 127 w 3158"/>
                <a:gd name="T5" fmla="*/ 10 h 1878"/>
                <a:gd name="T6" fmla="*/ 145 w 3158"/>
                <a:gd name="T7" fmla="*/ 25 h 1878"/>
                <a:gd name="T8" fmla="*/ 1794 w 3158"/>
                <a:gd name="T9" fmla="*/ 1672 h 1878"/>
                <a:gd name="T10" fmla="*/ 2415 w 3158"/>
                <a:gd name="T11" fmla="*/ 1049 h 1878"/>
                <a:gd name="T12" fmla="*/ 2434 w 3158"/>
                <a:gd name="T13" fmla="*/ 1035 h 1878"/>
                <a:gd name="T14" fmla="*/ 2454 w 3158"/>
                <a:gd name="T15" fmla="*/ 1027 h 1878"/>
                <a:gd name="T16" fmla="*/ 2476 w 3158"/>
                <a:gd name="T17" fmla="*/ 1024 h 1878"/>
                <a:gd name="T18" fmla="*/ 2497 w 3158"/>
                <a:gd name="T19" fmla="*/ 1027 h 1878"/>
                <a:gd name="T20" fmla="*/ 2518 w 3158"/>
                <a:gd name="T21" fmla="*/ 1035 h 1878"/>
                <a:gd name="T22" fmla="*/ 2537 w 3158"/>
                <a:gd name="T23" fmla="*/ 1049 h 1878"/>
                <a:gd name="T24" fmla="*/ 3134 w 3158"/>
                <a:gd name="T25" fmla="*/ 1647 h 1878"/>
                <a:gd name="T26" fmla="*/ 3148 w 3158"/>
                <a:gd name="T27" fmla="*/ 1665 h 1878"/>
                <a:gd name="T28" fmla="*/ 3156 w 3158"/>
                <a:gd name="T29" fmla="*/ 1685 h 1878"/>
                <a:gd name="T30" fmla="*/ 3158 w 3158"/>
                <a:gd name="T31" fmla="*/ 1707 h 1878"/>
                <a:gd name="T32" fmla="*/ 3156 w 3158"/>
                <a:gd name="T33" fmla="*/ 1729 h 1878"/>
                <a:gd name="T34" fmla="*/ 3148 w 3158"/>
                <a:gd name="T35" fmla="*/ 1750 h 1878"/>
                <a:gd name="T36" fmla="*/ 3134 w 3158"/>
                <a:gd name="T37" fmla="*/ 1768 h 1878"/>
                <a:gd name="T38" fmla="*/ 3115 w 3158"/>
                <a:gd name="T39" fmla="*/ 1782 h 1878"/>
                <a:gd name="T40" fmla="*/ 3095 w 3158"/>
                <a:gd name="T41" fmla="*/ 1790 h 1878"/>
                <a:gd name="T42" fmla="*/ 3074 w 3158"/>
                <a:gd name="T43" fmla="*/ 1793 h 1878"/>
                <a:gd name="T44" fmla="*/ 3052 w 3158"/>
                <a:gd name="T45" fmla="*/ 1790 h 1878"/>
                <a:gd name="T46" fmla="*/ 3031 w 3158"/>
                <a:gd name="T47" fmla="*/ 1782 h 1878"/>
                <a:gd name="T48" fmla="*/ 3013 w 3158"/>
                <a:gd name="T49" fmla="*/ 1768 h 1878"/>
                <a:gd name="T50" fmla="*/ 2476 w 3158"/>
                <a:gd name="T51" fmla="*/ 1230 h 1878"/>
                <a:gd name="T52" fmla="*/ 1853 w 3158"/>
                <a:gd name="T53" fmla="*/ 1853 h 1878"/>
                <a:gd name="T54" fmla="*/ 1835 w 3158"/>
                <a:gd name="T55" fmla="*/ 1866 h 1878"/>
                <a:gd name="T56" fmla="*/ 1815 w 3158"/>
                <a:gd name="T57" fmla="*/ 1875 h 1878"/>
                <a:gd name="T58" fmla="*/ 1794 w 3158"/>
                <a:gd name="T59" fmla="*/ 1878 h 1878"/>
                <a:gd name="T60" fmla="*/ 1771 w 3158"/>
                <a:gd name="T61" fmla="*/ 1875 h 1878"/>
                <a:gd name="T62" fmla="*/ 1751 w 3158"/>
                <a:gd name="T63" fmla="*/ 1866 h 1878"/>
                <a:gd name="T64" fmla="*/ 1733 w 3158"/>
                <a:gd name="T65" fmla="*/ 1853 h 1878"/>
                <a:gd name="T66" fmla="*/ 25 w 3158"/>
                <a:gd name="T67" fmla="*/ 145 h 1878"/>
                <a:gd name="T68" fmla="*/ 11 w 3158"/>
                <a:gd name="T69" fmla="*/ 127 h 1878"/>
                <a:gd name="T70" fmla="*/ 2 w 3158"/>
                <a:gd name="T71" fmla="*/ 106 h 1878"/>
                <a:gd name="T72" fmla="*/ 0 w 3158"/>
                <a:gd name="T73" fmla="*/ 84 h 1878"/>
                <a:gd name="T74" fmla="*/ 2 w 3158"/>
                <a:gd name="T75" fmla="*/ 63 h 1878"/>
                <a:gd name="T76" fmla="*/ 11 w 3158"/>
                <a:gd name="T77" fmla="*/ 43 h 1878"/>
                <a:gd name="T78" fmla="*/ 25 w 3158"/>
                <a:gd name="T79" fmla="*/ 25 h 1878"/>
                <a:gd name="T80" fmla="*/ 43 w 3158"/>
                <a:gd name="T81" fmla="*/ 10 h 1878"/>
                <a:gd name="T82" fmla="*/ 63 w 3158"/>
                <a:gd name="T83" fmla="*/ 2 h 1878"/>
                <a:gd name="T84" fmla="*/ 86 w 3158"/>
                <a:gd name="T85" fmla="*/ 0 h 1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158" h="1878">
                  <a:moveTo>
                    <a:pt x="86" y="0"/>
                  </a:moveTo>
                  <a:lnTo>
                    <a:pt x="107" y="2"/>
                  </a:lnTo>
                  <a:lnTo>
                    <a:pt x="127" y="10"/>
                  </a:lnTo>
                  <a:lnTo>
                    <a:pt x="145" y="25"/>
                  </a:lnTo>
                  <a:lnTo>
                    <a:pt x="1794" y="1672"/>
                  </a:lnTo>
                  <a:lnTo>
                    <a:pt x="2415" y="1049"/>
                  </a:lnTo>
                  <a:lnTo>
                    <a:pt x="2434" y="1035"/>
                  </a:lnTo>
                  <a:lnTo>
                    <a:pt x="2454" y="1027"/>
                  </a:lnTo>
                  <a:lnTo>
                    <a:pt x="2476" y="1024"/>
                  </a:lnTo>
                  <a:lnTo>
                    <a:pt x="2497" y="1027"/>
                  </a:lnTo>
                  <a:lnTo>
                    <a:pt x="2518" y="1035"/>
                  </a:lnTo>
                  <a:lnTo>
                    <a:pt x="2537" y="1049"/>
                  </a:lnTo>
                  <a:lnTo>
                    <a:pt x="3134" y="1647"/>
                  </a:lnTo>
                  <a:lnTo>
                    <a:pt x="3148" y="1665"/>
                  </a:lnTo>
                  <a:lnTo>
                    <a:pt x="3156" y="1685"/>
                  </a:lnTo>
                  <a:lnTo>
                    <a:pt x="3158" y="1707"/>
                  </a:lnTo>
                  <a:lnTo>
                    <a:pt x="3156" y="1729"/>
                  </a:lnTo>
                  <a:lnTo>
                    <a:pt x="3148" y="1750"/>
                  </a:lnTo>
                  <a:lnTo>
                    <a:pt x="3134" y="1768"/>
                  </a:lnTo>
                  <a:lnTo>
                    <a:pt x="3115" y="1782"/>
                  </a:lnTo>
                  <a:lnTo>
                    <a:pt x="3095" y="1790"/>
                  </a:lnTo>
                  <a:lnTo>
                    <a:pt x="3074" y="1793"/>
                  </a:lnTo>
                  <a:lnTo>
                    <a:pt x="3052" y="1790"/>
                  </a:lnTo>
                  <a:lnTo>
                    <a:pt x="3031" y="1782"/>
                  </a:lnTo>
                  <a:lnTo>
                    <a:pt x="3013" y="1768"/>
                  </a:lnTo>
                  <a:lnTo>
                    <a:pt x="2476" y="1230"/>
                  </a:lnTo>
                  <a:lnTo>
                    <a:pt x="1853" y="1853"/>
                  </a:lnTo>
                  <a:lnTo>
                    <a:pt x="1835" y="1866"/>
                  </a:lnTo>
                  <a:lnTo>
                    <a:pt x="1815" y="1875"/>
                  </a:lnTo>
                  <a:lnTo>
                    <a:pt x="1794" y="1878"/>
                  </a:lnTo>
                  <a:lnTo>
                    <a:pt x="1771" y="1875"/>
                  </a:lnTo>
                  <a:lnTo>
                    <a:pt x="1751" y="1866"/>
                  </a:lnTo>
                  <a:lnTo>
                    <a:pt x="1733" y="1853"/>
                  </a:lnTo>
                  <a:lnTo>
                    <a:pt x="25" y="145"/>
                  </a:lnTo>
                  <a:lnTo>
                    <a:pt x="11" y="127"/>
                  </a:lnTo>
                  <a:lnTo>
                    <a:pt x="2" y="106"/>
                  </a:lnTo>
                  <a:lnTo>
                    <a:pt x="0" y="84"/>
                  </a:lnTo>
                  <a:lnTo>
                    <a:pt x="2" y="63"/>
                  </a:lnTo>
                  <a:lnTo>
                    <a:pt x="11" y="43"/>
                  </a:lnTo>
                  <a:lnTo>
                    <a:pt x="25" y="25"/>
                  </a:lnTo>
                  <a:lnTo>
                    <a:pt x="43" y="10"/>
                  </a:lnTo>
                  <a:lnTo>
                    <a:pt x="63" y="2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42" name="Freeform 41"/>
            <p:cNvSpPr>
              <a:spLocks noEditPoints="1"/>
            </p:cNvSpPr>
            <p:nvPr/>
          </p:nvSpPr>
          <p:spPr bwMode="auto">
            <a:xfrm>
              <a:off x="-9455150" y="4976813"/>
              <a:ext cx="1625600" cy="1625600"/>
            </a:xfrm>
            <a:custGeom>
              <a:avLst/>
              <a:gdLst>
                <a:gd name="T0" fmla="*/ 854 w 1024"/>
                <a:gd name="T1" fmla="*/ 291 h 1024"/>
                <a:gd name="T2" fmla="*/ 290 w 1024"/>
                <a:gd name="T3" fmla="*/ 854 h 1024"/>
                <a:gd name="T4" fmla="*/ 854 w 1024"/>
                <a:gd name="T5" fmla="*/ 854 h 1024"/>
                <a:gd name="T6" fmla="*/ 854 w 1024"/>
                <a:gd name="T7" fmla="*/ 291 h 1024"/>
                <a:gd name="T8" fmla="*/ 931 w 1024"/>
                <a:gd name="T9" fmla="*/ 0 h 1024"/>
                <a:gd name="T10" fmla="*/ 951 w 1024"/>
                <a:gd name="T11" fmla="*/ 1 h 1024"/>
                <a:gd name="T12" fmla="*/ 971 w 1024"/>
                <a:gd name="T13" fmla="*/ 7 h 1024"/>
                <a:gd name="T14" fmla="*/ 989 w 1024"/>
                <a:gd name="T15" fmla="*/ 16 h 1024"/>
                <a:gd name="T16" fmla="*/ 1004 w 1024"/>
                <a:gd name="T17" fmla="*/ 29 h 1024"/>
                <a:gd name="T18" fmla="*/ 1014 w 1024"/>
                <a:gd name="T19" fmla="*/ 46 h 1024"/>
                <a:gd name="T20" fmla="*/ 1021 w 1024"/>
                <a:gd name="T21" fmla="*/ 65 h 1024"/>
                <a:gd name="T22" fmla="*/ 1024 w 1024"/>
                <a:gd name="T23" fmla="*/ 85 h 1024"/>
                <a:gd name="T24" fmla="*/ 1024 w 1024"/>
                <a:gd name="T25" fmla="*/ 939 h 1024"/>
                <a:gd name="T26" fmla="*/ 1020 w 1024"/>
                <a:gd name="T27" fmla="*/ 962 h 1024"/>
                <a:gd name="T28" fmla="*/ 1012 w 1024"/>
                <a:gd name="T29" fmla="*/ 982 h 1024"/>
                <a:gd name="T30" fmla="*/ 999 w 1024"/>
                <a:gd name="T31" fmla="*/ 999 h 1024"/>
                <a:gd name="T32" fmla="*/ 982 w 1024"/>
                <a:gd name="T33" fmla="*/ 1013 h 1024"/>
                <a:gd name="T34" fmla="*/ 961 w 1024"/>
                <a:gd name="T35" fmla="*/ 1022 h 1024"/>
                <a:gd name="T36" fmla="*/ 938 w 1024"/>
                <a:gd name="T37" fmla="*/ 1024 h 1024"/>
                <a:gd name="T38" fmla="*/ 84 w 1024"/>
                <a:gd name="T39" fmla="*/ 1024 h 1024"/>
                <a:gd name="T40" fmla="*/ 64 w 1024"/>
                <a:gd name="T41" fmla="*/ 1022 h 1024"/>
                <a:gd name="T42" fmla="*/ 46 w 1024"/>
                <a:gd name="T43" fmla="*/ 1016 h 1024"/>
                <a:gd name="T44" fmla="*/ 29 w 1024"/>
                <a:gd name="T45" fmla="*/ 1004 h 1024"/>
                <a:gd name="T46" fmla="*/ 16 w 1024"/>
                <a:gd name="T47" fmla="*/ 989 h 1024"/>
                <a:gd name="T48" fmla="*/ 6 w 1024"/>
                <a:gd name="T49" fmla="*/ 972 h 1024"/>
                <a:gd name="T50" fmla="*/ 1 w 1024"/>
                <a:gd name="T51" fmla="*/ 953 h 1024"/>
                <a:gd name="T52" fmla="*/ 0 w 1024"/>
                <a:gd name="T53" fmla="*/ 932 h 1024"/>
                <a:gd name="T54" fmla="*/ 3 w 1024"/>
                <a:gd name="T55" fmla="*/ 913 h 1024"/>
                <a:gd name="T56" fmla="*/ 12 w 1024"/>
                <a:gd name="T57" fmla="*/ 894 h 1024"/>
                <a:gd name="T58" fmla="*/ 25 w 1024"/>
                <a:gd name="T59" fmla="*/ 879 h 1024"/>
                <a:gd name="T60" fmla="*/ 879 w 1024"/>
                <a:gd name="T61" fmla="*/ 25 h 1024"/>
                <a:gd name="T62" fmla="*/ 894 w 1024"/>
                <a:gd name="T63" fmla="*/ 11 h 1024"/>
                <a:gd name="T64" fmla="*/ 912 w 1024"/>
                <a:gd name="T65" fmla="*/ 3 h 1024"/>
                <a:gd name="T66" fmla="*/ 931 w 1024"/>
                <a:gd name="T67" fmla="*/ 0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24" h="1024">
                  <a:moveTo>
                    <a:pt x="854" y="291"/>
                  </a:moveTo>
                  <a:lnTo>
                    <a:pt x="290" y="854"/>
                  </a:lnTo>
                  <a:lnTo>
                    <a:pt x="854" y="854"/>
                  </a:lnTo>
                  <a:lnTo>
                    <a:pt x="854" y="291"/>
                  </a:lnTo>
                  <a:close/>
                  <a:moveTo>
                    <a:pt x="931" y="0"/>
                  </a:moveTo>
                  <a:lnTo>
                    <a:pt x="951" y="1"/>
                  </a:lnTo>
                  <a:lnTo>
                    <a:pt x="971" y="7"/>
                  </a:lnTo>
                  <a:lnTo>
                    <a:pt x="989" y="16"/>
                  </a:lnTo>
                  <a:lnTo>
                    <a:pt x="1004" y="29"/>
                  </a:lnTo>
                  <a:lnTo>
                    <a:pt x="1014" y="46"/>
                  </a:lnTo>
                  <a:lnTo>
                    <a:pt x="1021" y="65"/>
                  </a:lnTo>
                  <a:lnTo>
                    <a:pt x="1024" y="85"/>
                  </a:lnTo>
                  <a:lnTo>
                    <a:pt x="1024" y="939"/>
                  </a:lnTo>
                  <a:lnTo>
                    <a:pt x="1020" y="962"/>
                  </a:lnTo>
                  <a:lnTo>
                    <a:pt x="1012" y="982"/>
                  </a:lnTo>
                  <a:lnTo>
                    <a:pt x="999" y="999"/>
                  </a:lnTo>
                  <a:lnTo>
                    <a:pt x="982" y="1013"/>
                  </a:lnTo>
                  <a:lnTo>
                    <a:pt x="961" y="1022"/>
                  </a:lnTo>
                  <a:lnTo>
                    <a:pt x="938" y="1024"/>
                  </a:lnTo>
                  <a:lnTo>
                    <a:pt x="84" y="1024"/>
                  </a:lnTo>
                  <a:lnTo>
                    <a:pt x="64" y="1022"/>
                  </a:lnTo>
                  <a:lnTo>
                    <a:pt x="46" y="1016"/>
                  </a:lnTo>
                  <a:lnTo>
                    <a:pt x="29" y="1004"/>
                  </a:lnTo>
                  <a:lnTo>
                    <a:pt x="16" y="989"/>
                  </a:lnTo>
                  <a:lnTo>
                    <a:pt x="6" y="972"/>
                  </a:lnTo>
                  <a:lnTo>
                    <a:pt x="1" y="953"/>
                  </a:lnTo>
                  <a:lnTo>
                    <a:pt x="0" y="932"/>
                  </a:lnTo>
                  <a:lnTo>
                    <a:pt x="3" y="913"/>
                  </a:lnTo>
                  <a:lnTo>
                    <a:pt x="12" y="894"/>
                  </a:lnTo>
                  <a:lnTo>
                    <a:pt x="25" y="879"/>
                  </a:lnTo>
                  <a:lnTo>
                    <a:pt x="879" y="25"/>
                  </a:lnTo>
                  <a:lnTo>
                    <a:pt x="894" y="11"/>
                  </a:lnTo>
                  <a:lnTo>
                    <a:pt x="912" y="3"/>
                  </a:lnTo>
                  <a:lnTo>
                    <a:pt x="9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-10267950" y="1993901"/>
              <a:ext cx="1354138" cy="1898650"/>
            </a:xfrm>
            <a:custGeom>
              <a:avLst/>
              <a:gdLst>
                <a:gd name="T0" fmla="*/ 535 w 853"/>
                <a:gd name="T1" fmla="*/ 11 h 1196"/>
                <a:gd name="T2" fmla="*/ 678 w 853"/>
                <a:gd name="T3" fmla="*/ 64 h 1196"/>
                <a:gd name="T4" fmla="*/ 786 w 853"/>
                <a:gd name="T5" fmla="*/ 155 h 1196"/>
                <a:gd name="T6" fmla="*/ 845 w 853"/>
                <a:gd name="T7" fmla="*/ 274 h 1196"/>
                <a:gd name="T8" fmla="*/ 844 w 853"/>
                <a:gd name="T9" fmla="*/ 362 h 1196"/>
                <a:gd name="T10" fmla="*/ 797 w 853"/>
                <a:gd name="T11" fmla="*/ 405 h 1196"/>
                <a:gd name="T12" fmla="*/ 731 w 853"/>
                <a:gd name="T13" fmla="*/ 403 h 1196"/>
                <a:gd name="T14" fmla="*/ 688 w 853"/>
                <a:gd name="T15" fmla="*/ 355 h 1196"/>
                <a:gd name="T16" fmla="*/ 663 w 853"/>
                <a:gd name="T17" fmla="*/ 276 h 1196"/>
                <a:gd name="T18" fmla="*/ 585 w 853"/>
                <a:gd name="T19" fmla="*/ 208 h 1196"/>
                <a:gd name="T20" fmla="*/ 470 w 853"/>
                <a:gd name="T21" fmla="*/ 174 h 1196"/>
                <a:gd name="T22" fmla="*/ 346 w 853"/>
                <a:gd name="T23" fmla="*/ 180 h 1196"/>
                <a:gd name="T24" fmla="*/ 246 w 853"/>
                <a:gd name="T25" fmla="*/ 221 h 1196"/>
                <a:gd name="T26" fmla="*/ 183 w 853"/>
                <a:gd name="T27" fmla="*/ 288 h 1196"/>
                <a:gd name="T28" fmla="*/ 173 w 853"/>
                <a:gd name="T29" fmla="*/ 368 h 1196"/>
                <a:gd name="T30" fmla="*/ 219 w 853"/>
                <a:gd name="T31" fmla="*/ 436 h 1196"/>
                <a:gd name="T32" fmla="*/ 322 w 853"/>
                <a:gd name="T33" fmla="*/ 486 h 1196"/>
                <a:gd name="T34" fmla="*/ 444 w 853"/>
                <a:gd name="T35" fmla="*/ 515 h 1196"/>
                <a:gd name="T36" fmla="*/ 625 w 853"/>
                <a:gd name="T37" fmla="*/ 565 h 1196"/>
                <a:gd name="T38" fmla="*/ 752 w 853"/>
                <a:gd name="T39" fmla="*/ 637 h 1196"/>
                <a:gd name="T40" fmla="*/ 827 w 853"/>
                <a:gd name="T41" fmla="*/ 734 h 1196"/>
                <a:gd name="T42" fmla="*/ 853 w 853"/>
                <a:gd name="T43" fmla="*/ 854 h 1196"/>
                <a:gd name="T44" fmla="*/ 819 w 853"/>
                <a:gd name="T45" fmla="*/ 986 h 1196"/>
                <a:gd name="T46" fmla="*/ 727 w 853"/>
                <a:gd name="T47" fmla="*/ 1096 h 1196"/>
                <a:gd name="T48" fmla="*/ 591 w 853"/>
                <a:gd name="T49" fmla="*/ 1169 h 1196"/>
                <a:gd name="T50" fmla="*/ 426 w 853"/>
                <a:gd name="T51" fmla="*/ 1196 h 1196"/>
                <a:gd name="T52" fmla="*/ 265 w 853"/>
                <a:gd name="T53" fmla="*/ 1171 h 1196"/>
                <a:gd name="T54" fmla="*/ 133 w 853"/>
                <a:gd name="T55" fmla="*/ 1104 h 1196"/>
                <a:gd name="T56" fmla="*/ 40 w 853"/>
                <a:gd name="T57" fmla="*/ 1004 h 1196"/>
                <a:gd name="T58" fmla="*/ 0 w 853"/>
                <a:gd name="T59" fmla="*/ 878 h 1196"/>
                <a:gd name="T60" fmla="*/ 20 w 853"/>
                <a:gd name="T61" fmla="*/ 815 h 1196"/>
                <a:gd name="T62" fmla="*/ 77 w 853"/>
                <a:gd name="T63" fmla="*/ 785 h 1196"/>
                <a:gd name="T64" fmla="*/ 139 w 853"/>
                <a:gd name="T65" fmla="*/ 805 h 1196"/>
                <a:gd name="T66" fmla="*/ 170 w 853"/>
                <a:gd name="T67" fmla="*/ 864 h 1196"/>
                <a:gd name="T68" fmla="*/ 209 w 853"/>
                <a:gd name="T69" fmla="*/ 945 h 1196"/>
                <a:gd name="T70" fmla="*/ 302 w 853"/>
                <a:gd name="T71" fmla="*/ 1003 h 1196"/>
                <a:gd name="T72" fmla="*/ 426 w 853"/>
                <a:gd name="T73" fmla="*/ 1024 h 1196"/>
                <a:gd name="T74" fmla="*/ 543 w 853"/>
                <a:gd name="T75" fmla="*/ 1005 h 1196"/>
                <a:gd name="T76" fmla="*/ 632 w 853"/>
                <a:gd name="T77" fmla="*/ 954 h 1196"/>
                <a:gd name="T78" fmla="*/ 678 w 853"/>
                <a:gd name="T79" fmla="*/ 881 h 1196"/>
                <a:gd name="T80" fmla="*/ 670 w 853"/>
                <a:gd name="T81" fmla="*/ 803 h 1196"/>
                <a:gd name="T82" fmla="*/ 605 w 853"/>
                <a:gd name="T83" fmla="*/ 741 h 1196"/>
                <a:gd name="T84" fmla="*/ 482 w 853"/>
                <a:gd name="T85" fmla="*/ 697 h 1196"/>
                <a:gd name="T86" fmla="*/ 343 w 853"/>
                <a:gd name="T87" fmla="*/ 667 h 1196"/>
                <a:gd name="T88" fmla="*/ 179 w 853"/>
                <a:gd name="T89" fmla="*/ 610 h 1196"/>
                <a:gd name="T90" fmla="*/ 69 w 853"/>
                <a:gd name="T91" fmla="*/ 529 h 1196"/>
                <a:gd name="T92" fmla="*/ 10 w 853"/>
                <a:gd name="T93" fmla="*/ 424 h 1196"/>
                <a:gd name="T94" fmla="*/ 3 w 853"/>
                <a:gd name="T95" fmla="*/ 295 h 1196"/>
                <a:gd name="T96" fmla="*/ 58 w 853"/>
                <a:gd name="T97" fmla="*/ 169 h 1196"/>
                <a:gd name="T98" fmla="*/ 165 w 853"/>
                <a:gd name="T99" fmla="*/ 71 h 1196"/>
                <a:gd name="T100" fmla="*/ 313 w 853"/>
                <a:gd name="T101" fmla="*/ 12 h 1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53" h="1196">
                  <a:moveTo>
                    <a:pt x="426" y="0"/>
                  </a:moveTo>
                  <a:lnTo>
                    <a:pt x="482" y="2"/>
                  </a:lnTo>
                  <a:lnTo>
                    <a:pt x="535" y="11"/>
                  </a:lnTo>
                  <a:lnTo>
                    <a:pt x="587" y="24"/>
                  </a:lnTo>
                  <a:lnTo>
                    <a:pt x="634" y="42"/>
                  </a:lnTo>
                  <a:lnTo>
                    <a:pt x="678" y="64"/>
                  </a:lnTo>
                  <a:lnTo>
                    <a:pt x="719" y="90"/>
                  </a:lnTo>
                  <a:lnTo>
                    <a:pt x="755" y="121"/>
                  </a:lnTo>
                  <a:lnTo>
                    <a:pt x="786" y="155"/>
                  </a:lnTo>
                  <a:lnTo>
                    <a:pt x="812" y="192"/>
                  </a:lnTo>
                  <a:lnTo>
                    <a:pt x="832" y="231"/>
                  </a:lnTo>
                  <a:lnTo>
                    <a:pt x="845" y="274"/>
                  </a:lnTo>
                  <a:lnTo>
                    <a:pt x="852" y="318"/>
                  </a:lnTo>
                  <a:lnTo>
                    <a:pt x="851" y="341"/>
                  </a:lnTo>
                  <a:lnTo>
                    <a:pt x="844" y="362"/>
                  </a:lnTo>
                  <a:lnTo>
                    <a:pt x="833" y="380"/>
                  </a:lnTo>
                  <a:lnTo>
                    <a:pt x="817" y="395"/>
                  </a:lnTo>
                  <a:lnTo>
                    <a:pt x="797" y="405"/>
                  </a:lnTo>
                  <a:lnTo>
                    <a:pt x="775" y="410"/>
                  </a:lnTo>
                  <a:lnTo>
                    <a:pt x="752" y="410"/>
                  </a:lnTo>
                  <a:lnTo>
                    <a:pt x="731" y="403"/>
                  </a:lnTo>
                  <a:lnTo>
                    <a:pt x="713" y="391"/>
                  </a:lnTo>
                  <a:lnTo>
                    <a:pt x="697" y="374"/>
                  </a:lnTo>
                  <a:lnTo>
                    <a:pt x="688" y="355"/>
                  </a:lnTo>
                  <a:lnTo>
                    <a:pt x="682" y="332"/>
                  </a:lnTo>
                  <a:lnTo>
                    <a:pt x="676" y="304"/>
                  </a:lnTo>
                  <a:lnTo>
                    <a:pt x="663" y="276"/>
                  </a:lnTo>
                  <a:lnTo>
                    <a:pt x="643" y="251"/>
                  </a:lnTo>
                  <a:lnTo>
                    <a:pt x="616" y="229"/>
                  </a:lnTo>
                  <a:lnTo>
                    <a:pt x="585" y="208"/>
                  </a:lnTo>
                  <a:lnTo>
                    <a:pt x="551" y="193"/>
                  </a:lnTo>
                  <a:lnTo>
                    <a:pt x="512" y="181"/>
                  </a:lnTo>
                  <a:lnTo>
                    <a:pt x="470" y="174"/>
                  </a:lnTo>
                  <a:lnTo>
                    <a:pt x="426" y="170"/>
                  </a:lnTo>
                  <a:lnTo>
                    <a:pt x="385" y="173"/>
                  </a:lnTo>
                  <a:lnTo>
                    <a:pt x="346" y="180"/>
                  </a:lnTo>
                  <a:lnTo>
                    <a:pt x="309" y="191"/>
                  </a:lnTo>
                  <a:lnTo>
                    <a:pt x="276" y="204"/>
                  </a:lnTo>
                  <a:lnTo>
                    <a:pt x="246" y="221"/>
                  </a:lnTo>
                  <a:lnTo>
                    <a:pt x="220" y="242"/>
                  </a:lnTo>
                  <a:lnTo>
                    <a:pt x="198" y="263"/>
                  </a:lnTo>
                  <a:lnTo>
                    <a:pt x="183" y="288"/>
                  </a:lnTo>
                  <a:lnTo>
                    <a:pt x="173" y="314"/>
                  </a:lnTo>
                  <a:lnTo>
                    <a:pt x="170" y="342"/>
                  </a:lnTo>
                  <a:lnTo>
                    <a:pt x="173" y="368"/>
                  </a:lnTo>
                  <a:lnTo>
                    <a:pt x="182" y="393"/>
                  </a:lnTo>
                  <a:lnTo>
                    <a:pt x="197" y="416"/>
                  </a:lnTo>
                  <a:lnTo>
                    <a:pt x="219" y="436"/>
                  </a:lnTo>
                  <a:lnTo>
                    <a:pt x="247" y="454"/>
                  </a:lnTo>
                  <a:lnTo>
                    <a:pt x="282" y="470"/>
                  </a:lnTo>
                  <a:lnTo>
                    <a:pt x="322" y="486"/>
                  </a:lnTo>
                  <a:lnTo>
                    <a:pt x="370" y="499"/>
                  </a:lnTo>
                  <a:lnTo>
                    <a:pt x="425" y="511"/>
                  </a:lnTo>
                  <a:lnTo>
                    <a:pt x="444" y="515"/>
                  </a:lnTo>
                  <a:lnTo>
                    <a:pt x="509" y="528"/>
                  </a:lnTo>
                  <a:lnTo>
                    <a:pt x="570" y="544"/>
                  </a:lnTo>
                  <a:lnTo>
                    <a:pt x="625" y="565"/>
                  </a:lnTo>
                  <a:lnTo>
                    <a:pt x="672" y="586"/>
                  </a:lnTo>
                  <a:lnTo>
                    <a:pt x="715" y="610"/>
                  </a:lnTo>
                  <a:lnTo>
                    <a:pt x="752" y="637"/>
                  </a:lnTo>
                  <a:lnTo>
                    <a:pt x="783" y="667"/>
                  </a:lnTo>
                  <a:lnTo>
                    <a:pt x="808" y="699"/>
                  </a:lnTo>
                  <a:lnTo>
                    <a:pt x="827" y="734"/>
                  </a:lnTo>
                  <a:lnTo>
                    <a:pt x="842" y="772"/>
                  </a:lnTo>
                  <a:lnTo>
                    <a:pt x="850" y="811"/>
                  </a:lnTo>
                  <a:lnTo>
                    <a:pt x="853" y="854"/>
                  </a:lnTo>
                  <a:lnTo>
                    <a:pt x="849" y="900"/>
                  </a:lnTo>
                  <a:lnTo>
                    <a:pt x="838" y="945"/>
                  </a:lnTo>
                  <a:lnTo>
                    <a:pt x="819" y="986"/>
                  </a:lnTo>
                  <a:lnTo>
                    <a:pt x="794" y="1026"/>
                  </a:lnTo>
                  <a:lnTo>
                    <a:pt x="764" y="1063"/>
                  </a:lnTo>
                  <a:lnTo>
                    <a:pt x="727" y="1096"/>
                  </a:lnTo>
                  <a:lnTo>
                    <a:pt x="687" y="1124"/>
                  </a:lnTo>
                  <a:lnTo>
                    <a:pt x="641" y="1148"/>
                  </a:lnTo>
                  <a:lnTo>
                    <a:pt x="591" y="1169"/>
                  </a:lnTo>
                  <a:lnTo>
                    <a:pt x="539" y="1183"/>
                  </a:lnTo>
                  <a:lnTo>
                    <a:pt x="484" y="1192"/>
                  </a:lnTo>
                  <a:lnTo>
                    <a:pt x="426" y="1196"/>
                  </a:lnTo>
                  <a:lnTo>
                    <a:pt x="370" y="1192"/>
                  </a:lnTo>
                  <a:lnTo>
                    <a:pt x="316" y="1184"/>
                  </a:lnTo>
                  <a:lnTo>
                    <a:pt x="265" y="1171"/>
                  </a:lnTo>
                  <a:lnTo>
                    <a:pt x="217" y="1153"/>
                  </a:lnTo>
                  <a:lnTo>
                    <a:pt x="173" y="1130"/>
                  </a:lnTo>
                  <a:lnTo>
                    <a:pt x="133" y="1104"/>
                  </a:lnTo>
                  <a:lnTo>
                    <a:pt x="97" y="1074"/>
                  </a:lnTo>
                  <a:lnTo>
                    <a:pt x="66" y="1040"/>
                  </a:lnTo>
                  <a:lnTo>
                    <a:pt x="40" y="1004"/>
                  </a:lnTo>
                  <a:lnTo>
                    <a:pt x="21" y="964"/>
                  </a:lnTo>
                  <a:lnTo>
                    <a:pt x="7" y="922"/>
                  </a:lnTo>
                  <a:lnTo>
                    <a:pt x="0" y="878"/>
                  </a:lnTo>
                  <a:lnTo>
                    <a:pt x="1" y="854"/>
                  </a:lnTo>
                  <a:lnTo>
                    <a:pt x="8" y="834"/>
                  </a:lnTo>
                  <a:lnTo>
                    <a:pt x="20" y="815"/>
                  </a:lnTo>
                  <a:lnTo>
                    <a:pt x="35" y="800"/>
                  </a:lnTo>
                  <a:lnTo>
                    <a:pt x="56" y="790"/>
                  </a:lnTo>
                  <a:lnTo>
                    <a:pt x="77" y="785"/>
                  </a:lnTo>
                  <a:lnTo>
                    <a:pt x="100" y="786"/>
                  </a:lnTo>
                  <a:lnTo>
                    <a:pt x="121" y="793"/>
                  </a:lnTo>
                  <a:lnTo>
                    <a:pt x="139" y="805"/>
                  </a:lnTo>
                  <a:lnTo>
                    <a:pt x="154" y="821"/>
                  </a:lnTo>
                  <a:lnTo>
                    <a:pt x="165" y="841"/>
                  </a:lnTo>
                  <a:lnTo>
                    <a:pt x="170" y="864"/>
                  </a:lnTo>
                  <a:lnTo>
                    <a:pt x="176" y="892"/>
                  </a:lnTo>
                  <a:lnTo>
                    <a:pt x="189" y="920"/>
                  </a:lnTo>
                  <a:lnTo>
                    <a:pt x="209" y="945"/>
                  </a:lnTo>
                  <a:lnTo>
                    <a:pt x="235" y="967"/>
                  </a:lnTo>
                  <a:lnTo>
                    <a:pt x="266" y="986"/>
                  </a:lnTo>
                  <a:lnTo>
                    <a:pt x="302" y="1003"/>
                  </a:lnTo>
                  <a:lnTo>
                    <a:pt x="340" y="1015"/>
                  </a:lnTo>
                  <a:lnTo>
                    <a:pt x="382" y="1022"/>
                  </a:lnTo>
                  <a:lnTo>
                    <a:pt x="426" y="1024"/>
                  </a:lnTo>
                  <a:lnTo>
                    <a:pt x="466" y="1022"/>
                  </a:lnTo>
                  <a:lnTo>
                    <a:pt x="506" y="1016"/>
                  </a:lnTo>
                  <a:lnTo>
                    <a:pt x="543" y="1005"/>
                  </a:lnTo>
                  <a:lnTo>
                    <a:pt x="576" y="991"/>
                  </a:lnTo>
                  <a:lnTo>
                    <a:pt x="606" y="974"/>
                  </a:lnTo>
                  <a:lnTo>
                    <a:pt x="632" y="954"/>
                  </a:lnTo>
                  <a:lnTo>
                    <a:pt x="653" y="931"/>
                  </a:lnTo>
                  <a:lnTo>
                    <a:pt x="669" y="908"/>
                  </a:lnTo>
                  <a:lnTo>
                    <a:pt x="678" y="881"/>
                  </a:lnTo>
                  <a:lnTo>
                    <a:pt x="682" y="854"/>
                  </a:lnTo>
                  <a:lnTo>
                    <a:pt x="678" y="827"/>
                  </a:lnTo>
                  <a:lnTo>
                    <a:pt x="670" y="803"/>
                  </a:lnTo>
                  <a:lnTo>
                    <a:pt x="655" y="780"/>
                  </a:lnTo>
                  <a:lnTo>
                    <a:pt x="633" y="760"/>
                  </a:lnTo>
                  <a:lnTo>
                    <a:pt x="605" y="741"/>
                  </a:lnTo>
                  <a:lnTo>
                    <a:pt x="570" y="724"/>
                  </a:lnTo>
                  <a:lnTo>
                    <a:pt x="530" y="710"/>
                  </a:lnTo>
                  <a:lnTo>
                    <a:pt x="482" y="697"/>
                  </a:lnTo>
                  <a:lnTo>
                    <a:pt x="427" y="685"/>
                  </a:lnTo>
                  <a:lnTo>
                    <a:pt x="409" y="681"/>
                  </a:lnTo>
                  <a:lnTo>
                    <a:pt x="343" y="667"/>
                  </a:lnTo>
                  <a:lnTo>
                    <a:pt x="282" y="650"/>
                  </a:lnTo>
                  <a:lnTo>
                    <a:pt x="228" y="631"/>
                  </a:lnTo>
                  <a:lnTo>
                    <a:pt x="179" y="610"/>
                  </a:lnTo>
                  <a:lnTo>
                    <a:pt x="137" y="585"/>
                  </a:lnTo>
                  <a:lnTo>
                    <a:pt x="100" y="559"/>
                  </a:lnTo>
                  <a:lnTo>
                    <a:pt x="69" y="529"/>
                  </a:lnTo>
                  <a:lnTo>
                    <a:pt x="44" y="497"/>
                  </a:lnTo>
                  <a:lnTo>
                    <a:pt x="25" y="461"/>
                  </a:lnTo>
                  <a:lnTo>
                    <a:pt x="10" y="424"/>
                  </a:lnTo>
                  <a:lnTo>
                    <a:pt x="2" y="383"/>
                  </a:lnTo>
                  <a:lnTo>
                    <a:pt x="0" y="342"/>
                  </a:lnTo>
                  <a:lnTo>
                    <a:pt x="3" y="295"/>
                  </a:lnTo>
                  <a:lnTo>
                    <a:pt x="14" y="251"/>
                  </a:lnTo>
                  <a:lnTo>
                    <a:pt x="33" y="208"/>
                  </a:lnTo>
                  <a:lnTo>
                    <a:pt x="58" y="169"/>
                  </a:lnTo>
                  <a:lnTo>
                    <a:pt x="88" y="133"/>
                  </a:lnTo>
                  <a:lnTo>
                    <a:pt x="125" y="100"/>
                  </a:lnTo>
                  <a:lnTo>
                    <a:pt x="165" y="71"/>
                  </a:lnTo>
                  <a:lnTo>
                    <a:pt x="210" y="46"/>
                  </a:lnTo>
                  <a:lnTo>
                    <a:pt x="260" y="27"/>
                  </a:lnTo>
                  <a:lnTo>
                    <a:pt x="313" y="12"/>
                  </a:lnTo>
                  <a:lnTo>
                    <a:pt x="369" y="3"/>
                  </a:lnTo>
                  <a:lnTo>
                    <a:pt x="4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-9728200" y="1724026"/>
              <a:ext cx="273050" cy="2438400"/>
            </a:xfrm>
            <a:custGeom>
              <a:avLst/>
              <a:gdLst>
                <a:gd name="T0" fmla="*/ 86 w 172"/>
                <a:gd name="T1" fmla="*/ 0 h 1536"/>
                <a:gd name="T2" fmla="*/ 109 w 172"/>
                <a:gd name="T3" fmla="*/ 2 h 1536"/>
                <a:gd name="T4" fmla="*/ 129 w 172"/>
                <a:gd name="T5" fmla="*/ 10 h 1536"/>
                <a:gd name="T6" fmla="*/ 147 w 172"/>
                <a:gd name="T7" fmla="*/ 25 h 1536"/>
                <a:gd name="T8" fmla="*/ 160 w 172"/>
                <a:gd name="T9" fmla="*/ 41 h 1536"/>
                <a:gd name="T10" fmla="*/ 168 w 172"/>
                <a:gd name="T11" fmla="*/ 61 h 1536"/>
                <a:gd name="T12" fmla="*/ 172 w 172"/>
                <a:gd name="T13" fmla="*/ 84 h 1536"/>
                <a:gd name="T14" fmla="*/ 172 w 172"/>
                <a:gd name="T15" fmla="*/ 1451 h 1536"/>
                <a:gd name="T16" fmla="*/ 168 w 172"/>
                <a:gd name="T17" fmla="*/ 1473 h 1536"/>
                <a:gd name="T18" fmla="*/ 160 w 172"/>
                <a:gd name="T19" fmla="*/ 1493 h 1536"/>
                <a:gd name="T20" fmla="*/ 147 w 172"/>
                <a:gd name="T21" fmla="*/ 1511 h 1536"/>
                <a:gd name="T22" fmla="*/ 129 w 172"/>
                <a:gd name="T23" fmla="*/ 1524 h 1536"/>
                <a:gd name="T24" fmla="*/ 109 w 172"/>
                <a:gd name="T25" fmla="*/ 1533 h 1536"/>
                <a:gd name="T26" fmla="*/ 86 w 172"/>
                <a:gd name="T27" fmla="*/ 1536 h 1536"/>
                <a:gd name="T28" fmla="*/ 63 w 172"/>
                <a:gd name="T29" fmla="*/ 1533 h 1536"/>
                <a:gd name="T30" fmla="*/ 43 w 172"/>
                <a:gd name="T31" fmla="*/ 1524 h 1536"/>
                <a:gd name="T32" fmla="*/ 25 w 172"/>
                <a:gd name="T33" fmla="*/ 1511 h 1536"/>
                <a:gd name="T34" fmla="*/ 12 w 172"/>
                <a:gd name="T35" fmla="*/ 1493 h 1536"/>
                <a:gd name="T36" fmla="*/ 4 w 172"/>
                <a:gd name="T37" fmla="*/ 1473 h 1536"/>
                <a:gd name="T38" fmla="*/ 0 w 172"/>
                <a:gd name="T39" fmla="*/ 1451 h 1536"/>
                <a:gd name="T40" fmla="*/ 0 w 172"/>
                <a:gd name="T41" fmla="*/ 84 h 1536"/>
                <a:gd name="T42" fmla="*/ 4 w 172"/>
                <a:gd name="T43" fmla="*/ 61 h 1536"/>
                <a:gd name="T44" fmla="*/ 12 w 172"/>
                <a:gd name="T45" fmla="*/ 41 h 1536"/>
                <a:gd name="T46" fmla="*/ 25 w 172"/>
                <a:gd name="T47" fmla="*/ 25 h 1536"/>
                <a:gd name="T48" fmla="*/ 43 w 172"/>
                <a:gd name="T49" fmla="*/ 10 h 1536"/>
                <a:gd name="T50" fmla="*/ 63 w 172"/>
                <a:gd name="T51" fmla="*/ 2 h 1536"/>
                <a:gd name="T52" fmla="*/ 86 w 172"/>
                <a:gd name="T53" fmla="*/ 0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2" h="1536">
                  <a:moveTo>
                    <a:pt x="86" y="0"/>
                  </a:moveTo>
                  <a:lnTo>
                    <a:pt x="109" y="2"/>
                  </a:lnTo>
                  <a:lnTo>
                    <a:pt x="129" y="10"/>
                  </a:lnTo>
                  <a:lnTo>
                    <a:pt x="147" y="25"/>
                  </a:lnTo>
                  <a:lnTo>
                    <a:pt x="160" y="41"/>
                  </a:lnTo>
                  <a:lnTo>
                    <a:pt x="168" y="61"/>
                  </a:lnTo>
                  <a:lnTo>
                    <a:pt x="172" y="84"/>
                  </a:lnTo>
                  <a:lnTo>
                    <a:pt x="172" y="1451"/>
                  </a:lnTo>
                  <a:lnTo>
                    <a:pt x="168" y="1473"/>
                  </a:lnTo>
                  <a:lnTo>
                    <a:pt x="160" y="1493"/>
                  </a:lnTo>
                  <a:lnTo>
                    <a:pt x="147" y="1511"/>
                  </a:lnTo>
                  <a:lnTo>
                    <a:pt x="129" y="1524"/>
                  </a:lnTo>
                  <a:lnTo>
                    <a:pt x="109" y="1533"/>
                  </a:lnTo>
                  <a:lnTo>
                    <a:pt x="86" y="1536"/>
                  </a:lnTo>
                  <a:lnTo>
                    <a:pt x="63" y="1533"/>
                  </a:lnTo>
                  <a:lnTo>
                    <a:pt x="43" y="1524"/>
                  </a:lnTo>
                  <a:lnTo>
                    <a:pt x="25" y="1511"/>
                  </a:lnTo>
                  <a:lnTo>
                    <a:pt x="12" y="1493"/>
                  </a:lnTo>
                  <a:lnTo>
                    <a:pt x="4" y="1473"/>
                  </a:lnTo>
                  <a:lnTo>
                    <a:pt x="0" y="1451"/>
                  </a:lnTo>
                  <a:lnTo>
                    <a:pt x="0" y="84"/>
                  </a:lnTo>
                  <a:lnTo>
                    <a:pt x="4" y="61"/>
                  </a:lnTo>
                  <a:lnTo>
                    <a:pt x="12" y="41"/>
                  </a:lnTo>
                  <a:lnTo>
                    <a:pt x="25" y="25"/>
                  </a:lnTo>
                  <a:lnTo>
                    <a:pt x="43" y="10"/>
                  </a:lnTo>
                  <a:lnTo>
                    <a:pt x="63" y="2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329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Arc 2">
            <a:extLst>
              <a:ext uri="{FF2B5EF4-FFF2-40B4-BE49-F238E27FC236}">
                <a16:creationId xmlns="" xmlns:a16="http://schemas.microsoft.com/office/drawing/2014/main" id="{6C7217CE-1C52-4226-8E8A-54B7FB3FCC80}"/>
              </a:ext>
            </a:extLst>
          </p:cNvPr>
          <p:cNvSpPr/>
          <p:nvPr/>
        </p:nvSpPr>
        <p:spPr>
          <a:xfrm>
            <a:off x="777844" y="2626201"/>
            <a:ext cx="2710420" cy="2710419"/>
          </a:xfrm>
          <a:prstGeom prst="arc">
            <a:avLst>
              <a:gd name="adj1" fmla="val 10766207"/>
              <a:gd name="adj2" fmla="val 0"/>
            </a:avLst>
          </a:prstGeom>
          <a:ln w="889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4" name="Arc 3">
            <a:extLst>
              <a:ext uri="{FF2B5EF4-FFF2-40B4-BE49-F238E27FC236}">
                <a16:creationId xmlns="" xmlns:a16="http://schemas.microsoft.com/office/drawing/2014/main" id="{1407F808-E866-4B6D-B901-8CE5EC03F3EE}"/>
              </a:ext>
            </a:extLst>
          </p:cNvPr>
          <p:cNvSpPr/>
          <p:nvPr/>
        </p:nvSpPr>
        <p:spPr>
          <a:xfrm rot="10800000">
            <a:off x="3491096" y="2626201"/>
            <a:ext cx="2710420" cy="2710419"/>
          </a:xfrm>
          <a:prstGeom prst="arc">
            <a:avLst>
              <a:gd name="adj1" fmla="val 10766207"/>
              <a:gd name="adj2" fmla="val 0"/>
            </a:avLst>
          </a:prstGeom>
          <a:ln w="889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5" name="Arc 4">
            <a:extLst>
              <a:ext uri="{FF2B5EF4-FFF2-40B4-BE49-F238E27FC236}">
                <a16:creationId xmlns="" xmlns:a16="http://schemas.microsoft.com/office/drawing/2014/main" id="{21FBFDD0-54DD-401D-88B7-655A0A86701E}"/>
              </a:ext>
            </a:extLst>
          </p:cNvPr>
          <p:cNvSpPr/>
          <p:nvPr/>
        </p:nvSpPr>
        <p:spPr>
          <a:xfrm>
            <a:off x="6203178" y="2626201"/>
            <a:ext cx="2710420" cy="2710419"/>
          </a:xfrm>
          <a:prstGeom prst="arc">
            <a:avLst>
              <a:gd name="adj1" fmla="val 10766207"/>
              <a:gd name="adj2" fmla="val 0"/>
            </a:avLst>
          </a:prstGeom>
          <a:ln w="889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6" name="Arc 5">
            <a:extLst>
              <a:ext uri="{FF2B5EF4-FFF2-40B4-BE49-F238E27FC236}">
                <a16:creationId xmlns="" xmlns:a16="http://schemas.microsoft.com/office/drawing/2014/main" id="{94D75A4B-FE6D-438E-99FB-1AA073470282}"/>
              </a:ext>
            </a:extLst>
          </p:cNvPr>
          <p:cNvSpPr/>
          <p:nvPr/>
        </p:nvSpPr>
        <p:spPr>
          <a:xfrm rot="10800000">
            <a:off x="8916430" y="2626201"/>
            <a:ext cx="2710420" cy="2710419"/>
          </a:xfrm>
          <a:prstGeom prst="arc">
            <a:avLst>
              <a:gd name="adj1" fmla="val 10766207"/>
              <a:gd name="adj2" fmla="val 0"/>
            </a:avLst>
          </a:prstGeom>
          <a:ln w="889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7" name="Oval 6">
            <a:extLst>
              <a:ext uri="{FF2B5EF4-FFF2-40B4-BE49-F238E27FC236}">
                <a16:creationId xmlns="" xmlns:a16="http://schemas.microsoft.com/office/drawing/2014/main" id="{FEFEE1CA-3DAB-4E26-B664-43DC6B8F2274}"/>
              </a:ext>
            </a:extLst>
          </p:cNvPr>
          <p:cNvSpPr/>
          <p:nvPr/>
        </p:nvSpPr>
        <p:spPr>
          <a:xfrm>
            <a:off x="1675854" y="2931263"/>
            <a:ext cx="914400" cy="914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2800" dirty="0">
              <a:solidFill>
                <a:srgbClr val="FFFFFF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="" xmlns:a16="http://schemas.microsoft.com/office/drawing/2014/main" id="{C275AD77-6CE0-4CDE-9DAC-E46B8C661853}"/>
              </a:ext>
            </a:extLst>
          </p:cNvPr>
          <p:cNvSpPr/>
          <p:nvPr/>
        </p:nvSpPr>
        <p:spPr>
          <a:xfrm>
            <a:off x="4389105" y="2931263"/>
            <a:ext cx="914400" cy="9144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2800" dirty="0">
              <a:solidFill>
                <a:srgbClr val="FFFFFF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="" xmlns:a16="http://schemas.microsoft.com/office/drawing/2014/main" id="{DC9D6CEF-1AB1-4C8C-B3CD-891C60B9155E}"/>
              </a:ext>
            </a:extLst>
          </p:cNvPr>
          <p:cNvSpPr/>
          <p:nvPr/>
        </p:nvSpPr>
        <p:spPr>
          <a:xfrm>
            <a:off x="7101188" y="2931263"/>
            <a:ext cx="914400" cy="9144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64592" rIns="0" bIns="0" rtlCol="0" anchor="ctr"/>
          <a:lstStyle/>
          <a:p>
            <a:pPr algn="ctr"/>
            <a:endParaRPr lang="id-ID" sz="2800" dirty="0">
              <a:solidFill>
                <a:srgbClr val="FFFFFF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="" xmlns:a16="http://schemas.microsoft.com/office/drawing/2014/main" id="{6A4A9175-717B-4E31-B2A4-661238645916}"/>
              </a:ext>
            </a:extLst>
          </p:cNvPr>
          <p:cNvSpPr/>
          <p:nvPr/>
        </p:nvSpPr>
        <p:spPr>
          <a:xfrm>
            <a:off x="9814440" y="2931263"/>
            <a:ext cx="914400" cy="914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2800" dirty="0">
              <a:solidFill>
                <a:srgbClr val="FFFFFF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5A9E3638-8158-468B-A8C4-B35FD1ABBDF7}"/>
              </a:ext>
            </a:extLst>
          </p:cNvPr>
          <p:cNvSpPr txBox="1"/>
          <p:nvPr/>
        </p:nvSpPr>
        <p:spPr>
          <a:xfrm>
            <a:off x="1627503" y="3919780"/>
            <a:ext cx="10111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600" b="1" dirty="0" smtClean="0">
                <a:solidFill>
                  <a:schemeClr val="bg1">
                    <a:lumMod val="50000"/>
                  </a:schemeClr>
                </a:solidFill>
              </a:rPr>
              <a:t>Title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Here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23A16989-E9F7-497B-92E6-C591DF48CA61}"/>
              </a:ext>
            </a:extLst>
          </p:cNvPr>
          <p:cNvSpPr txBox="1"/>
          <p:nvPr/>
        </p:nvSpPr>
        <p:spPr>
          <a:xfrm>
            <a:off x="1103900" y="4385395"/>
            <a:ext cx="2058309" cy="464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Perspiciatis unde omnis iste voluptatem fringilla.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ED8D7BC2-BA28-43D0-A615-98259EDCB5D7}"/>
              </a:ext>
            </a:extLst>
          </p:cNvPr>
          <p:cNvSpPr txBox="1"/>
          <p:nvPr/>
        </p:nvSpPr>
        <p:spPr>
          <a:xfrm>
            <a:off x="4340751" y="3919780"/>
            <a:ext cx="10111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1">
                    <a:lumMod val="50000"/>
                  </a:schemeClr>
                </a:solidFill>
              </a:rPr>
              <a:t>Title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 Here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BFB912D5-A858-4DD2-BAE8-0F4F748EA928}"/>
              </a:ext>
            </a:extLst>
          </p:cNvPr>
          <p:cNvSpPr txBox="1"/>
          <p:nvPr/>
        </p:nvSpPr>
        <p:spPr>
          <a:xfrm>
            <a:off x="3817151" y="4385395"/>
            <a:ext cx="2058309" cy="464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Perspiciatis unde omnis iste voluptatem fringilla.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04A9DF5A-9367-4A3E-84DF-C3971E68F951}"/>
              </a:ext>
            </a:extLst>
          </p:cNvPr>
          <p:cNvSpPr txBox="1"/>
          <p:nvPr/>
        </p:nvSpPr>
        <p:spPr>
          <a:xfrm>
            <a:off x="7052834" y="3919780"/>
            <a:ext cx="10111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1">
                    <a:lumMod val="50000"/>
                  </a:schemeClr>
                </a:solidFill>
              </a:rPr>
              <a:t>Title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 Here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72BA370B-515A-4C4D-8AB6-6798091821B3}"/>
              </a:ext>
            </a:extLst>
          </p:cNvPr>
          <p:cNvSpPr txBox="1"/>
          <p:nvPr/>
        </p:nvSpPr>
        <p:spPr>
          <a:xfrm>
            <a:off x="6529234" y="4385395"/>
            <a:ext cx="2058309" cy="464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Perspiciatis unde omnis iste voluptatem fringilla.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58B4410B-A5E3-4E54-AAE3-1CE436536F3D}"/>
              </a:ext>
            </a:extLst>
          </p:cNvPr>
          <p:cNvSpPr txBox="1"/>
          <p:nvPr/>
        </p:nvSpPr>
        <p:spPr>
          <a:xfrm>
            <a:off x="9766086" y="3919780"/>
            <a:ext cx="10111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1">
                    <a:lumMod val="50000"/>
                  </a:schemeClr>
                </a:solidFill>
              </a:rPr>
              <a:t>Title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 Here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28FECEA2-12D7-421E-87B6-E3B01CBFA017}"/>
              </a:ext>
            </a:extLst>
          </p:cNvPr>
          <p:cNvSpPr txBox="1"/>
          <p:nvPr/>
        </p:nvSpPr>
        <p:spPr>
          <a:xfrm>
            <a:off x="9242486" y="4385395"/>
            <a:ext cx="2058309" cy="464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Perspiciatis unde omnis iste voluptatem fringilla.</a:t>
            </a:r>
          </a:p>
        </p:txBody>
      </p:sp>
      <p:grpSp>
        <p:nvGrpSpPr>
          <p:cNvPr id="19" name="Group 507">
            <a:extLst>
              <a:ext uri="{FF2B5EF4-FFF2-40B4-BE49-F238E27FC236}">
                <a16:creationId xmlns="" xmlns:a16="http://schemas.microsoft.com/office/drawing/2014/main" id="{D01638EA-D714-4B5E-A2B1-CAB1418B987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0071622" y="3237207"/>
            <a:ext cx="400036" cy="363226"/>
            <a:chOff x="1643" y="1628"/>
            <a:chExt cx="2054" cy="1865"/>
          </a:xfrm>
          <a:solidFill>
            <a:schemeClr val="bg1"/>
          </a:solidFill>
        </p:grpSpPr>
        <p:sp>
          <p:nvSpPr>
            <p:cNvPr id="20" name="Freeform 509">
              <a:extLst>
                <a:ext uri="{FF2B5EF4-FFF2-40B4-BE49-F238E27FC236}">
                  <a16:creationId xmlns="" xmlns:a16="http://schemas.microsoft.com/office/drawing/2014/main" id="{E6A668BA-3CA6-4D53-AE94-F7CC3B9699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3" y="3047"/>
              <a:ext cx="1699" cy="446"/>
            </a:xfrm>
            <a:custGeom>
              <a:avLst/>
              <a:gdLst>
                <a:gd name="T0" fmla="*/ 3146 w 3397"/>
                <a:gd name="T1" fmla="*/ 0 h 891"/>
                <a:gd name="T2" fmla="*/ 3298 w 3397"/>
                <a:gd name="T3" fmla="*/ 33 h 891"/>
                <a:gd name="T4" fmla="*/ 3325 w 3397"/>
                <a:gd name="T5" fmla="*/ 43 h 891"/>
                <a:gd name="T6" fmla="*/ 3348 w 3397"/>
                <a:gd name="T7" fmla="*/ 57 h 891"/>
                <a:gd name="T8" fmla="*/ 3367 w 3397"/>
                <a:gd name="T9" fmla="*/ 76 h 891"/>
                <a:gd name="T10" fmla="*/ 3382 w 3397"/>
                <a:gd name="T11" fmla="*/ 98 h 891"/>
                <a:gd name="T12" fmla="*/ 3393 w 3397"/>
                <a:gd name="T13" fmla="*/ 123 h 891"/>
                <a:gd name="T14" fmla="*/ 3397 w 3397"/>
                <a:gd name="T15" fmla="*/ 150 h 891"/>
                <a:gd name="T16" fmla="*/ 3395 w 3397"/>
                <a:gd name="T17" fmla="*/ 178 h 891"/>
                <a:gd name="T18" fmla="*/ 3388 w 3397"/>
                <a:gd name="T19" fmla="*/ 204 h 891"/>
                <a:gd name="T20" fmla="*/ 3376 w 3397"/>
                <a:gd name="T21" fmla="*/ 228 h 891"/>
                <a:gd name="T22" fmla="*/ 3358 w 3397"/>
                <a:gd name="T23" fmla="*/ 249 h 891"/>
                <a:gd name="T24" fmla="*/ 3337 w 3397"/>
                <a:gd name="T25" fmla="*/ 265 h 891"/>
                <a:gd name="T26" fmla="*/ 3312 w 3397"/>
                <a:gd name="T27" fmla="*/ 277 h 891"/>
                <a:gd name="T28" fmla="*/ 1585 w 3397"/>
                <a:gd name="T29" fmla="*/ 871 h 891"/>
                <a:gd name="T30" fmla="*/ 1546 w 3397"/>
                <a:gd name="T31" fmla="*/ 882 h 891"/>
                <a:gd name="T32" fmla="*/ 1506 w 3397"/>
                <a:gd name="T33" fmla="*/ 889 h 891"/>
                <a:gd name="T34" fmla="*/ 1467 w 3397"/>
                <a:gd name="T35" fmla="*/ 891 h 891"/>
                <a:gd name="T36" fmla="*/ 1421 w 3397"/>
                <a:gd name="T37" fmla="*/ 887 h 891"/>
                <a:gd name="T38" fmla="*/ 1374 w 3397"/>
                <a:gd name="T39" fmla="*/ 879 h 891"/>
                <a:gd name="T40" fmla="*/ 94 w 3397"/>
                <a:gd name="T41" fmla="*/ 540 h 891"/>
                <a:gd name="T42" fmla="*/ 68 w 3397"/>
                <a:gd name="T43" fmla="*/ 530 h 891"/>
                <a:gd name="T44" fmla="*/ 46 w 3397"/>
                <a:gd name="T45" fmla="*/ 515 h 891"/>
                <a:gd name="T46" fmla="*/ 28 w 3397"/>
                <a:gd name="T47" fmla="*/ 496 h 891"/>
                <a:gd name="T48" fmla="*/ 13 w 3397"/>
                <a:gd name="T49" fmla="*/ 474 h 891"/>
                <a:gd name="T50" fmla="*/ 3 w 3397"/>
                <a:gd name="T51" fmla="*/ 449 h 891"/>
                <a:gd name="T52" fmla="*/ 0 w 3397"/>
                <a:gd name="T53" fmla="*/ 423 h 891"/>
                <a:gd name="T54" fmla="*/ 1 w 3397"/>
                <a:gd name="T55" fmla="*/ 396 h 891"/>
                <a:gd name="T56" fmla="*/ 8 w 3397"/>
                <a:gd name="T57" fmla="*/ 371 h 891"/>
                <a:gd name="T58" fmla="*/ 21 w 3397"/>
                <a:gd name="T59" fmla="*/ 347 h 891"/>
                <a:gd name="T60" fmla="*/ 38 w 3397"/>
                <a:gd name="T61" fmla="*/ 327 h 891"/>
                <a:gd name="T62" fmla="*/ 60 w 3397"/>
                <a:gd name="T63" fmla="*/ 310 h 891"/>
                <a:gd name="T64" fmla="*/ 83 w 3397"/>
                <a:gd name="T65" fmla="*/ 299 h 891"/>
                <a:gd name="T66" fmla="*/ 245 w 3397"/>
                <a:gd name="T67" fmla="*/ 240 h 891"/>
                <a:gd name="T68" fmla="*/ 1306 w 3397"/>
                <a:gd name="T69" fmla="*/ 521 h 891"/>
                <a:gd name="T70" fmla="*/ 1360 w 3397"/>
                <a:gd name="T71" fmla="*/ 533 h 891"/>
                <a:gd name="T72" fmla="*/ 1413 w 3397"/>
                <a:gd name="T73" fmla="*/ 540 h 891"/>
                <a:gd name="T74" fmla="*/ 1467 w 3397"/>
                <a:gd name="T75" fmla="*/ 541 h 891"/>
                <a:gd name="T76" fmla="*/ 1536 w 3397"/>
                <a:gd name="T77" fmla="*/ 538 h 891"/>
                <a:gd name="T78" fmla="*/ 1605 w 3397"/>
                <a:gd name="T79" fmla="*/ 526 h 891"/>
                <a:gd name="T80" fmla="*/ 1671 w 3397"/>
                <a:gd name="T81" fmla="*/ 508 h 891"/>
                <a:gd name="T82" fmla="*/ 3146 w 3397"/>
                <a:gd name="T83" fmla="*/ 0 h 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397" h="891">
                  <a:moveTo>
                    <a:pt x="3146" y="0"/>
                  </a:moveTo>
                  <a:lnTo>
                    <a:pt x="3298" y="33"/>
                  </a:lnTo>
                  <a:lnTo>
                    <a:pt x="3325" y="43"/>
                  </a:lnTo>
                  <a:lnTo>
                    <a:pt x="3348" y="57"/>
                  </a:lnTo>
                  <a:lnTo>
                    <a:pt x="3367" y="76"/>
                  </a:lnTo>
                  <a:lnTo>
                    <a:pt x="3382" y="98"/>
                  </a:lnTo>
                  <a:lnTo>
                    <a:pt x="3393" y="123"/>
                  </a:lnTo>
                  <a:lnTo>
                    <a:pt x="3397" y="150"/>
                  </a:lnTo>
                  <a:lnTo>
                    <a:pt x="3395" y="178"/>
                  </a:lnTo>
                  <a:lnTo>
                    <a:pt x="3388" y="204"/>
                  </a:lnTo>
                  <a:lnTo>
                    <a:pt x="3376" y="228"/>
                  </a:lnTo>
                  <a:lnTo>
                    <a:pt x="3358" y="249"/>
                  </a:lnTo>
                  <a:lnTo>
                    <a:pt x="3337" y="265"/>
                  </a:lnTo>
                  <a:lnTo>
                    <a:pt x="3312" y="277"/>
                  </a:lnTo>
                  <a:lnTo>
                    <a:pt x="1585" y="871"/>
                  </a:lnTo>
                  <a:lnTo>
                    <a:pt x="1546" y="882"/>
                  </a:lnTo>
                  <a:lnTo>
                    <a:pt x="1506" y="889"/>
                  </a:lnTo>
                  <a:lnTo>
                    <a:pt x="1467" y="891"/>
                  </a:lnTo>
                  <a:lnTo>
                    <a:pt x="1421" y="887"/>
                  </a:lnTo>
                  <a:lnTo>
                    <a:pt x="1374" y="879"/>
                  </a:lnTo>
                  <a:lnTo>
                    <a:pt x="94" y="540"/>
                  </a:lnTo>
                  <a:lnTo>
                    <a:pt x="68" y="530"/>
                  </a:lnTo>
                  <a:lnTo>
                    <a:pt x="46" y="515"/>
                  </a:lnTo>
                  <a:lnTo>
                    <a:pt x="28" y="496"/>
                  </a:lnTo>
                  <a:lnTo>
                    <a:pt x="13" y="474"/>
                  </a:lnTo>
                  <a:lnTo>
                    <a:pt x="3" y="449"/>
                  </a:lnTo>
                  <a:lnTo>
                    <a:pt x="0" y="423"/>
                  </a:lnTo>
                  <a:lnTo>
                    <a:pt x="1" y="396"/>
                  </a:lnTo>
                  <a:lnTo>
                    <a:pt x="8" y="371"/>
                  </a:lnTo>
                  <a:lnTo>
                    <a:pt x="21" y="347"/>
                  </a:lnTo>
                  <a:lnTo>
                    <a:pt x="38" y="327"/>
                  </a:lnTo>
                  <a:lnTo>
                    <a:pt x="60" y="310"/>
                  </a:lnTo>
                  <a:lnTo>
                    <a:pt x="83" y="299"/>
                  </a:lnTo>
                  <a:lnTo>
                    <a:pt x="245" y="240"/>
                  </a:lnTo>
                  <a:lnTo>
                    <a:pt x="1306" y="521"/>
                  </a:lnTo>
                  <a:lnTo>
                    <a:pt x="1360" y="533"/>
                  </a:lnTo>
                  <a:lnTo>
                    <a:pt x="1413" y="540"/>
                  </a:lnTo>
                  <a:lnTo>
                    <a:pt x="1467" y="541"/>
                  </a:lnTo>
                  <a:lnTo>
                    <a:pt x="1536" y="538"/>
                  </a:lnTo>
                  <a:lnTo>
                    <a:pt x="1605" y="526"/>
                  </a:lnTo>
                  <a:lnTo>
                    <a:pt x="1671" y="508"/>
                  </a:lnTo>
                  <a:lnTo>
                    <a:pt x="31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1" name="Freeform 510">
              <a:extLst>
                <a:ext uri="{FF2B5EF4-FFF2-40B4-BE49-F238E27FC236}">
                  <a16:creationId xmlns="" xmlns:a16="http://schemas.microsoft.com/office/drawing/2014/main" id="{E41E4D82-7B24-4948-A1F3-EC5E83E9E3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3" y="2792"/>
              <a:ext cx="1698" cy="394"/>
            </a:xfrm>
            <a:custGeom>
              <a:avLst/>
              <a:gdLst>
                <a:gd name="T0" fmla="*/ 2846 w 3394"/>
                <a:gd name="T1" fmla="*/ 0 h 788"/>
                <a:gd name="T2" fmla="*/ 2894 w 3394"/>
                <a:gd name="T3" fmla="*/ 39 h 788"/>
                <a:gd name="T4" fmla="*/ 2943 w 3394"/>
                <a:gd name="T5" fmla="*/ 70 h 788"/>
                <a:gd name="T6" fmla="*/ 2997 w 3394"/>
                <a:gd name="T7" fmla="*/ 96 h 788"/>
                <a:gd name="T8" fmla="*/ 3053 w 3394"/>
                <a:gd name="T9" fmla="*/ 115 h 788"/>
                <a:gd name="T10" fmla="*/ 3110 w 3394"/>
                <a:gd name="T11" fmla="*/ 126 h 788"/>
                <a:gd name="T12" fmla="*/ 3171 w 3394"/>
                <a:gd name="T13" fmla="*/ 130 h 788"/>
                <a:gd name="T14" fmla="*/ 3230 w 3394"/>
                <a:gd name="T15" fmla="*/ 126 h 788"/>
                <a:gd name="T16" fmla="*/ 3286 w 3394"/>
                <a:gd name="T17" fmla="*/ 115 h 788"/>
                <a:gd name="T18" fmla="*/ 3342 w 3394"/>
                <a:gd name="T19" fmla="*/ 96 h 788"/>
                <a:gd name="T20" fmla="*/ 3394 w 3394"/>
                <a:gd name="T21" fmla="*/ 72 h 788"/>
                <a:gd name="T22" fmla="*/ 3388 w 3394"/>
                <a:gd name="T23" fmla="*/ 99 h 788"/>
                <a:gd name="T24" fmla="*/ 3376 w 3394"/>
                <a:gd name="T25" fmla="*/ 124 h 788"/>
                <a:gd name="T26" fmla="*/ 3358 w 3394"/>
                <a:gd name="T27" fmla="*/ 145 h 788"/>
                <a:gd name="T28" fmla="*/ 3337 w 3394"/>
                <a:gd name="T29" fmla="*/ 162 h 788"/>
                <a:gd name="T30" fmla="*/ 3312 w 3394"/>
                <a:gd name="T31" fmla="*/ 175 h 788"/>
                <a:gd name="T32" fmla="*/ 1585 w 3394"/>
                <a:gd name="T33" fmla="*/ 768 h 788"/>
                <a:gd name="T34" fmla="*/ 1546 w 3394"/>
                <a:gd name="T35" fmla="*/ 779 h 788"/>
                <a:gd name="T36" fmla="*/ 1506 w 3394"/>
                <a:gd name="T37" fmla="*/ 786 h 788"/>
                <a:gd name="T38" fmla="*/ 1467 w 3394"/>
                <a:gd name="T39" fmla="*/ 788 h 788"/>
                <a:gd name="T40" fmla="*/ 1421 w 3394"/>
                <a:gd name="T41" fmla="*/ 784 h 788"/>
                <a:gd name="T42" fmla="*/ 1374 w 3394"/>
                <a:gd name="T43" fmla="*/ 776 h 788"/>
                <a:gd name="T44" fmla="*/ 94 w 3394"/>
                <a:gd name="T45" fmla="*/ 437 h 788"/>
                <a:gd name="T46" fmla="*/ 68 w 3394"/>
                <a:gd name="T47" fmla="*/ 427 h 788"/>
                <a:gd name="T48" fmla="*/ 46 w 3394"/>
                <a:gd name="T49" fmla="*/ 412 h 788"/>
                <a:gd name="T50" fmla="*/ 28 w 3394"/>
                <a:gd name="T51" fmla="*/ 394 h 788"/>
                <a:gd name="T52" fmla="*/ 13 w 3394"/>
                <a:gd name="T53" fmla="*/ 372 h 788"/>
                <a:gd name="T54" fmla="*/ 5 w 3394"/>
                <a:gd name="T55" fmla="*/ 348 h 788"/>
                <a:gd name="T56" fmla="*/ 0 w 3394"/>
                <a:gd name="T57" fmla="*/ 320 h 788"/>
                <a:gd name="T58" fmla="*/ 2 w 3394"/>
                <a:gd name="T59" fmla="*/ 293 h 788"/>
                <a:gd name="T60" fmla="*/ 8 w 3394"/>
                <a:gd name="T61" fmla="*/ 268 h 788"/>
                <a:gd name="T62" fmla="*/ 21 w 3394"/>
                <a:gd name="T63" fmla="*/ 244 h 788"/>
                <a:gd name="T64" fmla="*/ 38 w 3394"/>
                <a:gd name="T65" fmla="*/ 224 h 788"/>
                <a:gd name="T66" fmla="*/ 60 w 3394"/>
                <a:gd name="T67" fmla="*/ 208 h 788"/>
                <a:gd name="T68" fmla="*/ 83 w 3394"/>
                <a:gd name="T69" fmla="*/ 196 h 788"/>
                <a:gd name="T70" fmla="*/ 245 w 3394"/>
                <a:gd name="T71" fmla="*/ 137 h 788"/>
                <a:gd name="T72" fmla="*/ 1306 w 3394"/>
                <a:gd name="T73" fmla="*/ 419 h 788"/>
                <a:gd name="T74" fmla="*/ 1360 w 3394"/>
                <a:gd name="T75" fmla="*/ 430 h 788"/>
                <a:gd name="T76" fmla="*/ 1413 w 3394"/>
                <a:gd name="T77" fmla="*/ 437 h 788"/>
                <a:gd name="T78" fmla="*/ 1467 w 3394"/>
                <a:gd name="T79" fmla="*/ 440 h 788"/>
                <a:gd name="T80" fmla="*/ 1536 w 3394"/>
                <a:gd name="T81" fmla="*/ 436 h 788"/>
                <a:gd name="T82" fmla="*/ 1605 w 3394"/>
                <a:gd name="T83" fmla="*/ 423 h 788"/>
                <a:gd name="T84" fmla="*/ 1671 w 3394"/>
                <a:gd name="T85" fmla="*/ 405 h 788"/>
                <a:gd name="T86" fmla="*/ 2846 w 3394"/>
                <a:gd name="T87" fmla="*/ 0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394" h="788">
                  <a:moveTo>
                    <a:pt x="2846" y="0"/>
                  </a:moveTo>
                  <a:lnTo>
                    <a:pt x="2894" y="39"/>
                  </a:lnTo>
                  <a:lnTo>
                    <a:pt x="2943" y="70"/>
                  </a:lnTo>
                  <a:lnTo>
                    <a:pt x="2997" y="96"/>
                  </a:lnTo>
                  <a:lnTo>
                    <a:pt x="3053" y="115"/>
                  </a:lnTo>
                  <a:lnTo>
                    <a:pt x="3110" y="126"/>
                  </a:lnTo>
                  <a:lnTo>
                    <a:pt x="3171" y="130"/>
                  </a:lnTo>
                  <a:lnTo>
                    <a:pt x="3230" y="126"/>
                  </a:lnTo>
                  <a:lnTo>
                    <a:pt x="3286" y="115"/>
                  </a:lnTo>
                  <a:lnTo>
                    <a:pt x="3342" y="96"/>
                  </a:lnTo>
                  <a:lnTo>
                    <a:pt x="3394" y="72"/>
                  </a:lnTo>
                  <a:lnTo>
                    <a:pt x="3388" y="99"/>
                  </a:lnTo>
                  <a:lnTo>
                    <a:pt x="3376" y="124"/>
                  </a:lnTo>
                  <a:lnTo>
                    <a:pt x="3358" y="145"/>
                  </a:lnTo>
                  <a:lnTo>
                    <a:pt x="3337" y="162"/>
                  </a:lnTo>
                  <a:lnTo>
                    <a:pt x="3312" y="175"/>
                  </a:lnTo>
                  <a:lnTo>
                    <a:pt x="1585" y="768"/>
                  </a:lnTo>
                  <a:lnTo>
                    <a:pt x="1546" y="779"/>
                  </a:lnTo>
                  <a:lnTo>
                    <a:pt x="1506" y="786"/>
                  </a:lnTo>
                  <a:lnTo>
                    <a:pt x="1467" y="788"/>
                  </a:lnTo>
                  <a:lnTo>
                    <a:pt x="1421" y="784"/>
                  </a:lnTo>
                  <a:lnTo>
                    <a:pt x="1374" y="776"/>
                  </a:lnTo>
                  <a:lnTo>
                    <a:pt x="94" y="437"/>
                  </a:lnTo>
                  <a:lnTo>
                    <a:pt x="68" y="427"/>
                  </a:lnTo>
                  <a:lnTo>
                    <a:pt x="46" y="412"/>
                  </a:lnTo>
                  <a:lnTo>
                    <a:pt x="28" y="394"/>
                  </a:lnTo>
                  <a:lnTo>
                    <a:pt x="13" y="372"/>
                  </a:lnTo>
                  <a:lnTo>
                    <a:pt x="5" y="348"/>
                  </a:lnTo>
                  <a:lnTo>
                    <a:pt x="0" y="320"/>
                  </a:lnTo>
                  <a:lnTo>
                    <a:pt x="2" y="293"/>
                  </a:lnTo>
                  <a:lnTo>
                    <a:pt x="8" y="268"/>
                  </a:lnTo>
                  <a:lnTo>
                    <a:pt x="21" y="244"/>
                  </a:lnTo>
                  <a:lnTo>
                    <a:pt x="38" y="224"/>
                  </a:lnTo>
                  <a:lnTo>
                    <a:pt x="60" y="208"/>
                  </a:lnTo>
                  <a:lnTo>
                    <a:pt x="83" y="196"/>
                  </a:lnTo>
                  <a:lnTo>
                    <a:pt x="245" y="137"/>
                  </a:lnTo>
                  <a:lnTo>
                    <a:pt x="1306" y="419"/>
                  </a:lnTo>
                  <a:lnTo>
                    <a:pt x="1360" y="430"/>
                  </a:lnTo>
                  <a:lnTo>
                    <a:pt x="1413" y="437"/>
                  </a:lnTo>
                  <a:lnTo>
                    <a:pt x="1467" y="440"/>
                  </a:lnTo>
                  <a:lnTo>
                    <a:pt x="1536" y="436"/>
                  </a:lnTo>
                  <a:lnTo>
                    <a:pt x="1605" y="423"/>
                  </a:lnTo>
                  <a:lnTo>
                    <a:pt x="1671" y="405"/>
                  </a:lnTo>
                  <a:lnTo>
                    <a:pt x="28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2" name="Freeform 511">
              <a:extLst>
                <a:ext uri="{FF2B5EF4-FFF2-40B4-BE49-F238E27FC236}">
                  <a16:creationId xmlns="" xmlns:a16="http://schemas.microsoft.com/office/drawing/2014/main" id="{2FDAF1AE-4583-41FF-BF21-B29631B90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3" y="2553"/>
              <a:ext cx="1327" cy="325"/>
            </a:xfrm>
            <a:custGeom>
              <a:avLst/>
              <a:gdLst>
                <a:gd name="T0" fmla="*/ 245 w 2652"/>
                <a:gd name="T1" fmla="*/ 0 h 651"/>
                <a:gd name="T2" fmla="*/ 1306 w 2652"/>
                <a:gd name="T3" fmla="*/ 282 h 651"/>
                <a:gd name="T4" fmla="*/ 1360 w 2652"/>
                <a:gd name="T5" fmla="*/ 293 h 651"/>
                <a:gd name="T6" fmla="*/ 1413 w 2652"/>
                <a:gd name="T7" fmla="*/ 300 h 651"/>
                <a:gd name="T8" fmla="*/ 1467 w 2652"/>
                <a:gd name="T9" fmla="*/ 303 h 651"/>
                <a:gd name="T10" fmla="*/ 1536 w 2652"/>
                <a:gd name="T11" fmla="*/ 299 h 651"/>
                <a:gd name="T12" fmla="*/ 1605 w 2652"/>
                <a:gd name="T13" fmla="*/ 287 h 651"/>
                <a:gd name="T14" fmla="*/ 1671 w 2652"/>
                <a:gd name="T15" fmla="*/ 268 h 651"/>
                <a:gd name="T16" fmla="*/ 2428 w 2652"/>
                <a:gd name="T17" fmla="*/ 8 h 651"/>
                <a:gd name="T18" fmla="*/ 2652 w 2652"/>
                <a:gd name="T19" fmla="*/ 264 h 651"/>
                <a:gd name="T20" fmla="*/ 1585 w 2652"/>
                <a:gd name="T21" fmla="*/ 631 h 651"/>
                <a:gd name="T22" fmla="*/ 1546 w 2652"/>
                <a:gd name="T23" fmla="*/ 643 h 651"/>
                <a:gd name="T24" fmla="*/ 1506 w 2652"/>
                <a:gd name="T25" fmla="*/ 649 h 651"/>
                <a:gd name="T26" fmla="*/ 1467 w 2652"/>
                <a:gd name="T27" fmla="*/ 651 h 651"/>
                <a:gd name="T28" fmla="*/ 1421 w 2652"/>
                <a:gd name="T29" fmla="*/ 648 h 651"/>
                <a:gd name="T30" fmla="*/ 1374 w 2652"/>
                <a:gd name="T31" fmla="*/ 639 h 651"/>
                <a:gd name="T32" fmla="*/ 94 w 2652"/>
                <a:gd name="T33" fmla="*/ 300 h 651"/>
                <a:gd name="T34" fmla="*/ 68 w 2652"/>
                <a:gd name="T35" fmla="*/ 290 h 651"/>
                <a:gd name="T36" fmla="*/ 46 w 2652"/>
                <a:gd name="T37" fmla="*/ 275 h 651"/>
                <a:gd name="T38" fmla="*/ 28 w 2652"/>
                <a:gd name="T39" fmla="*/ 257 h 651"/>
                <a:gd name="T40" fmla="*/ 13 w 2652"/>
                <a:gd name="T41" fmla="*/ 236 h 651"/>
                <a:gd name="T42" fmla="*/ 5 w 2652"/>
                <a:gd name="T43" fmla="*/ 211 h 651"/>
                <a:gd name="T44" fmla="*/ 0 w 2652"/>
                <a:gd name="T45" fmla="*/ 183 h 651"/>
                <a:gd name="T46" fmla="*/ 2 w 2652"/>
                <a:gd name="T47" fmla="*/ 156 h 651"/>
                <a:gd name="T48" fmla="*/ 8 w 2652"/>
                <a:gd name="T49" fmla="*/ 131 h 651"/>
                <a:gd name="T50" fmla="*/ 21 w 2652"/>
                <a:gd name="T51" fmla="*/ 107 h 651"/>
                <a:gd name="T52" fmla="*/ 38 w 2652"/>
                <a:gd name="T53" fmla="*/ 87 h 651"/>
                <a:gd name="T54" fmla="*/ 60 w 2652"/>
                <a:gd name="T55" fmla="*/ 71 h 651"/>
                <a:gd name="T56" fmla="*/ 83 w 2652"/>
                <a:gd name="T57" fmla="*/ 59 h 651"/>
                <a:gd name="T58" fmla="*/ 245 w 2652"/>
                <a:gd name="T59" fmla="*/ 0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652" h="651">
                  <a:moveTo>
                    <a:pt x="245" y="0"/>
                  </a:moveTo>
                  <a:lnTo>
                    <a:pt x="1306" y="282"/>
                  </a:lnTo>
                  <a:lnTo>
                    <a:pt x="1360" y="293"/>
                  </a:lnTo>
                  <a:lnTo>
                    <a:pt x="1413" y="300"/>
                  </a:lnTo>
                  <a:lnTo>
                    <a:pt x="1467" y="303"/>
                  </a:lnTo>
                  <a:lnTo>
                    <a:pt x="1536" y="299"/>
                  </a:lnTo>
                  <a:lnTo>
                    <a:pt x="1605" y="287"/>
                  </a:lnTo>
                  <a:lnTo>
                    <a:pt x="1671" y="268"/>
                  </a:lnTo>
                  <a:lnTo>
                    <a:pt x="2428" y="8"/>
                  </a:lnTo>
                  <a:lnTo>
                    <a:pt x="2652" y="264"/>
                  </a:lnTo>
                  <a:lnTo>
                    <a:pt x="1585" y="631"/>
                  </a:lnTo>
                  <a:lnTo>
                    <a:pt x="1546" y="643"/>
                  </a:lnTo>
                  <a:lnTo>
                    <a:pt x="1506" y="649"/>
                  </a:lnTo>
                  <a:lnTo>
                    <a:pt x="1467" y="651"/>
                  </a:lnTo>
                  <a:lnTo>
                    <a:pt x="1421" y="648"/>
                  </a:lnTo>
                  <a:lnTo>
                    <a:pt x="1374" y="639"/>
                  </a:lnTo>
                  <a:lnTo>
                    <a:pt x="94" y="300"/>
                  </a:lnTo>
                  <a:lnTo>
                    <a:pt x="68" y="290"/>
                  </a:lnTo>
                  <a:lnTo>
                    <a:pt x="46" y="275"/>
                  </a:lnTo>
                  <a:lnTo>
                    <a:pt x="28" y="257"/>
                  </a:lnTo>
                  <a:lnTo>
                    <a:pt x="13" y="236"/>
                  </a:lnTo>
                  <a:lnTo>
                    <a:pt x="5" y="211"/>
                  </a:lnTo>
                  <a:lnTo>
                    <a:pt x="0" y="183"/>
                  </a:lnTo>
                  <a:lnTo>
                    <a:pt x="2" y="156"/>
                  </a:lnTo>
                  <a:lnTo>
                    <a:pt x="8" y="131"/>
                  </a:lnTo>
                  <a:lnTo>
                    <a:pt x="21" y="107"/>
                  </a:lnTo>
                  <a:lnTo>
                    <a:pt x="38" y="87"/>
                  </a:lnTo>
                  <a:lnTo>
                    <a:pt x="60" y="71"/>
                  </a:lnTo>
                  <a:lnTo>
                    <a:pt x="83" y="59"/>
                  </a:lnTo>
                  <a:lnTo>
                    <a:pt x="2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3" name="Freeform 512">
              <a:extLst>
                <a:ext uri="{FF2B5EF4-FFF2-40B4-BE49-F238E27FC236}">
                  <a16:creationId xmlns="" xmlns:a16="http://schemas.microsoft.com/office/drawing/2014/main" id="{9DA88812-3BCD-41A7-9850-1D2AF4715D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3" y="1978"/>
              <a:ext cx="1134" cy="593"/>
            </a:xfrm>
            <a:custGeom>
              <a:avLst/>
              <a:gdLst>
                <a:gd name="T0" fmla="*/ 1793 w 2267"/>
                <a:gd name="T1" fmla="*/ 0 h 1185"/>
                <a:gd name="T2" fmla="*/ 1833 w 2267"/>
                <a:gd name="T3" fmla="*/ 3 h 1185"/>
                <a:gd name="T4" fmla="*/ 1873 w 2267"/>
                <a:gd name="T5" fmla="*/ 9 h 1185"/>
                <a:gd name="T6" fmla="*/ 2150 w 2267"/>
                <a:gd name="T7" fmla="*/ 71 h 1185"/>
                <a:gd name="T8" fmla="*/ 2235 w 2267"/>
                <a:gd name="T9" fmla="*/ 807 h 1185"/>
                <a:gd name="T10" fmla="*/ 2241 w 2267"/>
                <a:gd name="T11" fmla="*/ 849 h 1185"/>
                <a:gd name="T12" fmla="*/ 2252 w 2267"/>
                <a:gd name="T13" fmla="*/ 892 h 1185"/>
                <a:gd name="T14" fmla="*/ 2267 w 2267"/>
                <a:gd name="T15" fmla="*/ 932 h 1185"/>
                <a:gd name="T16" fmla="*/ 1585 w 2267"/>
                <a:gd name="T17" fmla="*/ 1166 h 1185"/>
                <a:gd name="T18" fmla="*/ 1546 w 2267"/>
                <a:gd name="T19" fmla="*/ 1177 h 1185"/>
                <a:gd name="T20" fmla="*/ 1506 w 2267"/>
                <a:gd name="T21" fmla="*/ 1183 h 1185"/>
                <a:gd name="T22" fmla="*/ 1467 w 2267"/>
                <a:gd name="T23" fmla="*/ 1185 h 1185"/>
                <a:gd name="T24" fmla="*/ 1421 w 2267"/>
                <a:gd name="T25" fmla="*/ 1183 h 1185"/>
                <a:gd name="T26" fmla="*/ 1374 w 2267"/>
                <a:gd name="T27" fmla="*/ 1173 h 1185"/>
                <a:gd name="T28" fmla="*/ 94 w 2267"/>
                <a:gd name="T29" fmla="*/ 834 h 1185"/>
                <a:gd name="T30" fmla="*/ 68 w 2267"/>
                <a:gd name="T31" fmla="*/ 824 h 1185"/>
                <a:gd name="T32" fmla="*/ 46 w 2267"/>
                <a:gd name="T33" fmla="*/ 810 h 1185"/>
                <a:gd name="T34" fmla="*/ 28 w 2267"/>
                <a:gd name="T35" fmla="*/ 791 h 1185"/>
                <a:gd name="T36" fmla="*/ 13 w 2267"/>
                <a:gd name="T37" fmla="*/ 770 h 1185"/>
                <a:gd name="T38" fmla="*/ 3 w 2267"/>
                <a:gd name="T39" fmla="*/ 745 h 1185"/>
                <a:gd name="T40" fmla="*/ 0 w 2267"/>
                <a:gd name="T41" fmla="*/ 717 h 1185"/>
                <a:gd name="T42" fmla="*/ 2 w 2267"/>
                <a:gd name="T43" fmla="*/ 690 h 1185"/>
                <a:gd name="T44" fmla="*/ 8 w 2267"/>
                <a:gd name="T45" fmla="*/ 665 h 1185"/>
                <a:gd name="T46" fmla="*/ 21 w 2267"/>
                <a:gd name="T47" fmla="*/ 642 h 1185"/>
                <a:gd name="T48" fmla="*/ 38 w 2267"/>
                <a:gd name="T49" fmla="*/ 622 h 1185"/>
                <a:gd name="T50" fmla="*/ 60 w 2267"/>
                <a:gd name="T51" fmla="*/ 605 h 1185"/>
                <a:gd name="T52" fmla="*/ 83 w 2267"/>
                <a:gd name="T53" fmla="*/ 593 h 1185"/>
                <a:gd name="T54" fmla="*/ 1670 w 2267"/>
                <a:gd name="T55" fmla="*/ 22 h 1185"/>
                <a:gd name="T56" fmla="*/ 1711 w 2267"/>
                <a:gd name="T57" fmla="*/ 10 h 1185"/>
                <a:gd name="T58" fmla="*/ 1752 w 2267"/>
                <a:gd name="T59" fmla="*/ 3 h 1185"/>
                <a:gd name="T60" fmla="*/ 1793 w 2267"/>
                <a:gd name="T61" fmla="*/ 0 h 1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267" h="1185">
                  <a:moveTo>
                    <a:pt x="1793" y="0"/>
                  </a:moveTo>
                  <a:lnTo>
                    <a:pt x="1833" y="3"/>
                  </a:lnTo>
                  <a:lnTo>
                    <a:pt x="1873" y="9"/>
                  </a:lnTo>
                  <a:lnTo>
                    <a:pt x="2150" y="71"/>
                  </a:lnTo>
                  <a:lnTo>
                    <a:pt x="2235" y="807"/>
                  </a:lnTo>
                  <a:lnTo>
                    <a:pt x="2241" y="849"/>
                  </a:lnTo>
                  <a:lnTo>
                    <a:pt x="2252" y="892"/>
                  </a:lnTo>
                  <a:lnTo>
                    <a:pt x="2267" y="932"/>
                  </a:lnTo>
                  <a:lnTo>
                    <a:pt x="1585" y="1166"/>
                  </a:lnTo>
                  <a:lnTo>
                    <a:pt x="1546" y="1177"/>
                  </a:lnTo>
                  <a:lnTo>
                    <a:pt x="1506" y="1183"/>
                  </a:lnTo>
                  <a:lnTo>
                    <a:pt x="1467" y="1185"/>
                  </a:lnTo>
                  <a:lnTo>
                    <a:pt x="1421" y="1183"/>
                  </a:lnTo>
                  <a:lnTo>
                    <a:pt x="1374" y="1173"/>
                  </a:lnTo>
                  <a:lnTo>
                    <a:pt x="94" y="834"/>
                  </a:lnTo>
                  <a:lnTo>
                    <a:pt x="68" y="824"/>
                  </a:lnTo>
                  <a:lnTo>
                    <a:pt x="46" y="810"/>
                  </a:lnTo>
                  <a:lnTo>
                    <a:pt x="28" y="791"/>
                  </a:lnTo>
                  <a:lnTo>
                    <a:pt x="13" y="770"/>
                  </a:lnTo>
                  <a:lnTo>
                    <a:pt x="3" y="745"/>
                  </a:lnTo>
                  <a:lnTo>
                    <a:pt x="0" y="717"/>
                  </a:lnTo>
                  <a:lnTo>
                    <a:pt x="2" y="690"/>
                  </a:lnTo>
                  <a:lnTo>
                    <a:pt x="8" y="665"/>
                  </a:lnTo>
                  <a:lnTo>
                    <a:pt x="21" y="642"/>
                  </a:lnTo>
                  <a:lnTo>
                    <a:pt x="38" y="622"/>
                  </a:lnTo>
                  <a:lnTo>
                    <a:pt x="60" y="605"/>
                  </a:lnTo>
                  <a:lnTo>
                    <a:pt x="83" y="593"/>
                  </a:lnTo>
                  <a:lnTo>
                    <a:pt x="1670" y="22"/>
                  </a:lnTo>
                  <a:lnTo>
                    <a:pt x="1711" y="10"/>
                  </a:lnTo>
                  <a:lnTo>
                    <a:pt x="1752" y="3"/>
                  </a:lnTo>
                  <a:lnTo>
                    <a:pt x="17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4" name="Freeform 513">
              <a:extLst>
                <a:ext uri="{FF2B5EF4-FFF2-40B4-BE49-F238E27FC236}">
                  <a16:creationId xmlns="" xmlns:a16="http://schemas.microsoft.com/office/drawing/2014/main" id="{696DF9BF-193C-480B-82C5-2DC5FC6F01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2" y="1769"/>
              <a:ext cx="624" cy="898"/>
            </a:xfrm>
            <a:custGeom>
              <a:avLst/>
              <a:gdLst>
                <a:gd name="T0" fmla="*/ 653 w 1247"/>
                <a:gd name="T1" fmla="*/ 0 h 1796"/>
                <a:gd name="T2" fmla="*/ 653 w 1247"/>
                <a:gd name="T3" fmla="*/ 899 h 1796"/>
                <a:gd name="T4" fmla="*/ 1247 w 1247"/>
                <a:gd name="T5" fmla="*/ 899 h 1796"/>
                <a:gd name="T6" fmla="*/ 1214 w 1247"/>
                <a:gd name="T7" fmla="*/ 1183 h 1796"/>
                <a:gd name="T8" fmla="*/ 1210 w 1247"/>
                <a:gd name="T9" fmla="*/ 1203 h 1796"/>
                <a:gd name="T10" fmla="*/ 1201 w 1247"/>
                <a:gd name="T11" fmla="*/ 1221 h 1796"/>
                <a:gd name="T12" fmla="*/ 1189 w 1247"/>
                <a:gd name="T13" fmla="*/ 1239 h 1796"/>
                <a:gd name="T14" fmla="*/ 731 w 1247"/>
                <a:gd name="T15" fmla="*/ 1763 h 1796"/>
                <a:gd name="T16" fmla="*/ 714 w 1247"/>
                <a:gd name="T17" fmla="*/ 1778 h 1796"/>
                <a:gd name="T18" fmla="*/ 696 w 1247"/>
                <a:gd name="T19" fmla="*/ 1788 h 1796"/>
                <a:gd name="T20" fmla="*/ 675 w 1247"/>
                <a:gd name="T21" fmla="*/ 1794 h 1796"/>
                <a:gd name="T22" fmla="*/ 653 w 1247"/>
                <a:gd name="T23" fmla="*/ 1796 h 1796"/>
                <a:gd name="T24" fmla="*/ 653 w 1247"/>
                <a:gd name="T25" fmla="*/ 899 h 1796"/>
                <a:gd name="T26" fmla="*/ 58 w 1247"/>
                <a:gd name="T27" fmla="*/ 899 h 1796"/>
                <a:gd name="T28" fmla="*/ 0 w 1247"/>
                <a:gd name="T29" fmla="*/ 386 h 1796"/>
                <a:gd name="T30" fmla="*/ 0 w 1247"/>
                <a:gd name="T31" fmla="*/ 360 h 1796"/>
                <a:gd name="T32" fmla="*/ 6 w 1247"/>
                <a:gd name="T33" fmla="*/ 335 h 1796"/>
                <a:gd name="T34" fmla="*/ 18 w 1247"/>
                <a:gd name="T35" fmla="*/ 314 h 1796"/>
                <a:gd name="T36" fmla="*/ 34 w 1247"/>
                <a:gd name="T37" fmla="*/ 295 h 1796"/>
                <a:gd name="T38" fmla="*/ 57 w 1247"/>
                <a:gd name="T39" fmla="*/ 282 h 1796"/>
                <a:gd name="T40" fmla="*/ 607 w 1247"/>
                <a:gd name="T41" fmla="*/ 10 h 1796"/>
                <a:gd name="T42" fmla="*/ 630 w 1247"/>
                <a:gd name="T43" fmla="*/ 3 h 1796"/>
                <a:gd name="T44" fmla="*/ 653 w 1247"/>
                <a:gd name="T45" fmla="*/ 0 h 1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47" h="1796">
                  <a:moveTo>
                    <a:pt x="653" y="0"/>
                  </a:moveTo>
                  <a:lnTo>
                    <a:pt x="653" y="899"/>
                  </a:lnTo>
                  <a:lnTo>
                    <a:pt x="1247" y="899"/>
                  </a:lnTo>
                  <a:lnTo>
                    <a:pt x="1214" y="1183"/>
                  </a:lnTo>
                  <a:lnTo>
                    <a:pt x="1210" y="1203"/>
                  </a:lnTo>
                  <a:lnTo>
                    <a:pt x="1201" y="1221"/>
                  </a:lnTo>
                  <a:lnTo>
                    <a:pt x="1189" y="1239"/>
                  </a:lnTo>
                  <a:lnTo>
                    <a:pt x="731" y="1763"/>
                  </a:lnTo>
                  <a:lnTo>
                    <a:pt x="714" y="1778"/>
                  </a:lnTo>
                  <a:lnTo>
                    <a:pt x="696" y="1788"/>
                  </a:lnTo>
                  <a:lnTo>
                    <a:pt x="675" y="1794"/>
                  </a:lnTo>
                  <a:lnTo>
                    <a:pt x="653" y="1796"/>
                  </a:lnTo>
                  <a:lnTo>
                    <a:pt x="653" y="899"/>
                  </a:lnTo>
                  <a:lnTo>
                    <a:pt x="58" y="899"/>
                  </a:lnTo>
                  <a:lnTo>
                    <a:pt x="0" y="386"/>
                  </a:lnTo>
                  <a:lnTo>
                    <a:pt x="0" y="360"/>
                  </a:lnTo>
                  <a:lnTo>
                    <a:pt x="6" y="335"/>
                  </a:lnTo>
                  <a:lnTo>
                    <a:pt x="18" y="314"/>
                  </a:lnTo>
                  <a:lnTo>
                    <a:pt x="34" y="295"/>
                  </a:lnTo>
                  <a:lnTo>
                    <a:pt x="57" y="282"/>
                  </a:lnTo>
                  <a:lnTo>
                    <a:pt x="607" y="10"/>
                  </a:lnTo>
                  <a:lnTo>
                    <a:pt x="630" y="3"/>
                  </a:lnTo>
                  <a:lnTo>
                    <a:pt x="6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5" name="Freeform 514">
              <a:extLst>
                <a:ext uri="{FF2B5EF4-FFF2-40B4-BE49-F238E27FC236}">
                  <a16:creationId xmlns="" xmlns:a16="http://schemas.microsoft.com/office/drawing/2014/main" id="{7E16FE03-8FF9-42CB-A07F-44EC89B45B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60" y="1628"/>
              <a:ext cx="937" cy="1181"/>
            </a:xfrm>
            <a:custGeom>
              <a:avLst/>
              <a:gdLst>
                <a:gd name="T0" fmla="*/ 906 w 1874"/>
                <a:gd name="T1" fmla="*/ 189 h 2361"/>
                <a:gd name="T2" fmla="*/ 850 w 1874"/>
                <a:gd name="T3" fmla="*/ 207 h 2361"/>
                <a:gd name="T4" fmla="*/ 269 w 1874"/>
                <a:gd name="T5" fmla="*/ 495 h 2361"/>
                <a:gd name="T6" fmla="*/ 221 w 1874"/>
                <a:gd name="T7" fmla="*/ 545 h 2361"/>
                <a:gd name="T8" fmla="*/ 194 w 1874"/>
                <a:gd name="T9" fmla="*/ 607 h 2361"/>
                <a:gd name="T10" fmla="*/ 190 w 1874"/>
                <a:gd name="T11" fmla="*/ 677 h 2361"/>
                <a:gd name="T12" fmla="*/ 287 w 1874"/>
                <a:gd name="T13" fmla="*/ 1504 h 2361"/>
                <a:gd name="T14" fmla="*/ 311 w 1874"/>
                <a:gd name="T15" fmla="*/ 1558 h 2361"/>
                <a:gd name="T16" fmla="*/ 788 w 1874"/>
                <a:gd name="T17" fmla="*/ 2106 h 2361"/>
                <a:gd name="T18" fmla="*/ 840 w 1874"/>
                <a:gd name="T19" fmla="*/ 2147 h 2361"/>
                <a:gd name="T20" fmla="*/ 904 w 1874"/>
                <a:gd name="T21" fmla="*/ 2167 h 2361"/>
                <a:gd name="T22" fmla="*/ 970 w 1874"/>
                <a:gd name="T23" fmla="*/ 2167 h 2361"/>
                <a:gd name="T24" fmla="*/ 1033 w 1874"/>
                <a:gd name="T25" fmla="*/ 2147 h 2361"/>
                <a:gd name="T26" fmla="*/ 1086 w 1874"/>
                <a:gd name="T27" fmla="*/ 2106 h 2361"/>
                <a:gd name="T28" fmla="*/ 1562 w 1874"/>
                <a:gd name="T29" fmla="*/ 1558 h 2361"/>
                <a:gd name="T30" fmla="*/ 1586 w 1874"/>
                <a:gd name="T31" fmla="*/ 1504 h 2361"/>
                <a:gd name="T32" fmla="*/ 1684 w 1874"/>
                <a:gd name="T33" fmla="*/ 677 h 2361"/>
                <a:gd name="T34" fmla="*/ 1679 w 1874"/>
                <a:gd name="T35" fmla="*/ 607 h 2361"/>
                <a:gd name="T36" fmla="*/ 1652 w 1874"/>
                <a:gd name="T37" fmla="*/ 545 h 2361"/>
                <a:gd name="T38" fmla="*/ 1605 w 1874"/>
                <a:gd name="T39" fmla="*/ 495 h 2361"/>
                <a:gd name="T40" fmla="*/ 1023 w 1874"/>
                <a:gd name="T41" fmla="*/ 207 h 2361"/>
                <a:gd name="T42" fmla="*/ 966 w 1874"/>
                <a:gd name="T43" fmla="*/ 189 h 2361"/>
                <a:gd name="T44" fmla="*/ 911 w 1874"/>
                <a:gd name="T45" fmla="*/ 0 h 2361"/>
                <a:gd name="T46" fmla="*/ 1012 w 1874"/>
                <a:gd name="T47" fmla="*/ 6 h 2361"/>
                <a:gd name="T48" fmla="*/ 1107 w 1874"/>
                <a:gd name="T49" fmla="*/ 39 h 2361"/>
                <a:gd name="T50" fmla="*/ 1699 w 1874"/>
                <a:gd name="T51" fmla="*/ 332 h 2361"/>
                <a:gd name="T52" fmla="*/ 1772 w 1874"/>
                <a:gd name="T53" fmla="*/ 393 h 2361"/>
                <a:gd name="T54" fmla="*/ 1826 w 1874"/>
                <a:gd name="T55" fmla="*/ 470 h 2361"/>
                <a:gd name="T56" fmla="*/ 1861 w 1874"/>
                <a:gd name="T57" fmla="*/ 556 h 2361"/>
                <a:gd name="T58" fmla="*/ 1874 w 1874"/>
                <a:gd name="T59" fmla="*/ 651 h 2361"/>
                <a:gd name="T60" fmla="*/ 1779 w 1874"/>
                <a:gd name="T61" fmla="*/ 1496 h 2361"/>
                <a:gd name="T62" fmla="*/ 1758 w 1874"/>
                <a:gd name="T63" fmla="*/ 1586 h 2361"/>
                <a:gd name="T64" fmla="*/ 1716 w 1874"/>
                <a:gd name="T65" fmla="*/ 1669 h 2361"/>
                <a:gd name="T66" fmla="*/ 1227 w 1874"/>
                <a:gd name="T67" fmla="*/ 2230 h 2361"/>
                <a:gd name="T68" fmla="*/ 1157 w 1874"/>
                <a:gd name="T69" fmla="*/ 2293 h 2361"/>
                <a:gd name="T70" fmla="*/ 1074 w 1874"/>
                <a:gd name="T71" fmla="*/ 2336 h 2361"/>
                <a:gd name="T72" fmla="*/ 983 w 1874"/>
                <a:gd name="T73" fmla="*/ 2359 h 2361"/>
                <a:gd name="T74" fmla="*/ 890 w 1874"/>
                <a:gd name="T75" fmla="*/ 2359 h 2361"/>
                <a:gd name="T76" fmla="*/ 799 w 1874"/>
                <a:gd name="T77" fmla="*/ 2336 h 2361"/>
                <a:gd name="T78" fmla="*/ 716 w 1874"/>
                <a:gd name="T79" fmla="*/ 2293 h 2361"/>
                <a:gd name="T80" fmla="*/ 646 w 1874"/>
                <a:gd name="T81" fmla="*/ 2230 h 2361"/>
                <a:gd name="T82" fmla="*/ 158 w 1874"/>
                <a:gd name="T83" fmla="*/ 1669 h 2361"/>
                <a:gd name="T84" fmla="*/ 115 w 1874"/>
                <a:gd name="T85" fmla="*/ 1586 h 2361"/>
                <a:gd name="T86" fmla="*/ 94 w 1874"/>
                <a:gd name="T87" fmla="*/ 1496 h 2361"/>
                <a:gd name="T88" fmla="*/ 0 w 1874"/>
                <a:gd name="T89" fmla="*/ 651 h 2361"/>
                <a:gd name="T90" fmla="*/ 12 w 1874"/>
                <a:gd name="T91" fmla="*/ 556 h 2361"/>
                <a:gd name="T92" fmla="*/ 47 w 1874"/>
                <a:gd name="T93" fmla="*/ 470 h 2361"/>
                <a:gd name="T94" fmla="*/ 102 w 1874"/>
                <a:gd name="T95" fmla="*/ 393 h 2361"/>
                <a:gd name="T96" fmla="*/ 174 w 1874"/>
                <a:gd name="T97" fmla="*/ 332 h 2361"/>
                <a:gd name="T98" fmla="*/ 767 w 1874"/>
                <a:gd name="T99" fmla="*/ 39 h 2361"/>
                <a:gd name="T100" fmla="*/ 861 w 1874"/>
                <a:gd name="T101" fmla="*/ 6 h 2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74" h="2361">
                  <a:moveTo>
                    <a:pt x="937" y="187"/>
                  </a:moveTo>
                  <a:lnTo>
                    <a:pt x="906" y="189"/>
                  </a:lnTo>
                  <a:lnTo>
                    <a:pt x="878" y="197"/>
                  </a:lnTo>
                  <a:lnTo>
                    <a:pt x="850" y="207"/>
                  </a:lnTo>
                  <a:lnTo>
                    <a:pt x="299" y="478"/>
                  </a:lnTo>
                  <a:lnTo>
                    <a:pt x="269" y="495"/>
                  </a:lnTo>
                  <a:lnTo>
                    <a:pt x="243" y="519"/>
                  </a:lnTo>
                  <a:lnTo>
                    <a:pt x="221" y="545"/>
                  </a:lnTo>
                  <a:lnTo>
                    <a:pt x="205" y="575"/>
                  </a:lnTo>
                  <a:lnTo>
                    <a:pt x="194" y="607"/>
                  </a:lnTo>
                  <a:lnTo>
                    <a:pt x="189" y="642"/>
                  </a:lnTo>
                  <a:lnTo>
                    <a:pt x="190" y="677"/>
                  </a:lnTo>
                  <a:lnTo>
                    <a:pt x="281" y="1474"/>
                  </a:lnTo>
                  <a:lnTo>
                    <a:pt x="287" y="1504"/>
                  </a:lnTo>
                  <a:lnTo>
                    <a:pt x="297" y="1532"/>
                  </a:lnTo>
                  <a:lnTo>
                    <a:pt x="311" y="1558"/>
                  </a:lnTo>
                  <a:lnTo>
                    <a:pt x="328" y="1582"/>
                  </a:lnTo>
                  <a:lnTo>
                    <a:pt x="788" y="2106"/>
                  </a:lnTo>
                  <a:lnTo>
                    <a:pt x="813" y="2128"/>
                  </a:lnTo>
                  <a:lnTo>
                    <a:pt x="840" y="2147"/>
                  </a:lnTo>
                  <a:lnTo>
                    <a:pt x="871" y="2160"/>
                  </a:lnTo>
                  <a:lnTo>
                    <a:pt x="904" y="2167"/>
                  </a:lnTo>
                  <a:lnTo>
                    <a:pt x="936" y="2169"/>
                  </a:lnTo>
                  <a:lnTo>
                    <a:pt x="970" y="2167"/>
                  </a:lnTo>
                  <a:lnTo>
                    <a:pt x="1002" y="2160"/>
                  </a:lnTo>
                  <a:lnTo>
                    <a:pt x="1033" y="2147"/>
                  </a:lnTo>
                  <a:lnTo>
                    <a:pt x="1061" y="2128"/>
                  </a:lnTo>
                  <a:lnTo>
                    <a:pt x="1086" y="2106"/>
                  </a:lnTo>
                  <a:lnTo>
                    <a:pt x="1545" y="1582"/>
                  </a:lnTo>
                  <a:lnTo>
                    <a:pt x="1562" y="1558"/>
                  </a:lnTo>
                  <a:lnTo>
                    <a:pt x="1576" y="1532"/>
                  </a:lnTo>
                  <a:lnTo>
                    <a:pt x="1586" y="1504"/>
                  </a:lnTo>
                  <a:lnTo>
                    <a:pt x="1592" y="1474"/>
                  </a:lnTo>
                  <a:lnTo>
                    <a:pt x="1684" y="677"/>
                  </a:lnTo>
                  <a:lnTo>
                    <a:pt x="1684" y="642"/>
                  </a:lnTo>
                  <a:lnTo>
                    <a:pt x="1679" y="607"/>
                  </a:lnTo>
                  <a:lnTo>
                    <a:pt x="1668" y="575"/>
                  </a:lnTo>
                  <a:lnTo>
                    <a:pt x="1652" y="545"/>
                  </a:lnTo>
                  <a:lnTo>
                    <a:pt x="1631" y="519"/>
                  </a:lnTo>
                  <a:lnTo>
                    <a:pt x="1605" y="495"/>
                  </a:lnTo>
                  <a:lnTo>
                    <a:pt x="1575" y="478"/>
                  </a:lnTo>
                  <a:lnTo>
                    <a:pt x="1023" y="207"/>
                  </a:lnTo>
                  <a:lnTo>
                    <a:pt x="996" y="197"/>
                  </a:lnTo>
                  <a:lnTo>
                    <a:pt x="966" y="189"/>
                  </a:lnTo>
                  <a:lnTo>
                    <a:pt x="937" y="187"/>
                  </a:lnTo>
                  <a:close/>
                  <a:moveTo>
                    <a:pt x="911" y="0"/>
                  </a:moveTo>
                  <a:lnTo>
                    <a:pt x="962" y="0"/>
                  </a:lnTo>
                  <a:lnTo>
                    <a:pt x="1012" y="6"/>
                  </a:lnTo>
                  <a:lnTo>
                    <a:pt x="1061" y="19"/>
                  </a:lnTo>
                  <a:lnTo>
                    <a:pt x="1107" y="39"/>
                  </a:lnTo>
                  <a:lnTo>
                    <a:pt x="1658" y="309"/>
                  </a:lnTo>
                  <a:lnTo>
                    <a:pt x="1699" y="332"/>
                  </a:lnTo>
                  <a:lnTo>
                    <a:pt x="1738" y="361"/>
                  </a:lnTo>
                  <a:lnTo>
                    <a:pt x="1772" y="393"/>
                  </a:lnTo>
                  <a:lnTo>
                    <a:pt x="1802" y="431"/>
                  </a:lnTo>
                  <a:lnTo>
                    <a:pt x="1826" y="470"/>
                  </a:lnTo>
                  <a:lnTo>
                    <a:pt x="1846" y="513"/>
                  </a:lnTo>
                  <a:lnTo>
                    <a:pt x="1861" y="556"/>
                  </a:lnTo>
                  <a:lnTo>
                    <a:pt x="1870" y="604"/>
                  </a:lnTo>
                  <a:lnTo>
                    <a:pt x="1874" y="651"/>
                  </a:lnTo>
                  <a:lnTo>
                    <a:pt x="1871" y="698"/>
                  </a:lnTo>
                  <a:lnTo>
                    <a:pt x="1779" y="1496"/>
                  </a:lnTo>
                  <a:lnTo>
                    <a:pt x="1772" y="1542"/>
                  </a:lnTo>
                  <a:lnTo>
                    <a:pt x="1758" y="1586"/>
                  </a:lnTo>
                  <a:lnTo>
                    <a:pt x="1739" y="1628"/>
                  </a:lnTo>
                  <a:lnTo>
                    <a:pt x="1716" y="1669"/>
                  </a:lnTo>
                  <a:lnTo>
                    <a:pt x="1686" y="1705"/>
                  </a:lnTo>
                  <a:lnTo>
                    <a:pt x="1227" y="2230"/>
                  </a:lnTo>
                  <a:lnTo>
                    <a:pt x="1194" y="2264"/>
                  </a:lnTo>
                  <a:lnTo>
                    <a:pt x="1157" y="2293"/>
                  </a:lnTo>
                  <a:lnTo>
                    <a:pt x="1117" y="2316"/>
                  </a:lnTo>
                  <a:lnTo>
                    <a:pt x="1074" y="2336"/>
                  </a:lnTo>
                  <a:lnTo>
                    <a:pt x="1031" y="2350"/>
                  </a:lnTo>
                  <a:lnTo>
                    <a:pt x="983" y="2359"/>
                  </a:lnTo>
                  <a:lnTo>
                    <a:pt x="937" y="2361"/>
                  </a:lnTo>
                  <a:lnTo>
                    <a:pt x="890" y="2359"/>
                  </a:lnTo>
                  <a:lnTo>
                    <a:pt x="843" y="2350"/>
                  </a:lnTo>
                  <a:lnTo>
                    <a:pt x="799" y="2336"/>
                  </a:lnTo>
                  <a:lnTo>
                    <a:pt x="757" y="2316"/>
                  </a:lnTo>
                  <a:lnTo>
                    <a:pt x="716" y="2293"/>
                  </a:lnTo>
                  <a:lnTo>
                    <a:pt x="680" y="2264"/>
                  </a:lnTo>
                  <a:lnTo>
                    <a:pt x="646" y="2230"/>
                  </a:lnTo>
                  <a:lnTo>
                    <a:pt x="186" y="1705"/>
                  </a:lnTo>
                  <a:lnTo>
                    <a:pt x="158" y="1669"/>
                  </a:lnTo>
                  <a:lnTo>
                    <a:pt x="134" y="1628"/>
                  </a:lnTo>
                  <a:lnTo>
                    <a:pt x="115" y="1586"/>
                  </a:lnTo>
                  <a:lnTo>
                    <a:pt x="102" y="1542"/>
                  </a:lnTo>
                  <a:lnTo>
                    <a:pt x="94" y="1496"/>
                  </a:lnTo>
                  <a:lnTo>
                    <a:pt x="2" y="698"/>
                  </a:lnTo>
                  <a:lnTo>
                    <a:pt x="0" y="651"/>
                  </a:lnTo>
                  <a:lnTo>
                    <a:pt x="3" y="604"/>
                  </a:lnTo>
                  <a:lnTo>
                    <a:pt x="12" y="556"/>
                  </a:lnTo>
                  <a:lnTo>
                    <a:pt x="27" y="513"/>
                  </a:lnTo>
                  <a:lnTo>
                    <a:pt x="47" y="470"/>
                  </a:lnTo>
                  <a:lnTo>
                    <a:pt x="72" y="431"/>
                  </a:lnTo>
                  <a:lnTo>
                    <a:pt x="102" y="393"/>
                  </a:lnTo>
                  <a:lnTo>
                    <a:pt x="135" y="361"/>
                  </a:lnTo>
                  <a:lnTo>
                    <a:pt x="174" y="332"/>
                  </a:lnTo>
                  <a:lnTo>
                    <a:pt x="215" y="309"/>
                  </a:lnTo>
                  <a:lnTo>
                    <a:pt x="767" y="39"/>
                  </a:lnTo>
                  <a:lnTo>
                    <a:pt x="813" y="19"/>
                  </a:lnTo>
                  <a:lnTo>
                    <a:pt x="861" y="6"/>
                  </a:lnTo>
                  <a:lnTo>
                    <a:pt x="9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</p:grpSp>
      <p:grpSp>
        <p:nvGrpSpPr>
          <p:cNvPr id="26" name="Group 517">
            <a:extLst>
              <a:ext uri="{FF2B5EF4-FFF2-40B4-BE49-F238E27FC236}">
                <a16:creationId xmlns="" xmlns:a16="http://schemas.microsoft.com/office/drawing/2014/main" id="{97810DF4-91E9-4891-A8BE-B48CC372C10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362168" y="3236852"/>
            <a:ext cx="393607" cy="331914"/>
            <a:chOff x="626" y="1305"/>
            <a:chExt cx="2048" cy="1727"/>
          </a:xfrm>
          <a:solidFill>
            <a:schemeClr val="bg1"/>
          </a:solidFill>
        </p:grpSpPr>
        <p:sp>
          <p:nvSpPr>
            <p:cNvPr id="27" name="Freeform 519">
              <a:extLst>
                <a:ext uri="{FF2B5EF4-FFF2-40B4-BE49-F238E27FC236}">
                  <a16:creationId xmlns="" xmlns:a16="http://schemas.microsoft.com/office/drawing/2014/main" id="{43288A68-F83D-4FA6-8582-3AB6AFD931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" y="1305"/>
              <a:ext cx="1709" cy="1326"/>
            </a:xfrm>
            <a:custGeom>
              <a:avLst/>
              <a:gdLst>
                <a:gd name="T0" fmla="*/ 1171 w 3417"/>
                <a:gd name="T1" fmla="*/ 0 h 2652"/>
                <a:gd name="T2" fmla="*/ 1249 w 3417"/>
                <a:gd name="T3" fmla="*/ 15 h 2652"/>
                <a:gd name="T4" fmla="*/ 1315 w 3417"/>
                <a:gd name="T5" fmla="*/ 53 h 2652"/>
                <a:gd name="T6" fmla="*/ 1365 w 3417"/>
                <a:gd name="T7" fmla="*/ 112 h 2652"/>
                <a:gd name="T8" fmla="*/ 1391 w 3417"/>
                <a:gd name="T9" fmla="*/ 184 h 2652"/>
                <a:gd name="T10" fmla="*/ 1395 w 3417"/>
                <a:gd name="T11" fmla="*/ 502 h 2652"/>
                <a:gd name="T12" fmla="*/ 1405 w 3417"/>
                <a:gd name="T13" fmla="*/ 524 h 2652"/>
                <a:gd name="T14" fmla="*/ 1427 w 3417"/>
                <a:gd name="T15" fmla="*/ 534 h 2652"/>
                <a:gd name="T16" fmla="*/ 3233 w 3417"/>
                <a:gd name="T17" fmla="*/ 538 h 2652"/>
                <a:gd name="T18" fmla="*/ 3305 w 3417"/>
                <a:gd name="T19" fmla="*/ 564 h 2652"/>
                <a:gd name="T20" fmla="*/ 3364 w 3417"/>
                <a:gd name="T21" fmla="*/ 613 h 2652"/>
                <a:gd name="T22" fmla="*/ 3402 w 3417"/>
                <a:gd name="T23" fmla="*/ 679 h 2652"/>
                <a:gd name="T24" fmla="*/ 3417 w 3417"/>
                <a:gd name="T25" fmla="*/ 757 h 2652"/>
                <a:gd name="T26" fmla="*/ 3395 w 3417"/>
                <a:gd name="T27" fmla="*/ 1062 h 2652"/>
                <a:gd name="T28" fmla="*/ 3072 w 3417"/>
                <a:gd name="T29" fmla="*/ 1060 h 2652"/>
                <a:gd name="T30" fmla="*/ 2976 w 3417"/>
                <a:gd name="T31" fmla="*/ 1074 h 2652"/>
                <a:gd name="T32" fmla="*/ 2891 w 3417"/>
                <a:gd name="T33" fmla="*/ 1114 h 2652"/>
                <a:gd name="T34" fmla="*/ 2822 w 3417"/>
                <a:gd name="T35" fmla="*/ 1175 h 2652"/>
                <a:gd name="T36" fmla="*/ 2771 w 3417"/>
                <a:gd name="T37" fmla="*/ 1253 h 2652"/>
                <a:gd name="T38" fmla="*/ 2743 w 3417"/>
                <a:gd name="T39" fmla="*/ 1343 h 2652"/>
                <a:gd name="T40" fmla="*/ 2663 w 3417"/>
                <a:gd name="T41" fmla="*/ 1322 h 2652"/>
                <a:gd name="T42" fmla="*/ 2578 w 3417"/>
                <a:gd name="T43" fmla="*/ 1324 h 2652"/>
                <a:gd name="T44" fmla="*/ 2494 w 3417"/>
                <a:gd name="T45" fmla="*/ 1346 h 2652"/>
                <a:gd name="T46" fmla="*/ 2419 w 3417"/>
                <a:gd name="T47" fmla="*/ 1388 h 2652"/>
                <a:gd name="T48" fmla="*/ 2358 w 3417"/>
                <a:gd name="T49" fmla="*/ 1450 h 2652"/>
                <a:gd name="T50" fmla="*/ 2184 w 3417"/>
                <a:gd name="T51" fmla="*/ 1746 h 2652"/>
                <a:gd name="T52" fmla="*/ 2150 w 3417"/>
                <a:gd name="T53" fmla="*/ 1825 h 2652"/>
                <a:gd name="T54" fmla="*/ 2104 w 3417"/>
                <a:gd name="T55" fmla="*/ 1844 h 2652"/>
                <a:gd name="T56" fmla="*/ 2016 w 3417"/>
                <a:gd name="T57" fmla="*/ 1816 h 2652"/>
                <a:gd name="T58" fmla="*/ 1732 w 3417"/>
                <a:gd name="T59" fmla="*/ 1813 h 2652"/>
                <a:gd name="T60" fmla="*/ 1643 w 3417"/>
                <a:gd name="T61" fmla="*/ 1825 h 2652"/>
                <a:gd name="T62" fmla="*/ 1566 w 3417"/>
                <a:gd name="T63" fmla="*/ 1861 h 2652"/>
                <a:gd name="T64" fmla="*/ 1502 w 3417"/>
                <a:gd name="T65" fmla="*/ 1916 h 2652"/>
                <a:gd name="T66" fmla="*/ 1456 w 3417"/>
                <a:gd name="T67" fmla="*/ 1987 h 2652"/>
                <a:gd name="T68" fmla="*/ 1407 w 3417"/>
                <a:gd name="T69" fmla="*/ 2021 h 2652"/>
                <a:gd name="T70" fmla="*/ 1334 w 3417"/>
                <a:gd name="T71" fmla="*/ 2021 h 2652"/>
                <a:gd name="T72" fmla="*/ 1257 w 3417"/>
                <a:gd name="T73" fmla="*/ 2042 h 2652"/>
                <a:gd name="T74" fmla="*/ 1187 w 3417"/>
                <a:gd name="T75" fmla="*/ 2082 h 2652"/>
                <a:gd name="T76" fmla="*/ 1130 w 3417"/>
                <a:gd name="T77" fmla="*/ 2138 h 2652"/>
                <a:gd name="T78" fmla="*/ 989 w 3417"/>
                <a:gd name="T79" fmla="*/ 2378 h 2652"/>
                <a:gd name="T80" fmla="*/ 957 w 3417"/>
                <a:gd name="T81" fmla="*/ 2456 h 2652"/>
                <a:gd name="T82" fmla="*/ 948 w 3417"/>
                <a:gd name="T83" fmla="*/ 2537 h 2652"/>
                <a:gd name="T84" fmla="*/ 961 w 3417"/>
                <a:gd name="T85" fmla="*/ 2615 h 2652"/>
                <a:gd name="T86" fmla="*/ 224 w 3417"/>
                <a:gd name="T87" fmla="*/ 2652 h 2652"/>
                <a:gd name="T88" fmla="*/ 145 w 3417"/>
                <a:gd name="T89" fmla="*/ 2638 h 2652"/>
                <a:gd name="T90" fmla="*/ 80 w 3417"/>
                <a:gd name="T91" fmla="*/ 2600 h 2652"/>
                <a:gd name="T92" fmla="*/ 31 w 3417"/>
                <a:gd name="T93" fmla="*/ 2542 h 2652"/>
                <a:gd name="T94" fmla="*/ 4 w 3417"/>
                <a:gd name="T95" fmla="*/ 2468 h 2652"/>
                <a:gd name="T96" fmla="*/ 0 w 3417"/>
                <a:gd name="T97" fmla="*/ 1730 h 2652"/>
                <a:gd name="T98" fmla="*/ 4 w 3417"/>
                <a:gd name="T99" fmla="*/ 184 h 2652"/>
                <a:gd name="T100" fmla="*/ 31 w 3417"/>
                <a:gd name="T101" fmla="*/ 112 h 2652"/>
                <a:gd name="T102" fmla="*/ 80 w 3417"/>
                <a:gd name="T103" fmla="*/ 53 h 2652"/>
                <a:gd name="T104" fmla="*/ 145 w 3417"/>
                <a:gd name="T105" fmla="*/ 15 h 2652"/>
                <a:gd name="T106" fmla="*/ 224 w 3417"/>
                <a:gd name="T107" fmla="*/ 0 h 2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417" h="2652">
                  <a:moveTo>
                    <a:pt x="224" y="0"/>
                  </a:moveTo>
                  <a:lnTo>
                    <a:pt x="1171" y="0"/>
                  </a:lnTo>
                  <a:lnTo>
                    <a:pt x="1211" y="4"/>
                  </a:lnTo>
                  <a:lnTo>
                    <a:pt x="1249" y="15"/>
                  </a:lnTo>
                  <a:lnTo>
                    <a:pt x="1284" y="31"/>
                  </a:lnTo>
                  <a:lnTo>
                    <a:pt x="1315" y="53"/>
                  </a:lnTo>
                  <a:lnTo>
                    <a:pt x="1342" y="79"/>
                  </a:lnTo>
                  <a:lnTo>
                    <a:pt x="1365" y="112"/>
                  </a:lnTo>
                  <a:lnTo>
                    <a:pt x="1381" y="147"/>
                  </a:lnTo>
                  <a:lnTo>
                    <a:pt x="1391" y="184"/>
                  </a:lnTo>
                  <a:lnTo>
                    <a:pt x="1395" y="225"/>
                  </a:lnTo>
                  <a:lnTo>
                    <a:pt x="1395" y="502"/>
                  </a:lnTo>
                  <a:lnTo>
                    <a:pt x="1397" y="514"/>
                  </a:lnTo>
                  <a:lnTo>
                    <a:pt x="1405" y="524"/>
                  </a:lnTo>
                  <a:lnTo>
                    <a:pt x="1415" y="531"/>
                  </a:lnTo>
                  <a:lnTo>
                    <a:pt x="1427" y="534"/>
                  </a:lnTo>
                  <a:lnTo>
                    <a:pt x="3192" y="534"/>
                  </a:lnTo>
                  <a:lnTo>
                    <a:pt x="3233" y="538"/>
                  </a:lnTo>
                  <a:lnTo>
                    <a:pt x="3270" y="548"/>
                  </a:lnTo>
                  <a:lnTo>
                    <a:pt x="3305" y="564"/>
                  </a:lnTo>
                  <a:lnTo>
                    <a:pt x="3338" y="586"/>
                  </a:lnTo>
                  <a:lnTo>
                    <a:pt x="3364" y="613"/>
                  </a:lnTo>
                  <a:lnTo>
                    <a:pt x="3386" y="644"/>
                  </a:lnTo>
                  <a:lnTo>
                    <a:pt x="3402" y="679"/>
                  </a:lnTo>
                  <a:lnTo>
                    <a:pt x="3413" y="718"/>
                  </a:lnTo>
                  <a:lnTo>
                    <a:pt x="3417" y="757"/>
                  </a:lnTo>
                  <a:lnTo>
                    <a:pt x="3417" y="1064"/>
                  </a:lnTo>
                  <a:lnTo>
                    <a:pt x="3395" y="1062"/>
                  </a:lnTo>
                  <a:lnTo>
                    <a:pt x="3372" y="1060"/>
                  </a:lnTo>
                  <a:lnTo>
                    <a:pt x="3072" y="1060"/>
                  </a:lnTo>
                  <a:lnTo>
                    <a:pt x="3023" y="1064"/>
                  </a:lnTo>
                  <a:lnTo>
                    <a:pt x="2976" y="1074"/>
                  </a:lnTo>
                  <a:lnTo>
                    <a:pt x="2932" y="1091"/>
                  </a:lnTo>
                  <a:lnTo>
                    <a:pt x="2891" y="1114"/>
                  </a:lnTo>
                  <a:lnTo>
                    <a:pt x="2854" y="1142"/>
                  </a:lnTo>
                  <a:lnTo>
                    <a:pt x="2822" y="1175"/>
                  </a:lnTo>
                  <a:lnTo>
                    <a:pt x="2793" y="1212"/>
                  </a:lnTo>
                  <a:lnTo>
                    <a:pt x="2771" y="1253"/>
                  </a:lnTo>
                  <a:lnTo>
                    <a:pt x="2755" y="1296"/>
                  </a:lnTo>
                  <a:lnTo>
                    <a:pt x="2743" y="1343"/>
                  </a:lnTo>
                  <a:lnTo>
                    <a:pt x="2704" y="1331"/>
                  </a:lnTo>
                  <a:lnTo>
                    <a:pt x="2663" y="1322"/>
                  </a:lnTo>
                  <a:lnTo>
                    <a:pt x="2622" y="1320"/>
                  </a:lnTo>
                  <a:lnTo>
                    <a:pt x="2578" y="1324"/>
                  </a:lnTo>
                  <a:lnTo>
                    <a:pt x="2535" y="1331"/>
                  </a:lnTo>
                  <a:lnTo>
                    <a:pt x="2494" y="1346"/>
                  </a:lnTo>
                  <a:lnTo>
                    <a:pt x="2455" y="1364"/>
                  </a:lnTo>
                  <a:lnTo>
                    <a:pt x="2419" y="1388"/>
                  </a:lnTo>
                  <a:lnTo>
                    <a:pt x="2387" y="1417"/>
                  </a:lnTo>
                  <a:lnTo>
                    <a:pt x="2358" y="1450"/>
                  </a:lnTo>
                  <a:lnTo>
                    <a:pt x="2333" y="1486"/>
                  </a:lnTo>
                  <a:lnTo>
                    <a:pt x="2184" y="1746"/>
                  </a:lnTo>
                  <a:lnTo>
                    <a:pt x="2164" y="1784"/>
                  </a:lnTo>
                  <a:lnTo>
                    <a:pt x="2150" y="1825"/>
                  </a:lnTo>
                  <a:lnTo>
                    <a:pt x="2143" y="1867"/>
                  </a:lnTo>
                  <a:lnTo>
                    <a:pt x="2104" y="1844"/>
                  </a:lnTo>
                  <a:lnTo>
                    <a:pt x="2062" y="1828"/>
                  </a:lnTo>
                  <a:lnTo>
                    <a:pt x="2016" y="1816"/>
                  </a:lnTo>
                  <a:lnTo>
                    <a:pt x="1969" y="1813"/>
                  </a:lnTo>
                  <a:lnTo>
                    <a:pt x="1732" y="1813"/>
                  </a:lnTo>
                  <a:lnTo>
                    <a:pt x="1687" y="1816"/>
                  </a:lnTo>
                  <a:lnTo>
                    <a:pt x="1643" y="1825"/>
                  </a:lnTo>
                  <a:lnTo>
                    <a:pt x="1604" y="1840"/>
                  </a:lnTo>
                  <a:lnTo>
                    <a:pt x="1566" y="1861"/>
                  </a:lnTo>
                  <a:lnTo>
                    <a:pt x="1533" y="1886"/>
                  </a:lnTo>
                  <a:lnTo>
                    <a:pt x="1502" y="1916"/>
                  </a:lnTo>
                  <a:lnTo>
                    <a:pt x="1477" y="1949"/>
                  </a:lnTo>
                  <a:lnTo>
                    <a:pt x="1456" y="1987"/>
                  </a:lnTo>
                  <a:lnTo>
                    <a:pt x="1439" y="2026"/>
                  </a:lnTo>
                  <a:lnTo>
                    <a:pt x="1407" y="2021"/>
                  </a:lnTo>
                  <a:lnTo>
                    <a:pt x="1374" y="2019"/>
                  </a:lnTo>
                  <a:lnTo>
                    <a:pt x="1334" y="2021"/>
                  </a:lnTo>
                  <a:lnTo>
                    <a:pt x="1294" y="2030"/>
                  </a:lnTo>
                  <a:lnTo>
                    <a:pt x="1257" y="2042"/>
                  </a:lnTo>
                  <a:lnTo>
                    <a:pt x="1221" y="2060"/>
                  </a:lnTo>
                  <a:lnTo>
                    <a:pt x="1187" y="2082"/>
                  </a:lnTo>
                  <a:lnTo>
                    <a:pt x="1157" y="2108"/>
                  </a:lnTo>
                  <a:lnTo>
                    <a:pt x="1130" y="2138"/>
                  </a:lnTo>
                  <a:lnTo>
                    <a:pt x="1108" y="2172"/>
                  </a:lnTo>
                  <a:lnTo>
                    <a:pt x="989" y="2378"/>
                  </a:lnTo>
                  <a:lnTo>
                    <a:pt x="971" y="2416"/>
                  </a:lnTo>
                  <a:lnTo>
                    <a:pt x="957" y="2456"/>
                  </a:lnTo>
                  <a:lnTo>
                    <a:pt x="951" y="2496"/>
                  </a:lnTo>
                  <a:lnTo>
                    <a:pt x="948" y="2537"/>
                  </a:lnTo>
                  <a:lnTo>
                    <a:pt x="952" y="2576"/>
                  </a:lnTo>
                  <a:lnTo>
                    <a:pt x="961" y="2615"/>
                  </a:lnTo>
                  <a:lnTo>
                    <a:pt x="973" y="2652"/>
                  </a:lnTo>
                  <a:lnTo>
                    <a:pt x="224" y="2652"/>
                  </a:lnTo>
                  <a:lnTo>
                    <a:pt x="184" y="2648"/>
                  </a:lnTo>
                  <a:lnTo>
                    <a:pt x="145" y="2638"/>
                  </a:lnTo>
                  <a:lnTo>
                    <a:pt x="111" y="2622"/>
                  </a:lnTo>
                  <a:lnTo>
                    <a:pt x="80" y="2600"/>
                  </a:lnTo>
                  <a:lnTo>
                    <a:pt x="52" y="2573"/>
                  </a:lnTo>
                  <a:lnTo>
                    <a:pt x="31" y="2542"/>
                  </a:lnTo>
                  <a:lnTo>
                    <a:pt x="14" y="2507"/>
                  </a:lnTo>
                  <a:lnTo>
                    <a:pt x="4" y="2468"/>
                  </a:lnTo>
                  <a:lnTo>
                    <a:pt x="0" y="2429"/>
                  </a:lnTo>
                  <a:lnTo>
                    <a:pt x="0" y="1730"/>
                  </a:lnTo>
                  <a:lnTo>
                    <a:pt x="0" y="225"/>
                  </a:lnTo>
                  <a:lnTo>
                    <a:pt x="4" y="184"/>
                  </a:lnTo>
                  <a:lnTo>
                    <a:pt x="14" y="147"/>
                  </a:lnTo>
                  <a:lnTo>
                    <a:pt x="31" y="112"/>
                  </a:lnTo>
                  <a:lnTo>
                    <a:pt x="52" y="79"/>
                  </a:lnTo>
                  <a:lnTo>
                    <a:pt x="80" y="53"/>
                  </a:lnTo>
                  <a:lnTo>
                    <a:pt x="111" y="31"/>
                  </a:lnTo>
                  <a:lnTo>
                    <a:pt x="145" y="15"/>
                  </a:lnTo>
                  <a:lnTo>
                    <a:pt x="184" y="4"/>
                  </a:lnTo>
                  <a:lnTo>
                    <a:pt x="2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8" name="Freeform 520">
              <a:extLst>
                <a:ext uri="{FF2B5EF4-FFF2-40B4-BE49-F238E27FC236}">
                  <a16:creationId xmlns="" xmlns:a16="http://schemas.microsoft.com/office/drawing/2014/main" id="{99BAFAFB-5F99-4D27-B8E4-3E3475E55D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9" y="2233"/>
              <a:ext cx="316" cy="315"/>
            </a:xfrm>
            <a:custGeom>
              <a:avLst/>
              <a:gdLst>
                <a:gd name="T0" fmla="*/ 316 w 632"/>
                <a:gd name="T1" fmla="*/ 0 h 630"/>
                <a:gd name="T2" fmla="*/ 362 w 632"/>
                <a:gd name="T3" fmla="*/ 4 h 630"/>
                <a:gd name="T4" fmla="*/ 407 w 632"/>
                <a:gd name="T5" fmla="*/ 14 h 630"/>
                <a:gd name="T6" fmla="*/ 449 w 632"/>
                <a:gd name="T7" fmla="*/ 30 h 630"/>
                <a:gd name="T8" fmla="*/ 487 w 632"/>
                <a:gd name="T9" fmla="*/ 51 h 630"/>
                <a:gd name="T10" fmla="*/ 522 w 632"/>
                <a:gd name="T11" fmla="*/ 77 h 630"/>
                <a:gd name="T12" fmla="*/ 553 w 632"/>
                <a:gd name="T13" fmla="*/ 108 h 630"/>
                <a:gd name="T14" fmla="*/ 581 w 632"/>
                <a:gd name="T15" fmla="*/ 144 h 630"/>
                <a:gd name="T16" fmla="*/ 602 w 632"/>
                <a:gd name="T17" fmla="*/ 183 h 630"/>
                <a:gd name="T18" fmla="*/ 618 w 632"/>
                <a:gd name="T19" fmla="*/ 224 h 630"/>
                <a:gd name="T20" fmla="*/ 628 w 632"/>
                <a:gd name="T21" fmla="*/ 268 h 630"/>
                <a:gd name="T22" fmla="*/ 632 w 632"/>
                <a:gd name="T23" fmla="*/ 316 h 630"/>
                <a:gd name="T24" fmla="*/ 628 w 632"/>
                <a:gd name="T25" fmla="*/ 361 h 630"/>
                <a:gd name="T26" fmla="*/ 618 w 632"/>
                <a:gd name="T27" fmla="*/ 406 h 630"/>
                <a:gd name="T28" fmla="*/ 602 w 632"/>
                <a:gd name="T29" fmla="*/ 447 h 630"/>
                <a:gd name="T30" fmla="*/ 581 w 632"/>
                <a:gd name="T31" fmla="*/ 487 h 630"/>
                <a:gd name="T32" fmla="*/ 553 w 632"/>
                <a:gd name="T33" fmla="*/ 522 h 630"/>
                <a:gd name="T34" fmla="*/ 522 w 632"/>
                <a:gd name="T35" fmla="*/ 553 h 630"/>
                <a:gd name="T36" fmla="*/ 487 w 632"/>
                <a:gd name="T37" fmla="*/ 579 h 630"/>
                <a:gd name="T38" fmla="*/ 449 w 632"/>
                <a:gd name="T39" fmla="*/ 601 h 630"/>
                <a:gd name="T40" fmla="*/ 407 w 632"/>
                <a:gd name="T41" fmla="*/ 617 h 630"/>
                <a:gd name="T42" fmla="*/ 362 w 632"/>
                <a:gd name="T43" fmla="*/ 627 h 630"/>
                <a:gd name="T44" fmla="*/ 316 w 632"/>
                <a:gd name="T45" fmla="*/ 630 h 630"/>
                <a:gd name="T46" fmla="*/ 270 w 632"/>
                <a:gd name="T47" fmla="*/ 627 h 630"/>
                <a:gd name="T48" fmla="*/ 225 w 632"/>
                <a:gd name="T49" fmla="*/ 617 h 630"/>
                <a:gd name="T50" fmla="*/ 183 w 632"/>
                <a:gd name="T51" fmla="*/ 601 h 630"/>
                <a:gd name="T52" fmla="*/ 144 w 632"/>
                <a:gd name="T53" fmla="*/ 579 h 630"/>
                <a:gd name="T54" fmla="*/ 110 w 632"/>
                <a:gd name="T55" fmla="*/ 553 h 630"/>
                <a:gd name="T56" fmla="*/ 79 w 632"/>
                <a:gd name="T57" fmla="*/ 522 h 630"/>
                <a:gd name="T58" fmla="*/ 51 w 632"/>
                <a:gd name="T59" fmla="*/ 487 h 630"/>
                <a:gd name="T60" fmla="*/ 30 w 632"/>
                <a:gd name="T61" fmla="*/ 447 h 630"/>
                <a:gd name="T62" fmla="*/ 14 w 632"/>
                <a:gd name="T63" fmla="*/ 406 h 630"/>
                <a:gd name="T64" fmla="*/ 4 w 632"/>
                <a:gd name="T65" fmla="*/ 361 h 630"/>
                <a:gd name="T66" fmla="*/ 0 w 632"/>
                <a:gd name="T67" fmla="*/ 316 h 630"/>
                <a:gd name="T68" fmla="*/ 4 w 632"/>
                <a:gd name="T69" fmla="*/ 268 h 630"/>
                <a:gd name="T70" fmla="*/ 14 w 632"/>
                <a:gd name="T71" fmla="*/ 224 h 630"/>
                <a:gd name="T72" fmla="*/ 30 w 632"/>
                <a:gd name="T73" fmla="*/ 183 h 630"/>
                <a:gd name="T74" fmla="*/ 51 w 632"/>
                <a:gd name="T75" fmla="*/ 144 h 630"/>
                <a:gd name="T76" fmla="*/ 79 w 632"/>
                <a:gd name="T77" fmla="*/ 108 h 630"/>
                <a:gd name="T78" fmla="*/ 110 w 632"/>
                <a:gd name="T79" fmla="*/ 77 h 630"/>
                <a:gd name="T80" fmla="*/ 144 w 632"/>
                <a:gd name="T81" fmla="*/ 51 h 630"/>
                <a:gd name="T82" fmla="*/ 183 w 632"/>
                <a:gd name="T83" fmla="*/ 30 h 630"/>
                <a:gd name="T84" fmla="*/ 225 w 632"/>
                <a:gd name="T85" fmla="*/ 14 h 630"/>
                <a:gd name="T86" fmla="*/ 270 w 632"/>
                <a:gd name="T87" fmla="*/ 4 h 630"/>
                <a:gd name="T88" fmla="*/ 316 w 632"/>
                <a:gd name="T89" fmla="*/ 0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32" h="630">
                  <a:moveTo>
                    <a:pt x="316" y="0"/>
                  </a:moveTo>
                  <a:lnTo>
                    <a:pt x="362" y="4"/>
                  </a:lnTo>
                  <a:lnTo>
                    <a:pt x="407" y="14"/>
                  </a:lnTo>
                  <a:lnTo>
                    <a:pt x="449" y="30"/>
                  </a:lnTo>
                  <a:lnTo>
                    <a:pt x="487" y="51"/>
                  </a:lnTo>
                  <a:lnTo>
                    <a:pt x="522" y="77"/>
                  </a:lnTo>
                  <a:lnTo>
                    <a:pt x="553" y="108"/>
                  </a:lnTo>
                  <a:lnTo>
                    <a:pt x="581" y="144"/>
                  </a:lnTo>
                  <a:lnTo>
                    <a:pt x="602" y="183"/>
                  </a:lnTo>
                  <a:lnTo>
                    <a:pt x="618" y="224"/>
                  </a:lnTo>
                  <a:lnTo>
                    <a:pt x="628" y="268"/>
                  </a:lnTo>
                  <a:lnTo>
                    <a:pt x="632" y="316"/>
                  </a:lnTo>
                  <a:lnTo>
                    <a:pt x="628" y="361"/>
                  </a:lnTo>
                  <a:lnTo>
                    <a:pt x="618" y="406"/>
                  </a:lnTo>
                  <a:lnTo>
                    <a:pt x="602" y="447"/>
                  </a:lnTo>
                  <a:lnTo>
                    <a:pt x="581" y="487"/>
                  </a:lnTo>
                  <a:lnTo>
                    <a:pt x="553" y="522"/>
                  </a:lnTo>
                  <a:lnTo>
                    <a:pt x="522" y="553"/>
                  </a:lnTo>
                  <a:lnTo>
                    <a:pt x="487" y="579"/>
                  </a:lnTo>
                  <a:lnTo>
                    <a:pt x="449" y="601"/>
                  </a:lnTo>
                  <a:lnTo>
                    <a:pt x="407" y="617"/>
                  </a:lnTo>
                  <a:lnTo>
                    <a:pt x="362" y="627"/>
                  </a:lnTo>
                  <a:lnTo>
                    <a:pt x="316" y="630"/>
                  </a:lnTo>
                  <a:lnTo>
                    <a:pt x="270" y="627"/>
                  </a:lnTo>
                  <a:lnTo>
                    <a:pt x="225" y="617"/>
                  </a:lnTo>
                  <a:lnTo>
                    <a:pt x="183" y="601"/>
                  </a:lnTo>
                  <a:lnTo>
                    <a:pt x="144" y="579"/>
                  </a:lnTo>
                  <a:lnTo>
                    <a:pt x="110" y="553"/>
                  </a:lnTo>
                  <a:lnTo>
                    <a:pt x="79" y="522"/>
                  </a:lnTo>
                  <a:lnTo>
                    <a:pt x="51" y="487"/>
                  </a:lnTo>
                  <a:lnTo>
                    <a:pt x="30" y="447"/>
                  </a:lnTo>
                  <a:lnTo>
                    <a:pt x="14" y="406"/>
                  </a:lnTo>
                  <a:lnTo>
                    <a:pt x="4" y="361"/>
                  </a:lnTo>
                  <a:lnTo>
                    <a:pt x="0" y="316"/>
                  </a:lnTo>
                  <a:lnTo>
                    <a:pt x="4" y="268"/>
                  </a:lnTo>
                  <a:lnTo>
                    <a:pt x="14" y="224"/>
                  </a:lnTo>
                  <a:lnTo>
                    <a:pt x="30" y="183"/>
                  </a:lnTo>
                  <a:lnTo>
                    <a:pt x="51" y="144"/>
                  </a:lnTo>
                  <a:lnTo>
                    <a:pt x="79" y="108"/>
                  </a:lnTo>
                  <a:lnTo>
                    <a:pt x="110" y="77"/>
                  </a:lnTo>
                  <a:lnTo>
                    <a:pt x="144" y="51"/>
                  </a:lnTo>
                  <a:lnTo>
                    <a:pt x="183" y="30"/>
                  </a:lnTo>
                  <a:lnTo>
                    <a:pt x="225" y="14"/>
                  </a:lnTo>
                  <a:lnTo>
                    <a:pt x="270" y="4"/>
                  </a:lnTo>
                  <a:lnTo>
                    <a:pt x="3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9" name="Freeform 521">
              <a:extLst>
                <a:ext uri="{FF2B5EF4-FFF2-40B4-BE49-F238E27FC236}">
                  <a16:creationId xmlns="" xmlns:a16="http://schemas.microsoft.com/office/drawing/2014/main" id="{F4E8D3AA-F3D9-4A56-ADF9-F5E110132A6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0" y="1939"/>
              <a:ext cx="874" cy="903"/>
            </a:xfrm>
            <a:custGeom>
              <a:avLst/>
              <a:gdLst>
                <a:gd name="T0" fmla="*/ 762 w 1748"/>
                <a:gd name="T1" fmla="*/ 462 h 1805"/>
                <a:gd name="T2" fmla="*/ 614 w 1748"/>
                <a:gd name="T3" fmla="*/ 530 h 1805"/>
                <a:gd name="T4" fmla="*/ 501 w 1748"/>
                <a:gd name="T5" fmla="*/ 643 h 1805"/>
                <a:gd name="T6" fmla="*/ 434 w 1748"/>
                <a:gd name="T7" fmla="*/ 791 h 1805"/>
                <a:gd name="T8" fmla="*/ 423 w 1748"/>
                <a:gd name="T9" fmla="*/ 958 h 1805"/>
                <a:gd name="T10" fmla="*/ 472 w 1748"/>
                <a:gd name="T11" fmla="*/ 1115 h 1805"/>
                <a:gd name="T12" fmla="*/ 572 w 1748"/>
                <a:gd name="T13" fmla="*/ 1241 h 1805"/>
                <a:gd name="T14" fmla="*/ 710 w 1748"/>
                <a:gd name="T15" fmla="*/ 1325 h 1805"/>
                <a:gd name="T16" fmla="*/ 874 w 1748"/>
                <a:gd name="T17" fmla="*/ 1356 h 1805"/>
                <a:gd name="T18" fmla="*/ 1038 w 1748"/>
                <a:gd name="T19" fmla="*/ 1325 h 1805"/>
                <a:gd name="T20" fmla="*/ 1176 w 1748"/>
                <a:gd name="T21" fmla="*/ 1241 h 1805"/>
                <a:gd name="T22" fmla="*/ 1275 w 1748"/>
                <a:gd name="T23" fmla="*/ 1115 h 1805"/>
                <a:gd name="T24" fmla="*/ 1325 w 1748"/>
                <a:gd name="T25" fmla="*/ 958 h 1805"/>
                <a:gd name="T26" fmla="*/ 1314 w 1748"/>
                <a:gd name="T27" fmla="*/ 791 h 1805"/>
                <a:gd name="T28" fmla="*/ 1247 w 1748"/>
                <a:gd name="T29" fmla="*/ 643 h 1805"/>
                <a:gd name="T30" fmla="*/ 1134 w 1748"/>
                <a:gd name="T31" fmla="*/ 530 h 1805"/>
                <a:gd name="T32" fmla="*/ 986 w 1748"/>
                <a:gd name="T33" fmla="*/ 462 h 1805"/>
                <a:gd name="T34" fmla="*/ 724 w 1748"/>
                <a:gd name="T35" fmla="*/ 0 h 1805"/>
                <a:gd name="T36" fmla="*/ 1078 w 1748"/>
                <a:gd name="T37" fmla="*/ 12 h 1805"/>
                <a:gd name="T38" fmla="*/ 1135 w 1748"/>
                <a:gd name="T39" fmla="*/ 68 h 1805"/>
                <a:gd name="T40" fmla="*/ 1147 w 1748"/>
                <a:gd name="T41" fmla="*/ 249 h 1805"/>
                <a:gd name="T42" fmla="*/ 1300 w 1748"/>
                <a:gd name="T43" fmla="*/ 341 h 1805"/>
                <a:gd name="T44" fmla="*/ 1453 w 1748"/>
                <a:gd name="T45" fmla="*/ 261 h 1805"/>
                <a:gd name="T46" fmla="*/ 1524 w 1748"/>
                <a:gd name="T47" fmla="*/ 269 h 1805"/>
                <a:gd name="T48" fmla="*/ 1581 w 1748"/>
                <a:gd name="T49" fmla="*/ 321 h 1805"/>
                <a:gd name="T50" fmla="*/ 1747 w 1748"/>
                <a:gd name="T51" fmla="*/ 626 h 1805"/>
                <a:gd name="T52" fmla="*/ 1735 w 1748"/>
                <a:gd name="T53" fmla="*/ 696 h 1805"/>
                <a:gd name="T54" fmla="*/ 1687 w 1748"/>
                <a:gd name="T55" fmla="*/ 749 h 1805"/>
                <a:gd name="T56" fmla="*/ 1582 w 1748"/>
                <a:gd name="T57" fmla="*/ 903 h 1805"/>
                <a:gd name="T58" fmla="*/ 1573 w 1748"/>
                <a:gd name="T59" fmla="*/ 989 h 1805"/>
                <a:gd name="T60" fmla="*/ 1727 w 1748"/>
                <a:gd name="T61" fmla="*/ 1094 h 1805"/>
                <a:gd name="T62" fmla="*/ 1748 w 1748"/>
                <a:gd name="T63" fmla="*/ 1171 h 1805"/>
                <a:gd name="T64" fmla="*/ 1581 w 1748"/>
                <a:gd name="T65" fmla="*/ 1482 h 1805"/>
                <a:gd name="T66" fmla="*/ 1529 w 1748"/>
                <a:gd name="T67" fmla="*/ 1532 h 1805"/>
                <a:gd name="T68" fmla="*/ 1453 w 1748"/>
                <a:gd name="T69" fmla="*/ 1543 h 1805"/>
                <a:gd name="T70" fmla="*/ 1300 w 1748"/>
                <a:gd name="T71" fmla="*/ 1464 h 1805"/>
                <a:gd name="T72" fmla="*/ 1147 w 1748"/>
                <a:gd name="T73" fmla="*/ 1554 h 1805"/>
                <a:gd name="T74" fmla="*/ 1135 w 1748"/>
                <a:gd name="T75" fmla="*/ 1736 h 1805"/>
                <a:gd name="T76" fmla="*/ 1078 w 1748"/>
                <a:gd name="T77" fmla="*/ 1793 h 1805"/>
                <a:gd name="T78" fmla="*/ 724 w 1748"/>
                <a:gd name="T79" fmla="*/ 1805 h 1805"/>
                <a:gd name="T80" fmla="*/ 646 w 1748"/>
                <a:gd name="T81" fmla="*/ 1778 h 1805"/>
                <a:gd name="T82" fmla="*/ 604 w 1748"/>
                <a:gd name="T83" fmla="*/ 1710 h 1805"/>
                <a:gd name="T84" fmla="*/ 547 w 1748"/>
                <a:gd name="T85" fmla="*/ 1528 h 1805"/>
                <a:gd name="T86" fmla="*/ 358 w 1748"/>
                <a:gd name="T87" fmla="*/ 1515 h 1805"/>
                <a:gd name="T88" fmla="*/ 347 w 1748"/>
                <a:gd name="T89" fmla="*/ 1440 h 1805"/>
                <a:gd name="T90" fmla="*/ 394 w 1748"/>
                <a:gd name="T91" fmla="*/ 1342 h 1805"/>
                <a:gd name="T92" fmla="*/ 398 w 1748"/>
                <a:gd name="T93" fmla="*/ 1199 h 1805"/>
                <a:gd name="T94" fmla="*/ 245 w 1748"/>
                <a:gd name="T95" fmla="*/ 903 h 1805"/>
                <a:gd name="T96" fmla="*/ 174 w 1748"/>
                <a:gd name="T97" fmla="*/ 823 h 1805"/>
                <a:gd name="T98" fmla="*/ 39 w 1748"/>
                <a:gd name="T99" fmla="*/ 731 h 1805"/>
                <a:gd name="T100" fmla="*/ 1 w 1748"/>
                <a:gd name="T101" fmla="*/ 660 h 1805"/>
                <a:gd name="T102" fmla="*/ 16 w 1748"/>
                <a:gd name="T103" fmla="*/ 580 h 1805"/>
                <a:gd name="T104" fmla="*/ 198 w 1748"/>
                <a:gd name="T105" fmla="*/ 284 h 1805"/>
                <a:gd name="T106" fmla="*/ 257 w 1748"/>
                <a:gd name="T107" fmla="*/ 261 h 1805"/>
                <a:gd name="T108" fmla="*/ 315 w 1748"/>
                <a:gd name="T109" fmla="*/ 267 h 1805"/>
                <a:gd name="T110" fmla="*/ 496 w 1748"/>
                <a:gd name="T111" fmla="*/ 307 h 1805"/>
                <a:gd name="T112" fmla="*/ 600 w 1748"/>
                <a:gd name="T113" fmla="*/ 123 h 1805"/>
                <a:gd name="T114" fmla="*/ 628 w 1748"/>
                <a:gd name="T115" fmla="*/ 46 h 1805"/>
                <a:gd name="T116" fmla="*/ 696 w 1748"/>
                <a:gd name="T117" fmla="*/ 2 h 1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48" h="1805">
                  <a:moveTo>
                    <a:pt x="874" y="448"/>
                  </a:moveTo>
                  <a:lnTo>
                    <a:pt x="817" y="452"/>
                  </a:lnTo>
                  <a:lnTo>
                    <a:pt x="762" y="462"/>
                  </a:lnTo>
                  <a:lnTo>
                    <a:pt x="710" y="479"/>
                  </a:lnTo>
                  <a:lnTo>
                    <a:pt x="660" y="501"/>
                  </a:lnTo>
                  <a:lnTo>
                    <a:pt x="614" y="530"/>
                  </a:lnTo>
                  <a:lnTo>
                    <a:pt x="572" y="562"/>
                  </a:lnTo>
                  <a:lnTo>
                    <a:pt x="535" y="601"/>
                  </a:lnTo>
                  <a:lnTo>
                    <a:pt x="501" y="643"/>
                  </a:lnTo>
                  <a:lnTo>
                    <a:pt x="472" y="689"/>
                  </a:lnTo>
                  <a:lnTo>
                    <a:pt x="450" y="739"/>
                  </a:lnTo>
                  <a:lnTo>
                    <a:pt x="434" y="791"/>
                  </a:lnTo>
                  <a:lnTo>
                    <a:pt x="423" y="845"/>
                  </a:lnTo>
                  <a:lnTo>
                    <a:pt x="420" y="903"/>
                  </a:lnTo>
                  <a:lnTo>
                    <a:pt x="423" y="958"/>
                  </a:lnTo>
                  <a:lnTo>
                    <a:pt x="434" y="1014"/>
                  </a:lnTo>
                  <a:lnTo>
                    <a:pt x="450" y="1066"/>
                  </a:lnTo>
                  <a:lnTo>
                    <a:pt x="472" y="1115"/>
                  </a:lnTo>
                  <a:lnTo>
                    <a:pt x="501" y="1161"/>
                  </a:lnTo>
                  <a:lnTo>
                    <a:pt x="535" y="1203"/>
                  </a:lnTo>
                  <a:lnTo>
                    <a:pt x="572" y="1241"/>
                  </a:lnTo>
                  <a:lnTo>
                    <a:pt x="614" y="1275"/>
                  </a:lnTo>
                  <a:lnTo>
                    <a:pt x="660" y="1302"/>
                  </a:lnTo>
                  <a:lnTo>
                    <a:pt x="710" y="1325"/>
                  </a:lnTo>
                  <a:lnTo>
                    <a:pt x="762" y="1342"/>
                  </a:lnTo>
                  <a:lnTo>
                    <a:pt x="817" y="1352"/>
                  </a:lnTo>
                  <a:lnTo>
                    <a:pt x="874" y="1356"/>
                  </a:lnTo>
                  <a:lnTo>
                    <a:pt x="931" y="1352"/>
                  </a:lnTo>
                  <a:lnTo>
                    <a:pt x="986" y="1342"/>
                  </a:lnTo>
                  <a:lnTo>
                    <a:pt x="1038" y="1325"/>
                  </a:lnTo>
                  <a:lnTo>
                    <a:pt x="1088" y="1302"/>
                  </a:lnTo>
                  <a:lnTo>
                    <a:pt x="1134" y="1275"/>
                  </a:lnTo>
                  <a:lnTo>
                    <a:pt x="1176" y="1241"/>
                  </a:lnTo>
                  <a:lnTo>
                    <a:pt x="1213" y="1203"/>
                  </a:lnTo>
                  <a:lnTo>
                    <a:pt x="1247" y="1161"/>
                  </a:lnTo>
                  <a:lnTo>
                    <a:pt x="1275" y="1115"/>
                  </a:lnTo>
                  <a:lnTo>
                    <a:pt x="1298" y="1066"/>
                  </a:lnTo>
                  <a:lnTo>
                    <a:pt x="1314" y="1014"/>
                  </a:lnTo>
                  <a:lnTo>
                    <a:pt x="1325" y="958"/>
                  </a:lnTo>
                  <a:lnTo>
                    <a:pt x="1328" y="903"/>
                  </a:lnTo>
                  <a:lnTo>
                    <a:pt x="1325" y="845"/>
                  </a:lnTo>
                  <a:lnTo>
                    <a:pt x="1314" y="791"/>
                  </a:lnTo>
                  <a:lnTo>
                    <a:pt x="1298" y="739"/>
                  </a:lnTo>
                  <a:lnTo>
                    <a:pt x="1275" y="689"/>
                  </a:lnTo>
                  <a:lnTo>
                    <a:pt x="1247" y="643"/>
                  </a:lnTo>
                  <a:lnTo>
                    <a:pt x="1213" y="601"/>
                  </a:lnTo>
                  <a:lnTo>
                    <a:pt x="1176" y="562"/>
                  </a:lnTo>
                  <a:lnTo>
                    <a:pt x="1134" y="530"/>
                  </a:lnTo>
                  <a:lnTo>
                    <a:pt x="1088" y="501"/>
                  </a:lnTo>
                  <a:lnTo>
                    <a:pt x="1038" y="479"/>
                  </a:lnTo>
                  <a:lnTo>
                    <a:pt x="986" y="462"/>
                  </a:lnTo>
                  <a:lnTo>
                    <a:pt x="931" y="452"/>
                  </a:lnTo>
                  <a:lnTo>
                    <a:pt x="874" y="448"/>
                  </a:lnTo>
                  <a:close/>
                  <a:moveTo>
                    <a:pt x="724" y="0"/>
                  </a:moveTo>
                  <a:lnTo>
                    <a:pt x="1024" y="0"/>
                  </a:lnTo>
                  <a:lnTo>
                    <a:pt x="1052" y="2"/>
                  </a:lnTo>
                  <a:lnTo>
                    <a:pt x="1078" y="12"/>
                  </a:lnTo>
                  <a:lnTo>
                    <a:pt x="1101" y="26"/>
                  </a:lnTo>
                  <a:lnTo>
                    <a:pt x="1120" y="46"/>
                  </a:lnTo>
                  <a:lnTo>
                    <a:pt x="1135" y="68"/>
                  </a:lnTo>
                  <a:lnTo>
                    <a:pt x="1144" y="94"/>
                  </a:lnTo>
                  <a:lnTo>
                    <a:pt x="1147" y="123"/>
                  </a:lnTo>
                  <a:lnTo>
                    <a:pt x="1147" y="249"/>
                  </a:lnTo>
                  <a:lnTo>
                    <a:pt x="1201" y="276"/>
                  </a:lnTo>
                  <a:lnTo>
                    <a:pt x="1252" y="307"/>
                  </a:lnTo>
                  <a:lnTo>
                    <a:pt x="1300" y="341"/>
                  </a:lnTo>
                  <a:lnTo>
                    <a:pt x="1413" y="276"/>
                  </a:lnTo>
                  <a:lnTo>
                    <a:pt x="1433" y="267"/>
                  </a:lnTo>
                  <a:lnTo>
                    <a:pt x="1453" y="261"/>
                  </a:lnTo>
                  <a:lnTo>
                    <a:pt x="1474" y="259"/>
                  </a:lnTo>
                  <a:lnTo>
                    <a:pt x="1500" y="262"/>
                  </a:lnTo>
                  <a:lnTo>
                    <a:pt x="1524" y="269"/>
                  </a:lnTo>
                  <a:lnTo>
                    <a:pt x="1546" y="282"/>
                  </a:lnTo>
                  <a:lnTo>
                    <a:pt x="1566" y="299"/>
                  </a:lnTo>
                  <a:lnTo>
                    <a:pt x="1581" y="321"/>
                  </a:lnTo>
                  <a:lnTo>
                    <a:pt x="1732" y="580"/>
                  </a:lnTo>
                  <a:lnTo>
                    <a:pt x="1742" y="602"/>
                  </a:lnTo>
                  <a:lnTo>
                    <a:pt x="1747" y="626"/>
                  </a:lnTo>
                  <a:lnTo>
                    <a:pt x="1748" y="650"/>
                  </a:lnTo>
                  <a:lnTo>
                    <a:pt x="1744" y="674"/>
                  </a:lnTo>
                  <a:lnTo>
                    <a:pt x="1735" y="696"/>
                  </a:lnTo>
                  <a:lnTo>
                    <a:pt x="1723" y="718"/>
                  </a:lnTo>
                  <a:lnTo>
                    <a:pt x="1706" y="735"/>
                  </a:lnTo>
                  <a:lnTo>
                    <a:pt x="1687" y="749"/>
                  </a:lnTo>
                  <a:lnTo>
                    <a:pt x="1573" y="814"/>
                  </a:lnTo>
                  <a:lnTo>
                    <a:pt x="1579" y="858"/>
                  </a:lnTo>
                  <a:lnTo>
                    <a:pt x="1582" y="903"/>
                  </a:lnTo>
                  <a:lnTo>
                    <a:pt x="1580" y="932"/>
                  </a:lnTo>
                  <a:lnTo>
                    <a:pt x="1577" y="961"/>
                  </a:lnTo>
                  <a:lnTo>
                    <a:pt x="1573" y="989"/>
                  </a:lnTo>
                  <a:lnTo>
                    <a:pt x="1687" y="1055"/>
                  </a:lnTo>
                  <a:lnTo>
                    <a:pt x="1709" y="1073"/>
                  </a:lnTo>
                  <a:lnTo>
                    <a:pt x="1727" y="1094"/>
                  </a:lnTo>
                  <a:lnTo>
                    <a:pt x="1739" y="1117"/>
                  </a:lnTo>
                  <a:lnTo>
                    <a:pt x="1747" y="1143"/>
                  </a:lnTo>
                  <a:lnTo>
                    <a:pt x="1748" y="1171"/>
                  </a:lnTo>
                  <a:lnTo>
                    <a:pt x="1743" y="1198"/>
                  </a:lnTo>
                  <a:lnTo>
                    <a:pt x="1732" y="1224"/>
                  </a:lnTo>
                  <a:lnTo>
                    <a:pt x="1581" y="1482"/>
                  </a:lnTo>
                  <a:lnTo>
                    <a:pt x="1568" y="1502"/>
                  </a:lnTo>
                  <a:lnTo>
                    <a:pt x="1550" y="1520"/>
                  </a:lnTo>
                  <a:lnTo>
                    <a:pt x="1529" y="1532"/>
                  </a:lnTo>
                  <a:lnTo>
                    <a:pt x="1507" y="1541"/>
                  </a:lnTo>
                  <a:lnTo>
                    <a:pt x="1474" y="1544"/>
                  </a:lnTo>
                  <a:lnTo>
                    <a:pt x="1453" y="1543"/>
                  </a:lnTo>
                  <a:lnTo>
                    <a:pt x="1433" y="1537"/>
                  </a:lnTo>
                  <a:lnTo>
                    <a:pt x="1413" y="1528"/>
                  </a:lnTo>
                  <a:lnTo>
                    <a:pt x="1300" y="1464"/>
                  </a:lnTo>
                  <a:lnTo>
                    <a:pt x="1252" y="1497"/>
                  </a:lnTo>
                  <a:lnTo>
                    <a:pt x="1201" y="1528"/>
                  </a:lnTo>
                  <a:lnTo>
                    <a:pt x="1147" y="1554"/>
                  </a:lnTo>
                  <a:lnTo>
                    <a:pt x="1147" y="1681"/>
                  </a:lnTo>
                  <a:lnTo>
                    <a:pt x="1144" y="1710"/>
                  </a:lnTo>
                  <a:lnTo>
                    <a:pt x="1135" y="1736"/>
                  </a:lnTo>
                  <a:lnTo>
                    <a:pt x="1120" y="1758"/>
                  </a:lnTo>
                  <a:lnTo>
                    <a:pt x="1101" y="1778"/>
                  </a:lnTo>
                  <a:lnTo>
                    <a:pt x="1078" y="1793"/>
                  </a:lnTo>
                  <a:lnTo>
                    <a:pt x="1052" y="1801"/>
                  </a:lnTo>
                  <a:lnTo>
                    <a:pt x="1024" y="1805"/>
                  </a:lnTo>
                  <a:lnTo>
                    <a:pt x="724" y="1805"/>
                  </a:lnTo>
                  <a:lnTo>
                    <a:pt x="696" y="1801"/>
                  </a:lnTo>
                  <a:lnTo>
                    <a:pt x="670" y="1793"/>
                  </a:lnTo>
                  <a:lnTo>
                    <a:pt x="646" y="1778"/>
                  </a:lnTo>
                  <a:lnTo>
                    <a:pt x="628" y="1758"/>
                  </a:lnTo>
                  <a:lnTo>
                    <a:pt x="613" y="1736"/>
                  </a:lnTo>
                  <a:lnTo>
                    <a:pt x="604" y="1710"/>
                  </a:lnTo>
                  <a:lnTo>
                    <a:pt x="600" y="1681"/>
                  </a:lnTo>
                  <a:lnTo>
                    <a:pt x="600" y="1554"/>
                  </a:lnTo>
                  <a:lnTo>
                    <a:pt x="547" y="1528"/>
                  </a:lnTo>
                  <a:lnTo>
                    <a:pt x="496" y="1497"/>
                  </a:lnTo>
                  <a:lnTo>
                    <a:pt x="448" y="1464"/>
                  </a:lnTo>
                  <a:lnTo>
                    <a:pt x="358" y="1515"/>
                  </a:lnTo>
                  <a:lnTo>
                    <a:pt x="342" y="1491"/>
                  </a:lnTo>
                  <a:lnTo>
                    <a:pt x="325" y="1469"/>
                  </a:lnTo>
                  <a:lnTo>
                    <a:pt x="347" y="1440"/>
                  </a:lnTo>
                  <a:lnTo>
                    <a:pt x="367" y="1410"/>
                  </a:lnTo>
                  <a:lnTo>
                    <a:pt x="382" y="1377"/>
                  </a:lnTo>
                  <a:lnTo>
                    <a:pt x="394" y="1342"/>
                  </a:lnTo>
                  <a:lnTo>
                    <a:pt x="403" y="1295"/>
                  </a:lnTo>
                  <a:lnTo>
                    <a:pt x="404" y="1246"/>
                  </a:lnTo>
                  <a:lnTo>
                    <a:pt x="398" y="1199"/>
                  </a:lnTo>
                  <a:lnTo>
                    <a:pt x="385" y="1153"/>
                  </a:lnTo>
                  <a:lnTo>
                    <a:pt x="364" y="1110"/>
                  </a:lnTo>
                  <a:lnTo>
                    <a:pt x="245" y="903"/>
                  </a:lnTo>
                  <a:lnTo>
                    <a:pt x="224" y="873"/>
                  </a:lnTo>
                  <a:lnTo>
                    <a:pt x="200" y="847"/>
                  </a:lnTo>
                  <a:lnTo>
                    <a:pt x="174" y="823"/>
                  </a:lnTo>
                  <a:lnTo>
                    <a:pt x="174" y="814"/>
                  </a:lnTo>
                  <a:lnTo>
                    <a:pt x="61" y="749"/>
                  </a:lnTo>
                  <a:lnTo>
                    <a:pt x="39" y="731"/>
                  </a:lnTo>
                  <a:lnTo>
                    <a:pt x="21" y="711"/>
                  </a:lnTo>
                  <a:lnTo>
                    <a:pt x="8" y="686"/>
                  </a:lnTo>
                  <a:lnTo>
                    <a:pt x="1" y="660"/>
                  </a:lnTo>
                  <a:lnTo>
                    <a:pt x="0" y="633"/>
                  </a:lnTo>
                  <a:lnTo>
                    <a:pt x="5" y="606"/>
                  </a:lnTo>
                  <a:lnTo>
                    <a:pt x="16" y="580"/>
                  </a:lnTo>
                  <a:lnTo>
                    <a:pt x="167" y="321"/>
                  </a:lnTo>
                  <a:lnTo>
                    <a:pt x="180" y="302"/>
                  </a:lnTo>
                  <a:lnTo>
                    <a:pt x="198" y="284"/>
                  </a:lnTo>
                  <a:lnTo>
                    <a:pt x="219" y="272"/>
                  </a:lnTo>
                  <a:lnTo>
                    <a:pt x="241" y="263"/>
                  </a:lnTo>
                  <a:lnTo>
                    <a:pt x="257" y="261"/>
                  </a:lnTo>
                  <a:lnTo>
                    <a:pt x="274" y="259"/>
                  </a:lnTo>
                  <a:lnTo>
                    <a:pt x="295" y="261"/>
                  </a:lnTo>
                  <a:lnTo>
                    <a:pt x="315" y="267"/>
                  </a:lnTo>
                  <a:lnTo>
                    <a:pt x="334" y="276"/>
                  </a:lnTo>
                  <a:lnTo>
                    <a:pt x="448" y="341"/>
                  </a:lnTo>
                  <a:lnTo>
                    <a:pt x="496" y="307"/>
                  </a:lnTo>
                  <a:lnTo>
                    <a:pt x="547" y="276"/>
                  </a:lnTo>
                  <a:lnTo>
                    <a:pt x="600" y="249"/>
                  </a:lnTo>
                  <a:lnTo>
                    <a:pt x="600" y="123"/>
                  </a:lnTo>
                  <a:lnTo>
                    <a:pt x="604" y="94"/>
                  </a:lnTo>
                  <a:lnTo>
                    <a:pt x="613" y="68"/>
                  </a:lnTo>
                  <a:lnTo>
                    <a:pt x="628" y="46"/>
                  </a:lnTo>
                  <a:lnTo>
                    <a:pt x="646" y="26"/>
                  </a:lnTo>
                  <a:lnTo>
                    <a:pt x="670" y="12"/>
                  </a:lnTo>
                  <a:lnTo>
                    <a:pt x="696" y="2"/>
                  </a:lnTo>
                  <a:lnTo>
                    <a:pt x="7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30" name="Freeform 522">
              <a:extLst>
                <a:ext uri="{FF2B5EF4-FFF2-40B4-BE49-F238E27FC236}">
                  <a16:creationId xmlns="" xmlns:a16="http://schemas.microsoft.com/office/drawing/2014/main" id="{5E4E1B3E-2A9F-499F-A797-84D9107A84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05" y="2316"/>
              <a:ext cx="693" cy="716"/>
            </a:xfrm>
            <a:custGeom>
              <a:avLst/>
              <a:gdLst>
                <a:gd name="T0" fmla="*/ 608 w 1387"/>
                <a:gd name="T1" fmla="*/ 460 h 1433"/>
                <a:gd name="T2" fmla="*/ 502 w 1387"/>
                <a:gd name="T3" fmla="*/ 525 h 1433"/>
                <a:gd name="T4" fmla="*/ 437 w 1387"/>
                <a:gd name="T5" fmla="*/ 631 h 1433"/>
                <a:gd name="T6" fmla="*/ 427 w 1387"/>
                <a:gd name="T7" fmla="*/ 760 h 1433"/>
                <a:gd name="T8" fmla="*/ 475 w 1387"/>
                <a:gd name="T9" fmla="*/ 876 h 1433"/>
                <a:gd name="T10" fmla="*/ 570 w 1387"/>
                <a:gd name="T11" fmla="*/ 956 h 1433"/>
                <a:gd name="T12" fmla="*/ 693 w 1387"/>
                <a:gd name="T13" fmla="*/ 986 h 1433"/>
                <a:gd name="T14" fmla="*/ 817 w 1387"/>
                <a:gd name="T15" fmla="*/ 956 h 1433"/>
                <a:gd name="T16" fmla="*/ 911 w 1387"/>
                <a:gd name="T17" fmla="*/ 876 h 1433"/>
                <a:gd name="T18" fmla="*/ 960 w 1387"/>
                <a:gd name="T19" fmla="*/ 760 h 1433"/>
                <a:gd name="T20" fmla="*/ 950 w 1387"/>
                <a:gd name="T21" fmla="*/ 631 h 1433"/>
                <a:gd name="T22" fmla="*/ 884 w 1387"/>
                <a:gd name="T23" fmla="*/ 525 h 1433"/>
                <a:gd name="T24" fmla="*/ 778 w 1387"/>
                <a:gd name="T25" fmla="*/ 460 h 1433"/>
                <a:gd name="T26" fmla="*/ 575 w 1387"/>
                <a:gd name="T27" fmla="*/ 0 h 1433"/>
                <a:gd name="T28" fmla="*/ 862 w 1387"/>
                <a:gd name="T29" fmla="*/ 13 h 1433"/>
                <a:gd name="T30" fmla="*/ 906 w 1387"/>
                <a:gd name="T31" fmla="*/ 72 h 1433"/>
                <a:gd name="T32" fmla="*/ 952 w 1387"/>
                <a:gd name="T33" fmla="*/ 219 h 1433"/>
                <a:gd name="T34" fmla="*/ 1121 w 1387"/>
                <a:gd name="T35" fmla="*/ 219 h 1433"/>
                <a:gd name="T36" fmla="*/ 1190 w 1387"/>
                <a:gd name="T37" fmla="*/ 209 h 1433"/>
                <a:gd name="T38" fmla="*/ 1242 w 1387"/>
                <a:gd name="T39" fmla="*/ 239 h 1433"/>
                <a:gd name="T40" fmla="*/ 1384 w 1387"/>
                <a:gd name="T41" fmla="*/ 485 h 1433"/>
                <a:gd name="T42" fmla="*/ 1374 w 1387"/>
                <a:gd name="T43" fmla="*/ 559 h 1433"/>
                <a:gd name="T44" fmla="*/ 1248 w 1387"/>
                <a:gd name="T45" fmla="*/ 646 h 1433"/>
                <a:gd name="T46" fmla="*/ 1253 w 1387"/>
                <a:gd name="T47" fmla="*/ 751 h 1433"/>
                <a:gd name="T48" fmla="*/ 1356 w 1387"/>
                <a:gd name="T49" fmla="*/ 852 h 1433"/>
                <a:gd name="T50" fmla="*/ 1386 w 1387"/>
                <a:gd name="T51" fmla="*/ 908 h 1433"/>
                <a:gd name="T52" fmla="*/ 1374 w 1387"/>
                <a:gd name="T53" fmla="*/ 971 h 1433"/>
                <a:gd name="T54" fmla="*/ 1220 w 1387"/>
                <a:gd name="T55" fmla="*/ 1213 h 1433"/>
                <a:gd name="T56" fmla="*/ 1145 w 1387"/>
                <a:gd name="T57" fmla="*/ 1223 h 1433"/>
                <a:gd name="T58" fmla="*/ 993 w 1387"/>
                <a:gd name="T59" fmla="*/ 1190 h 1433"/>
                <a:gd name="T60" fmla="*/ 910 w 1387"/>
                <a:gd name="T61" fmla="*/ 1335 h 1433"/>
                <a:gd name="T62" fmla="*/ 882 w 1387"/>
                <a:gd name="T63" fmla="*/ 1405 h 1433"/>
                <a:gd name="T64" fmla="*/ 812 w 1387"/>
                <a:gd name="T65" fmla="*/ 1433 h 1433"/>
                <a:gd name="T66" fmla="*/ 525 w 1387"/>
                <a:gd name="T67" fmla="*/ 1419 h 1433"/>
                <a:gd name="T68" fmla="*/ 480 w 1387"/>
                <a:gd name="T69" fmla="*/ 1361 h 1433"/>
                <a:gd name="T70" fmla="*/ 434 w 1387"/>
                <a:gd name="T71" fmla="*/ 1213 h 1433"/>
                <a:gd name="T72" fmla="*/ 265 w 1387"/>
                <a:gd name="T73" fmla="*/ 1213 h 1433"/>
                <a:gd name="T74" fmla="*/ 190 w 1387"/>
                <a:gd name="T75" fmla="*/ 1223 h 1433"/>
                <a:gd name="T76" fmla="*/ 132 w 1387"/>
                <a:gd name="T77" fmla="*/ 1177 h 1433"/>
                <a:gd name="T78" fmla="*/ 0 w 1387"/>
                <a:gd name="T79" fmla="*/ 929 h 1433"/>
                <a:gd name="T80" fmla="*/ 16 w 1387"/>
                <a:gd name="T81" fmla="*/ 868 h 1433"/>
                <a:gd name="T82" fmla="*/ 138 w 1387"/>
                <a:gd name="T83" fmla="*/ 786 h 1433"/>
                <a:gd name="T84" fmla="*/ 133 w 1387"/>
                <a:gd name="T85" fmla="*/ 681 h 1433"/>
                <a:gd name="T86" fmla="*/ 30 w 1387"/>
                <a:gd name="T87" fmla="*/ 581 h 1433"/>
                <a:gd name="T88" fmla="*/ 0 w 1387"/>
                <a:gd name="T89" fmla="*/ 524 h 1433"/>
                <a:gd name="T90" fmla="*/ 13 w 1387"/>
                <a:gd name="T91" fmla="*/ 461 h 1433"/>
                <a:gd name="T92" fmla="*/ 167 w 1387"/>
                <a:gd name="T93" fmla="*/ 219 h 1433"/>
                <a:gd name="T94" fmla="*/ 241 w 1387"/>
                <a:gd name="T95" fmla="*/ 210 h 1433"/>
                <a:gd name="T96" fmla="*/ 393 w 1387"/>
                <a:gd name="T97" fmla="*/ 244 h 1433"/>
                <a:gd name="T98" fmla="*/ 476 w 1387"/>
                <a:gd name="T99" fmla="*/ 98 h 1433"/>
                <a:gd name="T100" fmla="*/ 505 w 1387"/>
                <a:gd name="T101" fmla="*/ 29 h 1433"/>
                <a:gd name="T102" fmla="*/ 575 w 1387"/>
                <a:gd name="T103" fmla="*/ 0 h 1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87" h="1433">
                  <a:moveTo>
                    <a:pt x="693" y="446"/>
                  </a:moveTo>
                  <a:lnTo>
                    <a:pt x="649" y="450"/>
                  </a:lnTo>
                  <a:lnTo>
                    <a:pt x="608" y="460"/>
                  </a:lnTo>
                  <a:lnTo>
                    <a:pt x="570" y="477"/>
                  </a:lnTo>
                  <a:lnTo>
                    <a:pt x="534" y="498"/>
                  </a:lnTo>
                  <a:lnTo>
                    <a:pt x="502" y="525"/>
                  </a:lnTo>
                  <a:lnTo>
                    <a:pt x="475" y="557"/>
                  </a:lnTo>
                  <a:lnTo>
                    <a:pt x="453" y="593"/>
                  </a:lnTo>
                  <a:lnTo>
                    <a:pt x="437" y="631"/>
                  </a:lnTo>
                  <a:lnTo>
                    <a:pt x="427" y="673"/>
                  </a:lnTo>
                  <a:lnTo>
                    <a:pt x="423" y="717"/>
                  </a:lnTo>
                  <a:lnTo>
                    <a:pt x="427" y="760"/>
                  </a:lnTo>
                  <a:lnTo>
                    <a:pt x="437" y="801"/>
                  </a:lnTo>
                  <a:lnTo>
                    <a:pt x="453" y="841"/>
                  </a:lnTo>
                  <a:lnTo>
                    <a:pt x="475" y="876"/>
                  </a:lnTo>
                  <a:lnTo>
                    <a:pt x="502" y="907"/>
                  </a:lnTo>
                  <a:lnTo>
                    <a:pt x="534" y="934"/>
                  </a:lnTo>
                  <a:lnTo>
                    <a:pt x="570" y="956"/>
                  </a:lnTo>
                  <a:lnTo>
                    <a:pt x="608" y="972"/>
                  </a:lnTo>
                  <a:lnTo>
                    <a:pt x="649" y="982"/>
                  </a:lnTo>
                  <a:lnTo>
                    <a:pt x="693" y="986"/>
                  </a:lnTo>
                  <a:lnTo>
                    <a:pt x="737" y="982"/>
                  </a:lnTo>
                  <a:lnTo>
                    <a:pt x="778" y="972"/>
                  </a:lnTo>
                  <a:lnTo>
                    <a:pt x="817" y="956"/>
                  </a:lnTo>
                  <a:lnTo>
                    <a:pt x="853" y="934"/>
                  </a:lnTo>
                  <a:lnTo>
                    <a:pt x="884" y="907"/>
                  </a:lnTo>
                  <a:lnTo>
                    <a:pt x="911" y="876"/>
                  </a:lnTo>
                  <a:lnTo>
                    <a:pt x="934" y="841"/>
                  </a:lnTo>
                  <a:lnTo>
                    <a:pt x="950" y="801"/>
                  </a:lnTo>
                  <a:lnTo>
                    <a:pt x="960" y="760"/>
                  </a:lnTo>
                  <a:lnTo>
                    <a:pt x="964" y="717"/>
                  </a:lnTo>
                  <a:lnTo>
                    <a:pt x="960" y="673"/>
                  </a:lnTo>
                  <a:lnTo>
                    <a:pt x="950" y="631"/>
                  </a:lnTo>
                  <a:lnTo>
                    <a:pt x="934" y="593"/>
                  </a:lnTo>
                  <a:lnTo>
                    <a:pt x="911" y="557"/>
                  </a:lnTo>
                  <a:lnTo>
                    <a:pt x="884" y="525"/>
                  </a:lnTo>
                  <a:lnTo>
                    <a:pt x="853" y="498"/>
                  </a:lnTo>
                  <a:lnTo>
                    <a:pt x="817" y="477"/>
                  </a:lnTo>
                  <a:lnTo>
                    <a:pt x="778" y="460"/>
                  </a:lnTo>
                  <a:lnTo>
                    <a:pt x="737" y="450"/>
                  </a:lnTo>
                  <a:lnTo>
                    <a:pt x="693" y="446"/>
                  </a:lnTo>
                  <a:close/>
                  <a:moveTo>
                    <a:pt x="575" y="0"/>
                  </a:moveTo>
                  <a:lnTo>
                    <a:pt x="812" y="0"/>
                  </a:lnTo>
                  <a:lnTo>
                    <a:pt x="838" y="3"/>
                  </a:lnTo>
                  <a:lnTo>
                    <a:pt x="862" y="13"/>
                  </a:lnTo>
                  <a:lnTo>
                    <a:pt x="882" y="29"/>
                  </a:lnTo>
                  <a:lnTo>
                    <a:pt x="896" y="49"/>
                  </a:lnTo>
                  <a:lnTo>
                    <a:pt x="906" y="72"/>
                  </a:lnTo>
                  <a:lnTo>
                    <a:pt x="910" y="98"/>
                  </a:lnTo>
                  <a:lnTo>
                    <a:pt x="910" y="199"/>
                  </a:lnTo>
                  <a:lnTo>
                    <a:pt x="952" y="219"/>
                  </a:lnTo>
                  <a:lnTo>
                    <a:pt x="993" y="244"/>
                  </a:lnTo>
                  <a:lnTo>
                    <a:pt x="1032" y="271"/>
                  </a:lnTo>
                  <a:lnTo>
                    <a:pt x="1121" y="219"/>
                  </a:lnTo>
                  <a:lnTo>
                    <a:pt x="1145" y="209"/>
                  </a:lnTo>
                  <a:lnTo>
                    <a:pt x="1170" y="206"/>
                  </a:lnTo>
                  <a:lnTo>
                    <a:pt x="1190" y="209"/>
                  </a:lnTo>
                  <a:lnTo>
                    <a:pt x="1210" y="215"/>
                  </a:lnTo>
                  <a:lnTo>
                    <a:pt x="1227" y="225"/>
                  </a:lnTo>
                  <a:lnTo>
                    <a:pt x="1242" y="239"/>
                  </a:lnTo>
                  <a:lnTo>
                    <a:pt x="1254" y="255"/>
                  </a:lnTo>
                  <a:lnTo>
                    <a:pt x="1374" y="461"/>
                  </a:lnTo>
                  <a:lnTo>
                    <a:pt x="1384" y="485"/>
                  </a:lnTo>
                  <a:lnTo>
                    <a:pt x="1387" y="509"/>
                  </a:lnTo>
                  <a:lnTo>
                    <a:pt x="1384" y="535"/>
                  </a:lnTo>
                  <a:lnTo>
                    <a:pt x="1374" y="559"/>
                  </a:lnTo>
                  <a:lnTo>
                    <a:pt x="1359" y="579"/>
                  </a:lnTo>
                  <a:lnTo>
                    <a:pt x="1338" y="595"/>
                  </a:lnTo>
                  <a:lnTo>
                    <a:pt x="1248" y="646"/>
                  </a:lnTo>
                  <a:lnTo>
                    <a:pt x="1253" y="681"/>
                  </a:lnTo>
                  <a:lnTo>
                    <a:pt x="1256" y="717"/>
                  </a:lnTo>
                  <a:lnTo>
                    <a:pt x="1253" y="751"/>
                  </a:lnTo>
                  <a:lnTo>
                    <a:pt x="1248" y="786"/>
                  </a:lnTo>
                  <a:lnTo>
                    <a:pt x="1338" y="838"/>
                  </a:lnTo>
                  <a:lnTo>
                    <a:pt x="1356" y="852"/>
                  </a:lnTo>
                  <a:lnTo>
                    <a:pt x="1370" y="868"/>
                  </a:lnTo>
                  <a:lnTo>
                    <a:pt x="1380" y="887"/>
                  </a:lnTo>
                  <a:lnTo>
                    <a:pt x="1386" y="908"/>
                  </a:lnTo>
                  <a:lnTo>
                    <a:pt x="1387" y="929"/>
                  </a:lnTo>
                  <a:lnTo>
                    <a:pt x="1383" y="951"/>
                  </a:lnTo>
                  <a:lnTo>
                    <a:pt x="1374" y="971"/>
                  </a:lnTo>
                  <a:lnTo>
                    <a:pt x="1254" y="1177"/>
                  </a:lnTo>
                  <a:lnTo>
                    <a:pt x="1240" y="1198"/>
                  </a:lnTo>
                  <a:lnTo>
                    <a:pt x="1220" y="1213"/>
                  </a:lnTo>
                  <a:lnTo>
                    <a:pt x="1196" y="1223"/>
                  </a:lnTo>
                  <a:lnTo>
                    <a:pt x="1170" y="1227"/>
                  </a:lnTo>
                  <a:lnTo>
                    <a:pt x="1145" y="1223"/>
                  </a:lnTo>
                  <a:lnTo>
                    <a:pt x="1121" y="1213"/>
                  </a:lnTo>
                  <a:lnTo>
                    <a:pt x="1032" y="1161"/>
                  </a:lnTo>
                  <a:lnTo>
                    <a:pt x="993" y="1190"/>
                  </a:lnTo>
                  <a:lnTo>
                    <a:pt x="954" y="1213"/>
                  </a:lnTo>
                  <a:lnTo>
                    <a:pt x="910" y="1234"/>
                  </a:lnTo>
                  <a:lnTo>
                    <a:pt x="910" y="1335"/>
                  </a:lnTo>
                  <a:lnTo>
                    <a:pt x="906" y="1361"/>
                  </a:lnTo>
                  <a:lnTo>
                    <a:pt x="896" y="1385"/>
                  </a:lnTo>
                  <a:lnTo>
                    <a:pt x="882" y="1405"/>
                  </a:lnTo>
                  <a:lnTo>
                    <a:pt x="862" y="1419"/>
                  </a:lnTo>
                  <a:lnTo>
                    <a:pt x="838" y="1429"/>
                  </a:lnTo>
                  <a:lnTo>
                    <a:pt x="812" y="1433"/>
                  </a:lnTo>
                  <a:lnTo>
                    <a:pt x="575" y="1433"/>
                  </a:lnTo>
                  <a:lnTo>
                    <a:pt x="548" y="1429"/>
                  </a:lnTo>
                  <a:lnTo>
                    <a:pt x="525" y="1419"/>
                  </a:lnTo>
                  <a:lnTo>
                    <a:pt x="505" y="1405"/>
                  </a:lnTo>
                  <a:lnTo>
                    <a:pt x="490" y="1385"/>
                  </a:lnTo>
                  <a:lnTo>
                    <a:pt x="480" y="1361"/>
                  </a:lnTo>
                  <a:lnTo>
                    <a:pt x="476" y="1335"/>
                  </a:lnTo>
                  <a:lnTo>
                    <a:pt x="476" y="1234"/>
                  </a:lnTo>
                  <a:lnTo>
                    <a:pt x="434" y="1213"/>
                  </a:lnTo>
                  <a:lnTo>
                    <a:pt x="393" y="1190"/>
                  </a:lnTo>
                  <a:lnTo>
                    <a:pt x="355" y="1161"/>
                  </a:lnTo>
                  <a:lnTo>
                    <a:pt x="265" y="1213"/>
                  </a:lnTo>
                  <a:lnTo>
                    <a:pt x="241" y="1223"/>
                  </a:lnTo>
                  <a:lnTo>
                    <a:pt x="217" y="1227"/>
                  </a:lnTo>
                  <a:lnTo>
                    <a:pt x="190" y="1223"/>
                  </a:lnTo>
                  <a:lnTo>
                    <a:pt x="167" y="1213"/>
                  </a:lnTo>
                  <a:lnTo>
                    <a:pt x="147" y="1198"/>
                  </a:lnTo>
                  <a:lnTo>
                    <a:pt x="132" y="1177"/>
                  </a:lnTo>
                  <a:lnTo>
                    <a:pt x="13" y="971"/>
                  </a:lnTo>
                  <a:lnTo>
                    <a:pt x="4" y="951"/>
                  </a:lnTo>
                  <a:lnTo>
                    <a:pt x="0" y="929"/>
                  </a:lnTo>
                  <a:lnTo>
                    <a:pt x="0" y="908"/>
                  </a:lnTo>
                  <a:lnTo>
                    <a:pt x="6" y="887"/>
                  </a:lnTo>
                  <a:lnTo>
                    <a:pt x="16" y="868"/>
                  </a:lnTo>
                  <a:lnTo>
                    <a:pt x="30" y="852"/>
                  </a:lnTo>
                  <a:lnTo>
                    <a:pt x="49" y="838"/>
                  </a:lnTo>
                  <a:lnTo>
                    <a:pt x="138" y="786"/>
                  </a:lnTo>
                  <a:lnTo>
                    <a:pt x="133" y="751"/>
                  </a:lnTo>
                  <a:lnTo>
                    <a:pt x="132" y="717"/>
                  </a:lnTo>
                  <a:lnTo>
                    <a:pt x="133" y="681"/>
                  </a:lnTo>
                  <a:lnTo>
                    <a:pt x="138" y="646"/>
                  </a:lnTo>
                  <a:lnTo>
                    <a:pt x="49" y="595"/>
                  </a:lnTo>
                  <a:lnTo>
                    <a:pt x="30" y="581"/>
                  </a:lnTo>
                  <a:lnTo>
                    <a:pt x="16" y="565"/>
                  </a:lnTo>
                  <a:lnTo>
                    <a:pt x="6" y="545"/>
                  </a:lnTo>
                  <a:lnTo>
                    <a:pt x="0" y="524"/>
                  </a:lnTo>
                  <a:lnTo>
                    <a:pt x="0" y="503"/>
                  </a:lnTo>
                  <a:lnTo>
                    <a:pt x="4" y="482"/>
                  </a:lnTo>
                  <a:lnTo>
                    <a:pt x="13" y="461"/>
                  </a:lnTo>
                  <a:lnTo>
                    <a:pt x="132" y="255"/>
                  </a:lnTo>
                  <a:lnTo>
                    <a:pt x="147" y="235"/>
                  </a:lnTo>
                  <a:lnTo>
                    <a:pt x="167" y="219"/>
                  </a:lnTo>
                  <a:lnTo>
                    <a:pt x="190" y="210"/>
                  </a:lnTo>
                  <a:lnTo>
                    <a:pt x="217" y="206"/>
                  </a:lnTo>
                  <a:lnTo>
                    <a:pt x="241" y="210"/>
                  </a:lnTo>
                  <a:lnTo>
                    <a:pt x="265" y="219"/>
                  </a:lnTo>
                  <a:lnTo>
                    <a:pt x="355" y="271"/>
                  </a:lnTo>
                  <a:lnTo>
                    <a:pt x="393" y="244"/>
                  </a:lnTo>
                  <a:lnTo>
                    <a:pt x="434" y="219"/>
                  </a:lnTo>
                  <a:lnTo>
                    <a:pt x="476" y="199"/>
                  </a:lnTo>
                  <a:lnTo>
                    <a:pt x="476" y="98"/>
                  </a:lnTo>
                  <a:lnTo>
                    <a:pt x="480" y="72"/>
                  </a:lnTo>
                  <a:lnTo>
                    <a:pt x="490" y="49"/>
                  </a:lnTo>
                  <a:lnTo>
                    <a:pt x="505" y="29"/>
                  </a:lnTo>
                  <a:lnTo>
                    <a:pt x="525" y="13"/>
                  </a:lnTo>
                  <a:lnTo>
                    <a:pt x="548" y="3"/>
                  </a:lnTo>
                  <a:lnTo>
                    <a:pt x="5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</p:grpSp>
      <p:grpSp>
        <p:nvGrpSpPr>
          <p:cNvPr id="31" name="Group 525">
            <a:extLst>
              <a:ext uri="{FF2B5EF4-FFF2-40B4-BE49-F238E27FC236}">
                <a16:creationId xmlns="" xmlns:a16="http://schemas.microsoft.com/office/drawing/2014/main" id="{C953DD3C-0AAD-4645-BE60-1C2527ED905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659523" y="3214337"/>
            <a:ext cx="383372" cy="384497"/>
            <a:chOff x="243" y="1676"/>
            <a:chExt cx="2044" cy="2050"/>
          </a:xfrm>
          <a:solidFill>
            <a:schemeClr val="bg1"/>
          </a:solidFill>
        </p:grpSpPr>
        <p:sp>
          <p:nvSpPr>
            <p:cNvPr id="32" name="Freeform 527">
              <a:extLst>
                <a:ext uri="{FF2B5EF4-FFF2-40B4-BE49-F238E27FC236}">
                  <a16:creationId xmlns="" xmlns:a16="http://schemas.microsoft.com/office/drawing/2014/main" id="{351A581B-1A10-44B7-B51D-C374AA7EEC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" y="1676"/>
              <a:ext cx="1628" cy="1489"/>
            </a:xfrm>
            <a:custGeom>
              <a:avLst/>
              <a:gdLst>
                <a:gd name="T0" fmla="*/ 1042 w 3255"/>
                <a:gd name="T1" fmla="*/ 2158 h 2979"/>
                <a:gd name="T2" fmla="*/ 1520 w 3255"/>
                <a:gd name="T3" fmla="*/ 2307 h 2979"/>
                <a:gd name="T4" fmla="*/ 286 w 3255"/>
                <a:gd name="T5" fmla="*/ 1797 h 2979"/>
                <a:gd name="T6" fmla="*/ 473 w 3255"/>
                <a:gd name="T7" fmla="*/ 2013 h 2979"/>
                <a:gd name="T8" fmla="*/ 825 w 3255"/>
                <a:gd name="T9" fmla="*/ 2184 h 2979"/>
                <a:gd name="T10" fmla="*/ 281 w 3255"/>
                <a:gd name="T11" fmla="*/ 1753 h 2979"/>
                <a:gd name="T12" fmla="*/ 528 w 3255"/>
                <a:gd name="T13" fmla="*/ 1236 h 2979"/>
                <a:gd name="T14" fmla="*/ 288 w 3255"/>
                <a:gd name="T15" fmla="*/ 1452 h 2979"/>
                <a:gd name="T16" fmla="*/ 806 w 3255"/>
                <a:gd name="T17" fmla="*/ 1205 h 2979"/>
                <a:gd name="T18" fmla="*/ 2259 w 3255"/>
                <a:gd name="T19" fmla="*/ 1426 h 2979"/>
                <a:gd name="T20" fmla="*/ 2089 w 3255"/>
                <a:gd name="T21" fmla="*/ 1015 h 2979"/>
                <a:gd name="T22" fmla="*/ 1402 w 3255"/>
                <a:gd name="T23" fmla="*/ 986 h 2979"/>
                <a:gd name="T24" fmla="*/ 1025 w 3255"/>
                <a:gd name="T25" fmla="*/ 1223 h 2979"/>
                <a:gd name="T26" fmla="*/ 1520 w 3255"/>
                <a:gd name="T27" fmla="*/ 979 h 2979"/>
                <a:gd name="T28" fmla="*/ 2308 w 3255"/>
                <a:gd name="T29" fmla="*/ 673 h 2979"/>
                <a:gd name="T30" fmla="*/ 2635 w 3255"/>
                <a:gd name="T31" fmla="*/ 944 h 2979"/>
                <a:gd name="T32" fmla="*/ 2768 w 3255"/>
                <a:gd name="T33" fmla="*/ 896 h 2979"/>
                <a:gd name="T34" fmla="*/ 2459 w 3255"/>
                <a:gd name="T35" fmla="*/ 558 h 2979"/>
                <a:gd name="T36" fmla="*/ 1122 w 3255"/>
                <a:gd name="T37" fmla="*/ 374 h 2979"/>
                <a:gd name="T38" fmla="*/ 731 w 3255"/>
                <a:gd name="T39" fmla="*/ 617 h 2979"/>
                <a:gd name="T40" fmla="*/ 444 w 3255"/>
                <a:gd name="T41" fmla="*/ 976 h 2979"/>
                <a:gd name="T42" fmla="*/ 709 w 3255"/>
                <a:gd name="T43" fmla="*/ 910 h 2979"/>
                <a:gd name="T44" fmla="*/ 991 w 3255"/>
                <a:gd name="T45" fmla="*/ 591 h 2979"/>
                <a:gd name="T46" fmla="*/ 1740 w 3255"/>
                <a:gd name="T47" fmla="*/ 760 h 2979"/>
                <a:gd name="T48" fmla="*/ 2088 w 3255"/>
                <a:gd name="T49" fmla="*/ 717 h 2979"/>
                <a:gd name="T50" fmla="*/ 1881 w 3255"/>
                <a:gd name="T51" fmla="*/ 411 h 2979"/>
                <a:gd name="T52" fmla="*/ 1473 w 3255"/>
                <a:gd name="T53" fmla="*/ 340 h 2979"/>
                <a:gd name="T54" fmla="*/ 1249 w 3255"/>
                <a:gd name="T55" fmla="*/ 573 h 2979"/>
                <a:gd name="T56" fmla="*/ 1325 w 3255"/>
                <a:gd name="T57" fmla="*/ 773 h 2979"/>
                <a:gd name="T58" fmla="*/ 1742 w 3255"/>
                <a:gd name="T59" fmla="*/ 4 h 2979"/>
                <a:gd name="T60" fmla="*/ 2265 w 3255"/>
                <a:gd name="T61" fmla="*/ 129 h 2979"/>
                <a:gd name="T62" fmla="*/ 2707 w 3255"/>
                <a:gd name="T63" fmla="*/ 407 h 2979"/>
                <a:gd name="T64" fmla="*/ 3037 w 3255"/>
                <a:gd name="T65" fmla="*/ 810 h 2979"/>
                <a:gd name="T66" fmla="*/ 3226 w 3255"/>
                <a:gd name="T67" fmla="*/ 1306 h 2979"/>
                <a:gd name="T68" fmla="*/ 2938 w 3255"/>
                <a:gd name="T69" fmla="*/ 1406 h 2979"/>
                <a:gd name="T70" fmla="*/ 2666 w 3255"/>
                <a:gd name="T71" fmla="*/ 1200 h 2979"/>
                <a:gd name="T72" fmla="*/ 2469 w 3255"/>
                <a:gd name="T73" fmla="*/ 1312 h 2979"/>
                <a:gd name="T74" fmla="*/ 2807 w 3255"/>
                <a:gd name="T75" fmla="*/ 1569 h 2979"/>
                <a:gd name="T76" fmla="*/ 2656 w 3255"/>
                <a:gd name="T77" fmla="*/ 1753 h 2979"/>
                <a:gd name="T78" fmla="*/ 2399 w 3255"/>
                <a:gd name="T79" fmla="*/ 1817 h 2979"/>
                <a:gd name="T80" fmla="*/ 2258 w 3255"/>
                <a:gd name="T81" fmla="*/ 1852 h 2979"/>
                <a:gd name="T82" fmla="*/ 1836 w 3255"/>
                <a:gd name="T83" fmla="*/ 2300 h 2979"/>
                <a:gd name="T84" fmla="*/ 1987 w 3255"/>
                <a:gd name="T85" fmla="*/ 2420 h 2979"/>
                <a:gd name="T86" fmla="*/ 1780 w 3255"/>
                <a:gd name="T87" fmla="*/ 2340 h 2979"/>
                <a:gd name="T88" fmla="*/ 1362 w 3255"/>
                <a:gd name="T89" fmla="*/ 2385 h 2979"/>
                <a:gd name="T90" fmla="*/ 1193 w 3255"/>
                <a:gd name="T91" fmla="*/ 2496 h 2979"/>
                <a:gd name="T92" fmla="*/ 1134 w 3255"/>
                <a:gd name="T93" fmla="*/ 2564 h 2979"/>
                <a:gd name="T94" fmla="*/ 957 w 3255"/>
                <a:gd name="T95" fmla="*/ 2620 h 2979"/>
                <a:gd name="T96" fmla="*/ 684 w 3255"/>
                <a:gd name="T97" fmla="*/ 2365 h 2979"/>
                <a:gd name="T98" fmla="*/ 519 w 3255"/>
                <a:gd name="T99" fmla="*/ 2403 h 2979"/>
                <a:gd name="T100" fmla="*/ 854 w 3255"/>
                <a:gd name="T101" fmla="*/ 2738 h 2979"/>
                <a:gd name="T102" fmla="*/ 553 w 3255"/>
                <a:gd name="T103" fmla="*/ 2852 h 2979"/>
                <a:gd name="T104" fmla="*/ 223 w 3255"/>
                <a:gd name="T105" fmla="*/ 2450 h 2979"/>
                <a:gd name="T106" fmla="*/ 33 w 3255"/>
                <a:gd name="T107" fmla="*/ 1957 h 2979"/>
                <a:gd name="T108" fmla="*/ 15 w 3255"/>
                <a:gd name="T109" fmla="*/ 1409 h 2979"/>
                <a:gd name="T110" fmla="*/ 173 w 3255"/>
                <a:gd name="T111" fmla="*/ 900 h 2979"/>
                <a:gd name="T112" fmla="*/ 478 w 3255"/>
                <a:gd name="T113" fmla="*/ 477 h 2979"/>
                <a:gd name="T114" fmla="*/ 901 w 3255"/>
                <a:gd name="T115" fmla="*/ 173 h 2979"/>
                <a:gd name="T116" fmla="*/ 1409 w 3255"/>
                <a:gd name="T117" fmla="*/ 14 h 2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255" h="2979">
                  <a:moveTo>
                    <a:pt x="995" y="1753"/>
                  </a:moveTo>
                  <a:lnTo>
                    <a:pt x="1001" y="1860"/>
                  </a:lnTo>
                  <a:lnTo>
                    <a:pt x="1011" y="1963"/>
                  </a:lnTo>
                  <a:lnTo>
                    <a:pt x="1025" y="2063"/>
                  </a:lnTo>
                  <a:lnTo>
                    <a:pt x="1042" y="2158"/>
                  </a:lnTo>
                  <a:lnTo>
                    <a:pt x="1062" y="2249"/>
                  </a:lnTo>
                  <a:lnTo>
                    <a:pt x="1172" y="2270"/>
                  </a:lnTo>
                  <a:lnTo>
                    <a:pt x="1284" y="2287"/>
                  </a:lnTo>
                  <a:lnTo>
                    <a:pt x="1402" y="2299"/>
                  </a:lnTo>
                  <a:lnTo>
                    <a:pt x="1520" y="2307"/>
                  </a:lnTo>
                  <a:lnTo>
                    <a:pt x="1520" y="2307"/>
                  </a:lnTo>
                  <a:lnTo>
                    <a:pt x="1520" y="1753"/>
                  </a:lnTo>
                  <a:lnTo>
                    <a:pt x="995" y="1753"/>
                  </a:lnTo>
                  <a:close/>
                  <a:moveTo>
                    <a:pt x="281" y="1753"/>
                  </a:moveTo>
                  <a:lnTo>
                    <a:pt x="286" y="1797"/>
                  </a:lnTo>
                  <a:lnTo>
                    <a:pt x="293" y="1842"/>
                  </a:lnTo>
                  <a:lnTo>
                    <a:pt x="328" y="1887"/>
                  </a:lnTo>
                  <a:lnTo>
                    <a:pt x="369" y="1931"/>
                  </a:lnTo>
                  <a:lnTo>
                    <a:pt x="418" y="1973"/>
                  </a:lnTo>
                  <a:lnTo>
                    <a:pt x="473" y="2013"/>
                  </a:lnTo>
                  <a:lnTo>
                    <a:pt x="533" y="2052"/>
                  </a:lnTo>
                  <a:lnTo>
                    <a:pt x="598" y="2089"/>
                  </a:lnTo>
                  <a:lnTo>
                    <a:pt x="669" y="2123"/>
                  </a:lnTo>
                  <a:lnTo>
                    <a:pt x="744" y="2154"/>
                  </a:lnTo>
                  <a:lnTo>
                    <a:pt x="825" y="2184"/>
                  </a:lnTo>
                  <a:lnTo>
                    <a:pt x="806" y="2081"/>
                  </a:lnTo>
                  <a:lnTo>
                    <a:pt x="792" y="1975"/>
                  </a:lnTo>
                  <a:lnTo>
                    <a:pt x="782" y="1865"/>
                  </a:lnTo>
                  <a:lnTo>
                    <a:pt x="776" y="1753"/>
                  </a:lnTo>
                  <a:lnTo>
                    <a:pt x="281" y="1753"/>
                  </a:lnTo>
                  <a:close/>
                  <a:moveTo>
                    <a:pt x="825" y="1102"/>
                  </a:moveTo>
                  <a:lnTo>
                    <a:pt x="742" y="1132"/>
                  </a:lnTo>
                  <a:lnTo>
                    <a:pt x="666" y="1165"/>
                  </a:lnTo>
                  <a:lnTo>
                    <a:pt x="594" y="1200"/>
                  </a:lnTo>
                  <a:lnTo>
                    <a:pt x="528" y="1236"/>
                  </a:lnTo>
                  <a:lnTo>
                    <a:pt x="467" y="1276"/>
                  </a:lnTo>
                  <a:lnTo>
                    <a:pt x="412" y="1317"/>
                  </a:lnTo>
                  <a:lnTo>
                    <a:pt x="364" y="1361"/>
                  </a:lnTo>
                  <a:lnTo>
                    <a:pt x="322" y="1406"/>
                  </a:lnTo>
                  <a:lnTo>
                    <a:pt x="288" y="1452"/>
                  </a:lnTo>
                  <a:lnTo>
                    <a:pt x="279" y="1533"/>
                  </a:lnTo>
                  <a:lnTo>
                    <a:pt x="776" y="1533"/>
                  </a:lnTo>
                  <a:lnTo>
                    <a:pt x="782" y="1421"/>
                  </a:lnTo>
                  <a:lnTo>
                    <a:pt x="792" y="1312"/>
                  </a:lnTo>
                  <a:lnTo>
                    <a:pt x="806" y="1205"/>
                  </a:lnTo>
                  <a:lnTo>
                    <a:pt x="825" y="1102"/>
                  </a:lnTo>
                  <a:close/>
                  <a:moveTo>
                    <a:pt x="1740" y="979"/>
                  </a:moveTo>
                  <a:lnTo>
                    <a:pt x="1740" y="1533"/>
                  </a:lnTo>
                  <a:lnTo>
                    <a:pt x="2265" y="1533"/>
                  </a:lnTo>
                  <a:lnTo>
                    <a:pt x="2259" y="1426"/>
                  </a:lnTo>
                  <a:lnTo>
                    <a:pt x="2249" y="1322"/>
                  </a:lnTo>
                  <a:lnTo>
                    <a:pt x="2235" y="1223"/>
                  </a:lnTo>
                  <a:lnTo>
                    <a:pt x="2219" y="1127"/>
                  </a:lnTo>
                  <a:lnTo>
                    <a:pt x="2198" y="1036"/>
                  </a:lnTo>
                  <a:lnTo>
                    <a:pt x="2089" y="1015"/>
                  </a:lnTo>
                  <a:lnTo>
                    <a:pt x="1976" y="999"/>
                  </a:lnTo>
                  <a:lnTo>
                    <a:pt x="1860" y="986"/>
                  </a:lnTo>
                  <a:lnTo>
                    <a:pt x="1740" y="979"/>
                  </a:lnTo>
                  <a:close/>
                  <a:moveTo>
                    <a:pt x="1520" y="979"/>
                  </a:moveTo>
                  <a:lnTo>
                    <a:pt x="1402" y="986"/>
                  </a:lnTo>
                  <a:lnTo>
                    <a:pt x="1284" y="999"/>
                  </a:lnTo>
                  <a:lnTo>
                    <a:pt x="1171" y="1015"/>
                  </a:lnTo>
                  <a:lnTo>
                    <a:pt x="1062" y="1036"/>
                  </a:lnTo>
                  <a:lnTo>
                    <a:pt x="1042" y="1127"/>
                  </a:lnTo>
                  <a:lnTo>
                    <a:pt x="1025" y="1223"/>
                  </a:lnTo>
                  <a:lnTo>
                    <a:pt x="1011" y="1322"/>
                  </a:lnTo>
                  <a:lnTo>
                    <a:pt x="1001" y="1426"/>
                  </a:lnTo>
                  <a:lnTo>
                    <a:pt x="995" y="1533"/>
                  </a:lnTo>
                  <a:lnTo>
                    <a:pt x="1520" y="1533"/>
                  </a:lnTo>
                  <a:lnTo>
                    <a:pt x="1520" y="979"/>
                  </a:lnTo>
                  <a:close/>
                  <a:moveTo>
                    <a:pt x="2138" y="374"/>
                  </a:moveTo>
                  <a:lnTo>
                    <a:pt x="2185" y="440"/>
                  </a:lnTo>
                  <a:lnTo>
                    <a:pt x="2229" y="512"/>
                  </a:lnTo>
                  <a:lnTo>
                    <a:pt x="2270" y="591"/>
                  </a:lnTo>
                  <a:lnTo>
                    <a:pt x="2308" y="673"/>
                  </a:lnTo>
                  <a:lnTo>
                    <a:pt x="2343" y="760"/>
                  </a:lnTo>
                  <a:lnTo>
                    <a:pt x="2374" y="853"/>
                  </a:lnTo>
                  <a:lnTo>
                    <a:pt x="2465" y="880"/>
                  </a:lnTo>
                  <a:lnTo>
                    <a:pt x="2552" y="910"/>
                  </a:lnTo>
                  <a:lnTo>
                    <a:pt x="2635" y="944"/>
                  </a:lnTo>
                  <a:lnTo>
                    <a:pt x="2715" y="979"/>
                  </a:lnTo>
                  <a:lnTo>
                    <a:pt x="2788" y="1018"/>
                  </a:lnTo>
                  <a:lnTo>
                    <a:pt x="2858" y="1059"/>
                  </a:lnTo>
                  <a:lnTo>
                    <a:pt x="2816" y="976"/>
                  </a:lnTo>
                  <a:lnTo>
                    <a:pt x="2768" y="896"/>
                  </a:lnTo>
                  <a:lnTo>
                    <a:pt x="2716" y="820"/>
                  </a:lnTo>
                  <a:lnTo>
                    <a:pt x="2659" y="749"/>
                  </a:lnTo>
                  <a:lnTo>
                    <a:pt x="2596" y="681"/>
                  </a:lnTo>
                  <a:lnTo>
                    <a:pt x="2530" y="617"/>
                  </a:lnTo>
                  <a:lnTo>
                    <a:pt x="2459" y="558"/>
                  </a:lnTo>
                  <a:lnTo>
                    <a:pt x="2384" y="505"/>
                  </a:lnTo>
                  <a:lnTo>
                    <a:pt x="2305" y="456"/>
                  </a:lnTo>
                  <a:lnTo>
                    <a:pt x="2223" y="412"/>
                  </a:lnTo>
                  <a:lnTo>
                    <a:pt x="2138" y="374"/>
                  </a:lnTo>
                  <a:close/>
                  <a:moveTo>
                    <a:pt x="1122" y="374"/>
                  </a:moveTo>
                  <a:lnTo>
                    <a:pt x="1037" y="412"/>
                  </a:lnTo>
                  <a:lnTo>
                    <a:pt x="955" y="456"/>
                  </a:lnTo>
                  <a:lnTo>
                    <a:pt x="876" y="505"/>
                  </a:lnTo>
                  <a:lnTo>
                    <a:pt x="802" y="558"/>
                  </a:lnTo>
                  <a:lnTo>
                    <a:pt x="731" y="617"/>
                  </a:lnTo>
                  <a:lnTo>
                    <a:pt x="664" y="681"/>
                  </a:lnTo>
                  <a:lnTo>
                    <a:pt x="603" y="749"/>
                  </a:lnTo>
                  <a:lnTo>
                    <a:pt x="544" y="820"/>
                  </a:lnTo>
                  <a:lnTo>
                    <a:pt x="492" y="896"/>
                  </a:lnTo>
                  <a:lnTo>
                    <a:pt x="444" y="976"/>
                  </a:lnTo>
                  <a:lnTo>
                    <a:pt x="402" y="1059"/>
                  </a:lnTo>
                  <a:lnTo>
                    <a:pt x="472" y="1018"/>
                  </a:lnTo>
                  <a:lnTo>
                    <a:pt x="546" y="979"/>
                  </a:lnTo>
                  <a:lnTo>
                    <a:pt x="625" y="944"/>
                  </a:lnTo>
                  <a:lnTo>
                    <a:pt x="709" y="910"/>
                  </a:lnTo>
                  <a:lnTo>
                    <a:pt x="796" y="880"/>
                  </a:lnTo>
                  <a:lnTo>
                    <a:pt x="887" y="853"/>
                  </a:lnTo>
                  <a:lnTo>
                    <a:pt x="918" y="760"/>
                  </a:lnTo>
                  <a:lnTo>
                    <a:pt x="953" y="673"/>
                  </a:lnTo>
                  <a:lnTo>
                    <a:pt x="991" y="591"/>
                  </a:lnTo>
                  <a:lnTo>
                    <a:pt x="1032" y="512"/>
                  </a:lnTo>
                  <a:lnTo>
                    <a:pt x="1076" y="440"/>
                  </a:lnTo>
                  <a:lnTo>
                    <a:pt x="1122" y="374"/>
                  </a:lnTo>
                  <a:close/>
                  <a:moveTo>
                    <a:pt x="1740" y="316"/>
                  </a:moveTo>
                  <a:lnTo>
                    <a:pt x="1740" y="760"/>
                  </a:lnTo>
                  <a:lnTo>
                    <a:pt x="1838" y="765"/>
                  </a:lnTo>
                  <a:lnTo>
                    <a:pt x="1936" y="773"/>
                  </a:lnTo>
                  <a:lnTo>
                    <a:pt x="2031" y="784"/>
                  </a:lnTo>
                  <a:lnTo>
                    <a:pt x="2123" y="798"/>
                  </a:lnTo>
                  <a:lnTo>
                    <a:pt x="2088" y="717"/>
                  </a:lnTo>
                  <a:lnTo>
                    <a:pt x="2052" y="642"/>
                  </a:lnTo>
                  <a:lnTo>
                    <a:pt x="2012" y="573"/>
                  </a:lnTo>
                  <a:lnTo>
                    <a:pt x="1969" y="512"/>
                  </a:lnTo>
                  <a:lnTo>
                    <a:pt x="1927" y="458"/>
                  </a:lnTo>
                  <a:lnTo>
                    <a:pt x="1881" y="411"/>
                  </a:lnTo>
                  <a:lnTo>
                    <a:pt x="1835" y="371"/>
                  </a:lnTo>
                  <a:lnTo>
                    <a:pt x="1788" y="340"/>
                  </a:lnTo>
                  <a:lnTo>
                    <a:pt x="1740" y="316"/>
                  </a:lnTo>
                  <a:close/>
                  <a:moveTo>
                    <a:pt x="1520" y="316"/>
                  </a:moveTo>
                  <a:lnTo>
                    <a:pt x="1473" y="340"/>
                  </a:lnTo>
                  <a:lnTo>
                    <a:pt x="1425" y="371"/>
                  </a:lnTo>
                  <a:lnTo>
                    <a:pt x="1379" y="411"/>
                  </a:lnTo>
                  <a:lnTo>
                    <a:pt x="1334" y="458"/>
                  </a:lnTo>
                  <a:lnTo>
                    <a:pt x="1290" y="512"/>
                  </a:lnTo>
                  <a:lnTo>
                    <a:pt x="1249" y="573"/>
                  </a:lnTo>
                  <a:lnTo>
                    <a:pt x="1209" y="642"/>
                  </a:lnTo>
                  <a:lnTo>
                    <a:pt x="1172" y="717"/>
                  </a:lnTo>
                  <a:lnTo>
                    <a:pt x="1137" y="798"/>
                  </a:lnTo>
                  <a:lnTo>
                    <a:pt x="1231" y="784"/>
                  </a:lnTo>
                  <a:lnTo>
                    <a:pt x="1325" y="773"/>
                  </a:lnTo>
                  <a:lnTo>
                    <a:pt x="1422" y="765"/>
                  </a:lnTo>
                  <a:lnTo>
                    <a:pt x="1520" y="760"/>
                  </a:lnTo>
                  <a:lnTo>
                    <a:pt x="1520" y="316"/>
                  </a:lnTo>
                  <a:close/>
                  <a:moveTo>
                    <a:pt x="1630" y="0"/>
                  </a:moveTo>
                  <a:lnTo>
                    <a:pt x="1742" y="4"/>
                  </a:lnTo>
                  <a:lnTo>
                    <a:pt x="1851" y="14"/>
                  </a:lnTo>
                  <a:lnTo>
                    <a:pt x="1958" y="33"/>
                  </a:lnTo>
                  <a:lnTo>
                    <a:pt x="2063" y="58"/>
                  </a:lnTo>
                  <a:lnTo>
                    <a:pt x="2165" y="90"/>
                  </a:lnTo>
                  <a:lnTo>
                    <a:pt x="2265" y="129"/>
                  </a:lnTo>
                  <a:lnTo>
                    <a:pt x="2360" y="173"/>
                  </a:lnTo>
                  <a:lnTo>
                    <a:pt x="2453" y="224"/>
                  </a:lnTo>
                  <a:lnTo>
                    <a:pt x="2541" y="280"/>
                  </a:lnTo>
                  <a:lnTo>
                    <a:pt x="2626" y="341"/>
                  </a:lnTo>
                  <a:lnTo>
                    <a:pt x="2707" y="407"/>
                  </a:lnTo>
                  <a:lnTo>
                    <a:pt x="2783" y="480"/>
                  </a:lnTo>
                  <a:lnTo>
                    <a:pt x="2854" y="556"/>
                  </a:lnTo>
                  <a:lnTo>
                    <a:pt x="2921" y="637"/>
                  </a:lnTo>
                  <a:lnTo>
                    <a:pt x="2982" y="722"/>
                  </a:lnTo>
                  <a:lnTo>
                    <a:pt x="3037" y="810"/>
                  </a:lnTo>
                  <a:lnTo>
                    <a:pt x="3088" y="903"/>
                  </a:lnTo>
                  <a:lnTo>
                    <a:pt x="3132" y="999"/>
                  </a:lnTo>
                  <a:lnTo>
                    <a:pt x="3169" y="1099"/>
                  </a:lnTo>
                  <a:lnTo>
                    <a:pt x="3201" y="1201"/>
                  </a:lnTo>
                  <a:lnTo>
                    <a:pt x="3226" y="1306"/>
                  </a:lnTo>
                  <a:lnTo>
                    <a:pt x="3244" y="1413"/>
                  </a:lnTo>
                  <a:lnTo>
                    <a:pt x="3255" y="1523"/>
                  </a:lnTo>
                  <a:lnTo>
                    <a:pt x="2979" y="1523"/>
                  </a:lnTo>
                  <a:lnTo>
                    <a:pt x="2973" y="1452"/>
                  </a:lnTo>
                  <a:lnTo>
                    <a:pt x="2938" y="1406"/>
                  </a:lnTo>
                  <a:lnTo>
                    <a:pt x="2897" y="1361"/>
                  </a:lnTo>
                  <a:lnTo>
                    <a:pt x="2848" y="1317"/>
                  </a:lnTo>
                  <a:lnTo>
                    <a:pt x="2793" y="1276"/>
                  </a:lnTo>
                  <a:lnTo>
                    <a:pt x="2733" y="1236"/>
                  </a:lnTo>
                  <a:lnTo>
                    <a:pt x="2666" y="1200"/>
                  </a:lnTo>
                  <a:lnTo>
                    <a:pt x="2595" y="1165"/>
                  </a:lnTo>
                  <a:lnTo>
                    <a:pt x="2517" y="1132"/>
                  </a:lnTo>
                  <a:lnTo>
                    <a:pt x="2436" y="1102"/>
                  </a:lnTo>
                  <a:lnTo>
                    <a:pt x="2454" y="1205"/>
                  </a:lnTo>
                  <a:lnTo>
                    <a:pt x="2469" y="1312"/>
                  </a:lnTo>
                  <a:lnTo>
                    <a:pt x="2479" y="1421"/>
                  </a:lnTo>
                  <a:lnTo>
                    <a:pt x="2485" y="1533"/>
                  </a:lnTo>
                  <a:lnTo>
                    <a:pt x="2898" y="1533"/>
                  </a:lnTo>
                  <a:lnTo>
                    <a:pt x="2851" y="1548"/>
                  </a:lnTo>
                  <a:lnTo>
                    <a:pt x="2807" y="1569"/>
                  </a:lnTo>
                  <a:lnTo>
                    <a:pt x="2767" y="1597"/>
                  </a:lnTo>
                  <a:lnTo>
                    <a:pt x="2732" y="1629"/>
                  </a:lnTo>
                  <a:lnTo>
                    <a:pt x="2701" y="1666"/>
                  </a:lnTo>
                  <a:lnTo>
                    <a:pt x="2676" y="1708"/>
                  </a:lnTo>
                  <a:lnTo>
                    <a:pt x="2656" y="1753"/>
                  </a:lnTo>
                  <a:lnTo>
                    <a:pt x="2485" y="1753"/>
                  </a:lnTo>
                  <a:lnTo>
                    <a:pt x="2484" y="1780"/>
                  </a:lnTo>
                  <a:lnTo>
                    <a:pt x="2481" y="1806"/>
                  </a:lnTo>
                  <a:lnTo>
                    <a:pt x="2440" y="1809"/>
                  </a:lnTo>
                  <a:lnTo>
                    <a:pt x="2399" y="1817"/>
                  </a:lnTo>
                  <a:lnTo>
                    <a:pt x="2359" y="1831"/>
                  </a:lnTo>
                  <a:lnTo>
                    <a:pt x="2320" y="1850"/>
                  </a:lnTo>
                  <a:lnTo>
                    <a:pt x="2285" y="1874"/>
                  </a:lnTo>
                  <a:lnTo>
                    <a:pt x="2253" y="1901"/>
                  </a:lnTo>
                  <a:lnTo>
                    <a:pt x="2258" y="1852"/>
                  </a:lnTo>
                  <a:lnTo>
                    <a:pt x="2263" y="1804"/>
                  </a:lnTo>
                  <a:lnTo>
                    <a:pt x="2265" y="1753"/>
                  </a:lnTo>
                  <a:lnTo>
                    <a:pt x="1740" y="1753"/>
                  </a:lnTo>
                  <a:lnTo>
                    <a:pt x="1740" y="2307"/>
                  </a:lnTo>
                  <a:lnTo>
                    <a:pt x="1836" y="2300"/>
                  </a:lnTo>
                  <a:lnTo>
                    <a:pt x="1928" y="2292"/>
                  </a:lnTo>
                  <a:lnTo>
                    <a:pt x="2019" y="2280"/>
                  </a:lnTo>
                  <a:lnTo>
                    <a:pt x="2002" y="2325"/>
                  </a:lnTo>
                  <a:lnTo>
                    <a:pt x="1991" y="2373"/>
                  </a:lnTo>
                  <a:lnTo>
                    <a:pt x="1987" y="2420"/>
                  </a:lnTo>
                  <a:lnTo>
                    <a:pt x="1952" y="2393"/>
                  </a:lnTo>
                  <a:lnTo>
                    <a:pt x="1913" y="2370"/>
                  </a:lnTo>
                  <a:lnTo>
                    <a:pt x="1871" y="2354"/>
                  </a:lnTo>
                  <a:lnTo>
                    <a:pt x="1827" y="2344"/>
                  </a:lnTo>
                  <a:lnTo>
                    <a:pt x="1780" y="2340"/>
                  </a:lnTo>
                  <a:lnTo>
                    <a:pt x="1521" y="2340"/>
                  </a:lnTo>
                  <a:lnTo>
                    <a:pt x="1479" y="2343"/>
                  </a:lnTo>
                  <a:lnTo>
                    <a:pt x="1436" y="2351"/>
                  </a:lnTo>
                  <a:lnTo>
                    <a:pt x="1398" y="2366"/>
                  </a:lnTo>
                  <a:lnTo>
                    <a:pt x="1362" y="2385"/>
                  </a:lnTo>
                  <a:lnTo>
                    <a:pt x="1328" y="2409"/>
                  </a:lnTo>
                  <a:lnTo>
                    <a:pt x="1298" y="2436"/>
                  </a:lnTo>
                  <a:lnTo>
                    <a:pt x="1272" y="2469"/>
                  </a:lnTo>
                  <a:lnTo>
                    <a:pt x="1249" y="2502"/>
                  </a:lnTo>
                  <a:lnTo>
                    <a:pt x="1193" y="2496"/>
                  </a:lnTo>
                  <a:lnTo>
                    <a:pt x="1137" y="2489"/>
                  </a:lnTo>
                  <a:lnTo>
                    <a:pt x="1154" y="2530"/>
                  </a:lnTo>
                  <a:lnTo>
                    <a:pt x="1173" y="2570"/>
                  </a:lnTo>
                  <a:lnTo>
                    <a:pt x="1153" y="2566"/>
                  </a:lnTo>
                  <a:lnTo>
                    <a:pt x="1134" y="2564"/>
                  </a:lnTo>
                  <a:lnTo>
                    <a:pt x="1093" y="2566"/>
                  </a:lnTo>
                  <a:lnTo>
                    <a:pt x="1053" y="2575"/>
                  </a:lnTo>
                  <a:lnTo>
                    <a:pt x="1020" y="2586"/>
                  </a:lnTo>
                  <a:lnTo>
                    <a:pt x="987" y="2601"/>
                  </a:lnTo>
                  <a:lnTo>
                    <a:pt x="957" y="2620"/>
                  </a:lnTo>
                  <a:lnTo>
                    <a:pt x="932" y="2560"/>
                  </a:lnTo>
                  <a:lnTo>
                    <a:pt x="908" y="2497"/>
                  </a:lnTo>
                  <a:lnTo>
                    <a:pt x="887" y="2433"/>
                  </a:lnTo>
                  <a:lnTo>
                    <a:pt x="782" y="2401"/>
                  </a:lnTo>
                  <a:lnTo>
                    <a:pt x="684" y="2365"/>
                  </a:lnTo>
                  <a:lnTo>
                    <a:pt x="590" y="2327"/>
                  </a:lnTo>
                  <a:lnTo>
                    <a:pt x="503" y="2284"/>
                  </a:lnTo>
                  <a:lnTo>
                    <a:pt x="420" y="2238"/>
                  </a:lnTo>
                  <a:lnTo>
                    <a:pt x="467" y="2322"/>
                  </a:lnTo>
                  <a:lnTo>
                    <a:pt x="519" y="2403"/>
                  </a:lnTo>
                  <a:lnTo>
                    <a:pt x="576" y="2479"/>
                  </a:lnTo>
                  <a:lnTo>
                    <a:pt x="639" y="2550"/>
                  </a:lnTo>
                  <a:lnTo>
                    <a:pt x="706" y="2617"/>
                  </a:lnTo>
                  <a:lnTo>
                    <a:pt x="777" y="2680"/>
                  </a:lnTo>
                  <a:lnTo>
                    <a:pt x="854" y="2738"/>
                  </a:lnTo>
                  <a:lnTo>
                    <a:pt x="735" y="2943"/>
                  </a:lnTo>
                  <a:lnTo>
                    <a:pt x="726" y="2960"/>
                  </a:lnTo>
                  <a:lnTo>
                    <a:pt x="717" y="2979"/>
                  </a:lnTo>
                  <a:lnTo>
                    <a:pt x="634" y="2918"/>
                  </a:lnTo>
                  <a:lnTo>
                    <a:pt x="553" y="2852"/>
                  </a:lnTo>
                  <a:lnTo>
                    <a:pt x="478" y="2781"/>
                  </a:lnTo>
                  <a:lnTo>
                    <a:pt x="405" y="2705"/>
                  </a:lnTo>
                  <a:lnTo>
                    <a:pt x="339" y="2624"/>
                  </a:lnTo>
                  <a:lnTo>
                    <a:pt x="278" y="2539"/>
                  </a:lnTo>
                  <a:lnTo>
                    <a:pt x="223" y="2450"/>
                  </a:lnTo>
                  <a:lnTo>
                    <a:pt x="172" y="2358"/>
                  </a:lnTo>
                  <a:lnTo>
                    <a:pt x="128" y="2263"/>
                  </a:lnTo>
                  <a:lnTo>
                    <a:pt x="91" y="2163"/>
                  </a:lnTo>
                  <a:lnTo>
                    <a:pt x="58" y="2062"/>
                  </a:lnTo>
                  <a:lnTo>
                    <a:pt x="33" y="1957"/>
                  </a:lnTo>
                  <a:lnTo>
                    <a:pt x="15" y="1850"/>
                  </a:lnTo>
                  <a:lnTo>
                    <a:pt x="3" y="1741"/>
                  </a:lnTo>
                  <a:lnTo>
                    <a:pt x="0" y="1629"/>
                  </a:lnTo>
                  <a:lnTo>
                    <a:pt x="3" y="1518"/>
                  </a:lnTo>
                  <a:lnTo>
                    <a:pt x="15" y="1409"/>
                  </a:lnTo>
                  <a:lnTo>
                    <a:pt x="33" y="1302"/>
                  </a:lnTo>
                  <a:lnTo>
                    <a:pt x="58" y="1197"/>
                  </a:lnTo>
                  <a:lnTo>
                    <a:pt x="91" y="1095"/>
                  </a:lnTo>
                  <a:lnTo>
                    <a:pt x="128" y="996"/>
                  </a:lnTo>
                  <a:lnTo>
                    <a:pt x="173" y="900"/>
                  </a:lnTo>
                  <a:lnTo>
                    <a:pt x="223" y="808"/>
                  </a:lnTo>
                  <a:lnTo>
                    <a:pt x="279" y="719"/>
                  </a:lnTo>
                  <a:lnTo>
                    <a:pt x="341" y="634"/>
                  </a:lnTo>
                  <a:lnTo>
                    <a:pt x="407" y="553"/>
                  </a:lnTo>
                  <a:lnTo>
                    <a:pt x="478" y="477"/>
                  </a:lnTo>
                  <a:lnTo>
                    <a:pt x="554" y="406"/>
                  </a:lnTo>
                  <a:lnTo>
                    <a:pt x="635" y="340"/>
                  </a:lnTo>
                  <a:lnTo>
                    <a:pt x="720" y="279"/>
                  </a:lnTo>
                  <a:lnTo>
                    <a:pt x="809" y="223"/>
                  </a:lnTo>
                  <a:lnTo>
                    <a:pt x="901" y="173"/>
                  </a:lnTo>
                  <a:lnTo>
                    <a:pt x="997" y="128"/>
                  </a:lnTo>
                  <a:lnTo>
                    <a:pt x="1096" y="90"/>
                  </a:lnTo>
                  <a:lnTo>
                    <a:pt x="1198" y="58"/>
                  </a:lnTo>
                  <a:lnTo>
                    <a:pt x="1302" y="33"/>
                  </a:lnTo>
                  <a:lnTo>
                    <a:pt x="1409" y="14"/>
                  </a:lnTo>
                  <a:lnTo>
                    <a:pt x="1519" y="4"/>
                  </a:lnTo>
                  <a:lnTo>
                    <a:pt x="16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33" name="Freeform 528">
              <a:extLst>
                <a:ext uri="{FF2B5EF4-FFF2-40B4-BE49-F238E27FC236}">
                  <a16:creationId xmlns="" xmlns:a16="http://schemas.microsoft.com/office/drawing/2014/main" id="{FA9AE169-A1F1-4231-B03C-2B56E0F6A8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39" y="2539"/>
              <a:ext cx="948" cy="980"/>
            </a:xfrm>
            <a:custGeom>
              <a:avLst/>
              <a:gdLst>
                <a:gd name="T0" fmla="*/ 829 w 1897"/>
                <a:gd name="T1" fmla="*/ 509 h 1960"/>
                <a:gd name="T2" fmla="*/ 671 w 1897"/>
                <a:gd name="T3" fmla="*/ 581 h 1960"/>
                <a:gd name="T4" fmla="*/ 550 w 1897"/>
                <a:gd name="T5" fmla="*/ 703 h 1960"/>
                <a:gd name="T6" fmla="*/ 477 w 1897"/>
                <a:gd name="T7" fmla="*/ 861 h 1960"/>
                <a:gd name="T8" fmla="*/ 467 w 1897"/>
                <a:gd name="T9" fmla="*/ 1040 h 1960"/>
                <a:gd name="T10" fmla="*/ 520 w 1897"/>
                <a:gd name="T11" fmla="*/ 1207 h 1960"/>
                <a:gd name="T12" fmla="*/ 626 w 1897"/>
                <a:gd name="T13" fmla="*/ 1342 h 1960"/>
                <a:gd name="T14" fmla="*/ 773 w 1897"/>
                <a:gd name="T15" fmla="*/ 1433 h 1960"/>
                <a:gd name="T16" fmla="*/ 949 w 1897"/>
                <a:gd name="T17" fmla="*/ 1466 h 1960"/>
                <a:gd name="T18" fmla="*/ 1124 w 1897"/>
                <a:gd name="T19" fmla="*/ 1433 h 1960"/>
                <a:gd name="T20" fmla="*/ 1271 w 1897"/>
                <a:gd name="T21" fmla="*/ 1342 h 1960"/>
                <a:gd name="T22" fmla="*/ 1377 w 1897"/>
                <a:gd name="T23" fmla="*/ 1207 h 1960"/>
                <a:gd name="T24" fmla="*/ 1431 w 1897"/>
                <a:gd name="T25" fmla="*/ 1040 h 1960"/>
                <a:gd name="T26" fmla="*/ 1420 w 1897"/>
                <a:gd name="T27" fmla="*/ 861 h 1960"/>
                <a:gd name="T28" fmla="*/ 1347 w 1897"/>
                <a:gd name="T29" fmla="*/ 703 h 1960"/>
                <a:gd name="T30" fmla="*/ 1226 w 1897"/>
                <a:gd name="T31" fmla="*/ 581 h 1960"/>
                <a:gd name="T32" fmla="*/ 1068 w 1897"/>
                <a:gd name="T33" fmla="*/ 509 h 1960"/>
                <a:gd name="T34" fmla="*/ 786 w 1897"/>
                <a:gd name="T35" fmla="*/ 0 h 1960"/>
                <a:gd name="T36" fmla="*/ 1170 w 1897"/>
                <a:gd name="T37" fmla="*/ 13 h 1960"/>
                <a:gd name="T38" fmla="*/ 1231 w 1897"/>
                <a:gd name="T39" fmla="*/ 76 h 1960"/>
                <a:gd name="T40" fmla="*/ 1245 w 1897"/>
                <a:gd name="T41" fmla="*/ 272 h 1960"/>
                <a:gd name="T42" fmla="*/ 1372 w 1897"/>
                <a:gd name="T43" fmla="*/ 343 h 1960"/>
                <a:gd name="T44" fmla="*/ 1554 w 1897"/>
                <a:gd name="T45" fmla="*/ 290 h 1960"/>
                <a:gd name="T46" fmla="*/ 1627 w 1897"/>
                <a:gd name="T47" fmla="*/ 285 h 1960"/>
                <a:gd name="T48" fmla="*/ 1699 w 1897"/>
                <a:gd name="T49" fmla="*/ 326 h 1960"/>
                <a:gd name="T50" fmla="*/ 1889 w 1897"/>
                <a:gd name="T51" fmla="*/ 655 h 1960"/>
                <a:gd name="T52" fmla="*/ 1892 w 1897"/>
                <a:gd name="T53" fmla="*/ 732 h 1960"/>
                <a:gd name="T54" fmla="*/ 1852 w 1897"/>
                <a:gd name="T55" fmla="*/ 798 h 1960"/>
                <a:gd name="T56" fmla="*/ 1712 w 1897"/>
                <a:gd name="T57" fmla="*/ 915 h 1960"/>
                <a:gd name="T58" fmla="*/ 1716 w 1897"/>
                <a:gd name="T59" fmla="*/ 1013 h 1960"/>
                <a:gd name="T60" fmla="*/ 1829 w 1897"/>
                <a:gd name="T61" fmla="*/ 1146 h 1960"/>
                <a:gd name="T62" fmla="*/ 1883 w 1897"/>
                <a:gd name="T63" fmla="*/ 1204 h 1960"/>
                <a:gd name="T64" fmla="*/ 1895 w 1897"/>
                <a:gd name="T65" fmla="*/ 1279 h 1960"/>
                <a:gd name="T66" fmla="*/ 1716 w 1897"/>
                <a:gd name="T67" fmla="*/ 1611 h 1960"/>
                <a:gd name="T68" fmla="*/ 1659 w 1897"/>
                <a:gd name="T69" fmla="*/ 1664 h 1960"/>
                <a:gd name="T70" fmla="*/ 1601 w 1897"/>
                <a:gd name="T71" fmla="*/ 1678 h 1960"/>
                <a:gd name="T72" fmla="*/ 1533 w 1897"/>
                <a:gd name="T73" fmla="*/ 1659 h 1960"/>
                <a:gd name="T74" fmla="*/ 1331 w 1897"/>
                <a:gd name="T75" fmla="*/ 1644 h 1960"/>
                <a:gd name="T76" fmla="*/ 1245 w 1897"/>
                <a:gd name="T77" fmla="*/ 1826 h 1960"/>
                <a:gd name="T78" fmla="*/ 1215 w 1897"/>
                <a:gd name="T79" fmla="*/ 1910 h 1960"/>
                <a:gd name="T80" fmla="*/ 1141 w 1897"/>
                <a:gd name="T81" fmla="*/ 1956 h 1960"/>
                <a:gd name="T82" fmla="*/ 756 w 1897"/>
                <a:gd name="T83" fmla="*/ 1956 h 1960"/>
                <a:gd name="T84" fmla="*/ 682 w 1897"/>
                <a:gd name="T85" fmla="*/ 1910 h 1960"/>
                <a:gd name="T86" fmla="*/ 652 w 1897"/>
                <a:gd name="T87" fmla="*/ 1826 h 1960"/>
                <a:gd name="T88" fmla="*/ 566 w 1897"/>
                <a:gd name="T89" fmla="*/ 1644 h 1960"/>
                <a:gd name="T90" fmla="*/ 371 w 1897"/>
                <a:gd name="T91" fmla="*/ 1655 h 1960"/>
                <a:gd name="T92" fmla="*/ 351 w 1897"/>
                <a:gd name="T93" fmla="*/ 1564 h 1960"/>
                <a:gd name="T94" fmla="*/ 407 w 1897"/>
                <a:gd name="T95" fmla="*/ 1452 h 1960"/>
                <a:gd name="T96" fmla="*/ 416 w 1897"/>
                <a:gd name="T97" fmla="*/ 1331 h 1960"/>
                <a:gd name="T98" fmla="*/ 377 w 1897"/>
                <a:gd name="T99" fmla="*/ 1215 h 1960"/>
                <a:gd name="T100" fmla="*/ 209 w 1897"/>
                <a:gd name="T101" fmla="*/ 940 h 1960"/>
                <a:gd name="T102" fmla="*/ 68 w 1897"/>
                <a:gd name="T103" fmla="*/ 813 h 1960"/>
                <a:gd name="T104" fmla="*/ 14 w 1897"/>
                <a:gd name="T105" fmla="*/ 756 h 1960"/>
                <a:gd name="T106" fmla="*/ 2 w 1897"/>
                <a:gd name="T107" fmla="*/ 681 h 1960"/>
                <a:gd name="T108" fmla="*/ 181 w 1897"/>
                <a:gd name="T109" fmla="*/ 349 h 1960"/>
                <a:gd name="T110" fmla="*/ 238 w 1897"/>
                <a:gd name="T111" fmla="*/ 297 h 1960"/>
                <a:gd name="T112" fmla="*/ 298 w 1897"/>
                <a:gd name="T113" fmla="*/ 283 h 1960"/>
                <a:gd name="T114" fmla="*/ 364 w 1897"/>
                <a:gd name="T115" fmla="*/ 300 h 1960"/>
                <a:gd name="T116" fmla="*/ 566 w 1897"/>
                <a:gd name="T117" fmla="*/ 317 h 1960"/>
                <a:gd name="T118" fmla="*/ 652 w 1897"/>
                <a:gd name="T119" fmla="*/ 134 h 1960"/>
                <a:gd name="T120" fmla="*/ 682 w 1897"/>
                <a:gd name="T121" fmla="*/ 51 h 1960"/>
                <a:gd name="T122" fmla="*/ 756 w 1897"/>
                <a:gd name="T123" fmla="*/ 3 h 1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97" h="1960">
                  <a:moveTo>
                    <a:pt x="949" y="495"/>
                  </a:moveTo>
                  <a:lnTo>
                    <a:pt x="888" y="499"/>
                  </a:lnTo>
                  <a:lnTo>
                    <a:pt x="829" y="509"/>
                  </a:lnTo>
                  <a:lnTo>
                    <a:pt x="773" y="527"/>
                  </a:lnTo>
                  <a:lnTo>
                    <a:pt x="721" y="551"/>
                  </a:lnTo>
                  <a:lnTo>
                    <a:pt x="671" y="581"/>
                  </a:lnTo>
                  <a:lnTo>
                    <a:pt x="626" y="617"/>
                  </a:lnTo>
                  <a:lnTo>
                    <a:pt x="586" y="657"/>
                  </a:lnTo>
                  <a:lnTo>
                    <a:pt x="550" y="703"/>
                  </a:lnTo>
                  <a:lnTo>
                    <a:pt x="520" y="752"/>
                  </a:lnTo>
                  <a:lnTo>
                    <a:pt x="496" y="804"/>
                  </a:lnTo>
                  <a:lnTo>
                    <a:pt x="477" y="861"/>
                  </a:lnTo>
                  <a:lnTo>
                    <a:pt x="467" y="919"/>
                  </a:lnTo>
                  <a:lnTo>
                    <a:pt x="462" y="980"/>
                  </a:lnTo>
                  <a:lnTo>
                    <a:pt x="467" y="1040"/>
                  </a:lnTo>
                  <a:lnTo>
                    <a:pt x="477" y="1099"/>
                  </a:lnTo>
                  <a:lnTo>
                    <a:pt x="496" y="1155"/>
                  </a:lnTo>
                  <a:lnTo>
                    <a:pt x="520" y="1207"/>
                  </a:lnTo>
                  <a:lnTo>
                    <a:pt x="550" y="1257"/>
                  </a:lnTo>
                  <a:lnTo>
                    <a:pt x="586" y="1302"/>
                  </a:lnTo>
                  <a:lnTo>
                    <a:pt x="626" y="1342"/>
                  </a:lnTo>
                  <a:lnTo>
                    <a:pt x="671" y="1378"/>
                  </a:lnTo>
                  <a:lnTo>
                    <a:pt x="721" y="1408"/>
                  </a:lnTo>
                  <a:lnTo>
                    <a:pt x="773" y="1433"/>
                  </a:lnTo>
                  <a:lnTo>
                    <a:pt x="829" y="1451"/>
                  </a:lnTo>
                  <a:lnTo>
                    <a:pt x="888" y="1462"/>
                  </a:lnTo>
                  <a:lnTo>
                    <a:pt x="949" y="1466"/>
                  </a:lnTo>
                  <a:lnTo>
                    <a:pt x="1009" y="1462"/>
                  </a:lnTo>
                  <a:lnTo>
                    <a:pt x="1068" y="1451"/>
                  </a:lnTo>
                  <a:lnTo>
                    <a:pt x="1124" y="1433"/>
                  </a:lnTo>
                  <a:lnTo>
                    <a:pt x="1176" y="1408"/>
                  </a:lnTo>
                  <a:lnTo>
                    <a:pt x="1226" y="1378"/>
                  </a:lnTo>
                  <a:lnTo>
                    <a:pt x="1271" y="1342"/>
                  </a:lnTo>
                  <a:lnTo>
                    <a:pt x="1311" y="1302"/>
                  </a:lnTo>
                  <a:lnTo>
                    <a:pt x="1347" y="1257"/>
                  </a:lnTo>
                  <a:lnTo>
                    <a:pt x="1377" y="1207"/>
                  </a:lnTo>
                  <a:lnTo>
                    <a:pt x="1401" y="1155"/>
                  </a:lnTo>
                  <a:lnTo>
                    <a:pt x="1420" y="1099"/>
                  </a:lnTo>
                  <a:lnTo>
                    <a:pt x="1431" y="1040"/>
                  </a:lnTo>
                  <a:lnTo>
                    <a:pt x="1435" y="980"/>
                  </a:lnTo>
                  <a:lnTo>
                    <a:pt x="1431" y="919"/>
                  </a:lnTo>
                  <a:lnTo>
                    <a:pt x="1420" y="861"/>
                  </a:lnTo>
                  <a:lnTo>
                    <a:pt x="1401" y="804"/>
                  </a:lnTo>
                  <a:lnTo>
                    <a:pt x="1377" y="752"/>
                  </a:lnTo>
                  <a:lnTo>
                    <a:pt x="1347" y="703"/>
                  </a:lnTo>
                  <a:lnTo>
                    <a:pt x="1311" y="657"/>
                  </a:lnTo>
                  <a:lnTo>
                    <a:pt x="1271" y="617"/>
                  </a:lnTo>
                  <a:lnTo>
                    <a:pt x="1226" y="581"/>
                  </a:lnTo>
                  <a:lnTo>
                    <a:pt x="1176" y="551"/>
                  </a:lnTo>
                  <a:lnTo>
                    <a:pt x="1124" y="527"/>
                  </a:lnTo>
                  <a:lnTo>
                    <a:pt x="1068" y="509"/>
                  </a:lnTo>
                  <a:lnTo>
                    <a:pt x="1009" y="499"/>
                  </a:lnTo>
                  <a:lnTo>
                    <a:pt x="949" y="495"/>
                  </a:lnTo>
                  <a:close/>
                  <a:moveTo>
                    <a:pt x="786" y="0"/>
                  </a:moveTo>
                  <a:lnTo>
                    <a:pt x="1111" y="0"/>
                  </a:lnTo>
                  <a:lnTo>
                    <a:pt x="1141" y="3"/>
                  </a:lnTo>
                  <a:lnTo>
                    <a:pt x="1170" y="13"/>
                  </a:lnTo>
                  <a:lnTo>
                    <a:pt x="1195" y="30"/>
                  </a:lnTo>
                  <a:lnTo>
                    <a:pt x="1215" y="51"/>
                  </a:lnTo>
                  <a:lnTo>
                    <a:pt x="1231" y="76"/>
                  </a:lnTo>
                  <a:lnTo>
                    <a:pt x="1241" y="103"/>
                  </a:lnTo>
                  <a:lnTo>
                    <a:pt x="1245" y="134"/>
                  </a:lnTo>
                  <a:lnTo>
                    <a:pt x="1245" y="272"/>
                  </a:lnTo>
                  <a:lnTo>
                    <a:pt x="1289" y="293"/>
                  </a:lnTo>
                  <a:lnTo>
                    <a:pt x="1331" y="317"/>
                  </a:lnTo>
                  <a:lnTo>
                    <a:pt x="1372" y="343"/>
                  </a:lnTo>
                  <a:lnTo>
                    <a:pt x="1411" y="370"/>
                  </a:lnTo>
                  <a:lnTo>
                    <a:pt x="1533" y="300"/>
                  </a:lnTo>
                  <a:lnTo>
                    <a:pt x="1554" y="290"/>
                  </a:lnTo>
                  <a:lnTo>
                    <a:pt x="1577" y="284"/>
                  </a:lnTo>
                  <a:lnTo>
                    <a:pt x="1599" y="283"/>
                  </a:lnTo>
                  <a:lnTo>
                    <a:pt x="1627" y="285"/>
                  </a:lnTo>
                  <a:lnTo>
                    <a:pt x="1654" y="294"/>
                  </a:lnTo>
                  <a:lnTo>
                    <a:pt x="1678" y="308"/>
                  </a:lnTo>
                  <a:lnTo>
                    <a:pt x="1699" y="326"/>
                  </a:lnTo>
                  <a:lnTo>
                    <a:pt x="1716" y="349"/>
                  </a:lnTo>
                  <a:lnTo>
                    <a:pt x="1879" y="631"/>
                  </a:lnTo>
                  <a:lnTo>
                    <a:pt x="1889" y="655"/>
                  </a:lnTo>
                  <a:lnTo>
                    <a:pt x="1895" y="680"/>
                  </a:lnTo>
                  <a:lnTo>
                    <a:pt x="1897" y="706"/>
                  </a:lnTo>
                  <a:lnTo>
                    <a:pt x="1892" y="732"/>
                  </a:lnTo>
                  <a:lnTo>
                    <a:pt x="1883" y="757"/>
                  </a:lnTo>
                  <a:lnTo>
                    <a:pt x="1869" y="779"/>
                  </a:lnTo>
                  <a:lnTo>
                    <a:pt x="1852" y="798"/>
                  </a:lnTo>
                  <a:lnTo>
                    <a:pt x="1829" y="813"/>
                  </a:lnTo>
                  <a:lnTo>
                    <a:pt x="1707" y="884"/>
                  </a:lnTo>
                  <a:lnTo>
                    <a:pt x="1712" y="915"/>
                  </a:lnTo>
                  <a:lnTo>
                    <a:pt x="1716" y="948"/>
                  </a:lnTo>
                  <a:lnTo>
                    <a:pt x="1717" y="980"/>
                  </a:lnTo>
                  <a:lnTo>
                    <a:pt x="1716" y="1013"/>
                  </a:lnTo>
                  <a:lnTo>
                    <a:pt x="1712" y="1044"/>
                  </a:lnTo>
                  <a:lnTo>
                    <a:pt x="1707" y="1075"/>
                  </a:lnTo>
                  <a:lnTo>
                    <a:pt x="1829" y="1146"/>
                  </a:lnTo>
                  <a:lnTo>
                    <a:pt x="1852" y="1163"/>
                  </a:lnTo>
                  <a:lnTo>
                    <a:pt x="1869" y="1181"/>
                  </a:lnTo>
                  <a:lnTo>
                    <a:pt x="1883" y="1204"/>
                  </a:lnTo>
                  <a:lnTo>
                    <a:pt x="1892" y="1227"/>
                  </a:lnTo>
                  <a:lnTo>
                    <a:pt x="1897" y="1252"/>
                  </a:lnTo>
                  <a:lnTo>
                    <a:pt x="1895" y="1279"/>
                  </a:lnTo>
                  <a:lnTo>
                    <a:pt x="1890" y="1305"/>
                  </a:lnTo>
                  <a:lnTo>
                    <a:pt x="1879" y="1330"/>
                  </a:lnTo>
                  <a:lnTo>
                    <a:pt x="1716" y="1611"/>
                  </a:lnTo>
                  <a:lnTo>
                    <a:pt x="1701" y="1632"/>
                  </a:lnTo>
                  <a:lnTo>
                    <a:pt x="1682" y="1650"/>
                  </a:lnTo>
                  <a:lnTo>
                    <a:pt x="1659" y="1664"/>
                  </a:lnTo>
                  <a:lnTo>
                    <a:pt x="1634" y="1673"/>
                  </a:lnTo>
                  <a:lnTo>
                    <a:pt x="1618" y="1677"/>
                  </a:lnTo>
                  <a:lnTo>
                    <a:pt x="1601" y="1678"/>
                  </a:lnTo>
                  <a:lnTo>
                    <a:pt x="1577" y="1675"/>
                  </a:lnTo>
                  <a:lnTo>
                    <a:pt x="1554" y="1669"/>
                  </a:lnTo>
                  <a:lnTo>
                    <a:pt x="1533" y="1659"/>
                  </a:lnTo>
                  <a:lnTo>
                    <a:pt x="1411" y="1589"/>
                  </a:lnTo>
                  <a:lnTo>
                    <a:pt x="1372" y="1618"/>
                  </a:lnTo>
                  <a:lnTo>
                    <a:pt x="1331" y="1644"/>
                  </a:lnTo>
                  <a:lnTo>
                    <a:pt x="1290" y="1668"/>
                  </a:lnTo>
                  <a:lnTo>
                    <a:pt x="1245" y="1688"/>
                  </a:lnTo>
                  <a:lnTo>
                    <a:pt x="1245" y="1826"/>
                  </a:lnTo>
                  <a:lnTo>
                    <a:pt x="1241" y="1856"/>
                  </a:lnTo>
                  <a:lnTo>
                    <a:pt x="1231" y="1885"/>
                  </a:lnTo>
                  <a:lnTo>
                    <a:pt x="1215" y="1910"/>
                  </a:lnTo>
                  <a:lnTo>
                    <a:pt x="1195" y="1930"/>
                  </a:lnTo>
                  <a:lnTo>
                    <a:pt x="1170" y="1946"/>
                  </a:lnTo>
                  <a:lnTo>
                    <a:pt x="1141" y="1956"/>
                  </a:lnTo>
                  <a:lnTo>
                    <a:pt x="1111" y="1960"/>
                  </a:lnTo>
                  <a:lnTo>
                    <a:pt x="786" y="1960"/>
                  </a:lnTo>
                  <a:lnTo>
                    <a:pt x="756" y="1956"/>
                  </a:lnTo>
                  <a:lnTo>
                    <a:pt x="727" y="1946"/>
                  </a:lnTo>
                  <a:lnTo>
                    <a:pt x="702" y="1930"/>
                  </a:lnTo>
                  <a:lnTo>
                    <a:pt x="682" y="1910"/>
                  </a:lnTo>
                  <a:lnTo>
                    <a:pt x="666" y="1885"/>
                  </a:lnTo>
                  <a:lnTo>
                    <a:pt x="656" y="1856"/>
                  </a:lnTo>
                  <a:lnTo>
                    <a:pt x="652" y="1826"/>
                  </a:lnTo>
                  <a:lnTo>
                    <a:pt x="652" y="1688"/>
                  </a:lnTo>
                  <a:lnTo>
                    <a:pt x="608" y="1668"/>
                  </a:lnTo>
                  <a:lnTo>
                    <a:pt x="566" y="1644"/>
                  </a:lnTo>
                  <a:lnTo>
                    <a:pt x="525" y="1618"/>
                  </a:lnTo>
                  <a:lnTo>
                    <a:pt x="486" y="1589"/>
                  </a:lnTo>
                  <a:lnTo>
                    <a:pt x="371" y="1655"/>
                  </a:lnTo>
                  <a:lnTo>
                    <a:pt x="350" y="1623"/>
                  </a:lnTo>
                  <a:lnTo>
                    <a:pt x="324" y="1594"/>
                  </a:lnTo>
                  <a:lnTo>
                    <a:pt x="351" y="1564"/>
                  </a:lnTo>
                  <a:lnTo>
                    <a:pt x="375" y="1529"/>
                  </a:lnTo>
                  <a:lnTo>
                    <a:pt x="394" y="1492"/>
                  </a:lnTo>
                  <a:lnTo>
                    <a:pt x="407" y="1452"/>
                  </a:lnTo>
                  <a:lnTo>
                    <a:pt x="416" y="1412"/>
                  </a:lnTo>
                  <a:lnTo>
                    <a:pt x="419" y="1371"/>
                  </a:lnTo>
                  <a:lnTo>
                    <a:pt x="416" y="1331"/>
                  </a:lnTo>
                  <a:lnTo>
                    <a:pt x="409" y="1291"/>
                  </a:lnTo>
                  <a:lnTo>
                    <a:pt x="395" y="1252"/>
                  </a:lnTo>
                  <a:lnTo>
                    <a:pt x="377" y="1215"/>
                  </a:lnTo>
                  <a:lnTo>
                    <a:pt x="248" y="992"/>
                  </a:lnTo>
                  <a:lnTo>
                    <a:pt x="230" y="964"/>
                  </a:lnTo>
                  <a:lnTo>
                    <a:pt x="209" y="940"/>
                  </a:lnTo>
                  <a:lnTo>
                    <a:pt x="185" y="918"/>
                  </a:lnTo>
                  <a:lnTo>
                    <a:pt x="190" y="884"/>
                  </a:lnTo>
                  <a:lnTo>
                    <a:pt x="68" y="813"/>
                  </a:lnTo>
                  <a:lnTo>
                    <a:pt x="45" y="798"/>
                  </a:lnTo>
                  <a:lnTo>
                    <a:pt x="28" y="778"/>
                  </a:lnTo>
                  <a:lnTo>
                    <a:pt x="14" y="756"/>
                  </a:lnTo>
                  <a:lnTo>
                    <a:pt x="5" y="732"/>
                  </a:lnTo>
                  <a:lnTo>
                    <a:pt x="0" y="707"/>
                  </a:lnTo>
                  <a:lnTo>
                    <a:pt x="2" y="681"/>
                  </a:lnTo>
                  <a:lnTo>
                    <a:pt x="7" y="656"/>
                  </a:lnTo>
                  <a:lnTo>
                    <a:pt x="18" y="631"/>
                  </a:lnTo>
                  <a:lnTo>
                    <a:pt x="181" y="349"/>
                  </a:lnTo>
                  <a:lnTo>
                    <a:pt x="196" y="328"/>
                  </a:lnTo>
                  <a:lnTo>
                    <a:pt x="215" y="310"/>
                  </a:lnTo>
                  <a:lnTo>
                    <a:pt x="238" y="297"/>
                  </a:lnTo>
                  <a:lnTo>
                    <a:pt x="263" y="287"/>
                  </a:lnTo>
                  <a:lnTo>
                    <a:pt x="280" y="284"/>
                  </a:lnTo>
                  <a:lnTo>
                    <a:pt x="298" y="283"/>
                  </a:lnTo>
                  <a:lnTo>
                    <a:pt x="320" y="284"/>
                  </a:lnTo>
                  <a:lnTo>
                    <a:pt x="342" y="290"/>
                  </a:lnTo>
                  <a:lnTo>
                    <a:pt x="364" y="300"/>
                  </a:lnTo>
                  <a:lnTo>
                    <a:pt x="486" y="370"/>
                  </a:lnTo>
                  <a:lnTo>
                    <a:pt x="525" y="343"/>
                  </a:lnTo>
                  <a:lnTo>
                    <a:pt x="566" y="317"/>
                  </a:lnTo>
                  <a:lnTo>
                    <a:pt x="608" y="293"/>
                  </a:lnTo>
                  <a:lnTo>
                    <a:pt x="652" y="272"/>
                  </a:lnTo>
                  <a:lnTo>
                    <a:pt x="652" y="134"/>
                  </a:lnTo>
                  <a:lnTo>
                    <a:pt x="656" y="103"/>
                  </a:lnTo>
                  <a:lnTo>
                    <a:pt x="666" y="76"/>
                  </a:lnTo>
                  <a:lnTo>
                    <a:pt x="682" y="51"/>
                  </a:lnTo>
                  <a:lnTo>
                    <a:pt x="702" y="30"/>
                  </a:lnTo>
                  <a:lnTo>
                    <a:pt x="727" y="13"/>
                  </a:lnTo>
                  <a:lnTo>
                    <a:pt x="756" y="3"/>
                  </a:lnTo>
                  <a:lnTo>
                    <a:pt x="7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34" name="Freeform 529">
              <a:extLst>
                <a:ext uri="{FF2B5EF4-FFF2-40B4-BE49-F238E27FC236}">
                  <a16:creationId xmlns="" xmlns:a16="http://schemas.microsoft.com/office/drawing/2014/main" id="{98963A21-2573-4F50-A7BE-574041FE77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8" y="2855"/>
              <a:ext cx="349" cy="349"/>
            </a:xfrm>
            <a:custGeom>
              <a:avLst/>
              <a:gdLst>
                <a:gd name="T0" fmla="*/ 349 w 697"/>
                <a:gd name="T1" fmla="*/ 0 h 698"/>
                <a:gd name="T2" fmla="*/ 400 w 697"/>
                <a:gd name="T3" fmla="*/ 4 h 698"/>
                <a:gd name="T4" fmla="*/ 449 w 697"/>
                <a:gd name="T5" fmla="*/ 15 h 698"/>
                <a:gd name="T6" fmla="*/ 495 w 697"/>
                <a:gd name="T7" fmla="*/ 32 h 698"/>
                <a:gd name="T8" fmla="*/ 539 w 697"/>
                <a:gd name="T9" fmla="*/ 56 h 698"/>
                <a:gd name="T10" fmla="*/ 578 w 697"/>
                <a:gd name="T11" fmla="*/ 86 h 698"/>
                <a:gd name="T12" fmla="*/ 611 w 697"/>
                <a:gd name="T13" fmla="*/ 120 h 698"/>
                <a:gd name="T14" fmla="*/ 641 w 697"/>
                <a:gd name="T15" fmla="*/ 160 h 698"/>
                <a:gd name="T16" fmla="*/ 665 w 697"/>
                <a:gd name="T17" fmla="*/ 202 h 698"/>
                <a:gd name="T18" fmla="*/ 682 w 697"/>
                <a:gd name="T19" fmla="*/ 248 h 698"/>
                <a:gd name="T20" fmla="*/ 694 w 697"/>
                <a:gd name="T21" fmla="*/ 297 h 698"/>
                <a:gd name="T22" fmla="*/ 697 w 697"/>
                <a:gd name="T23" fmla="*/ 349 h 698"/>
                <a:gd name="T24" fmla="*/ 694 w 697"/>
                <a:gd name="T25" fmla="*/ 401 h 698"/>
                <a:gd name="T26" fmla="*/ 682 w 697"/>
                <a:gd name="T27" fmla="*/ 449 h 698"/>
                <a:gd name="T28" fmla="*/ 665 w 697"/>
                <a:gd name="T29" fmla="*/ 495 h 698"/>
                <a:gd name="T30" fmla="*/ 641 w 697"/>
                <a:gd name="T31" fmla="*/ 539 h 698"/>
                <a:gd name="T32" fmla="*/ 611 w 697"/>
                <a:gd name="T33" fmla="*/ 578 h 698"/>
                <a:gd name="T34" fmla="*/ 578 w 697"/>
                <a:gd name="T35" fmla="*/ 613 h 698"/>
                <a:gd name="T36" fmla="*/ 539 w 697"/>
                <a:gd name="T37" fmla="*/ 641 h 698"/>
                <a:gd name="T38" fmla="*/ 495 w 697"/>
                <a:gd name="T39" fmla="*/ 665 h 698"/>
                <a:gd name="T40" fmla="*/ 449 w 697"/>
                <a:gd name="T41" fmla="*/ 683 h 698"/>
                <a:gd name="T42" fmla="*/ 400 w 697"/>
                <a:gd name="T43" fmla="*/ 694 h 698"/>
                <a:gd name="T44" fmla="*/ 349 w 697"/>
                <a:gd name="T45" fmla="*/ 698 h 698"/>
                <a:gd name="T46" fmla="*/ 297 w 697"/>
                <a:gd name="T47" fmla="*/ 694 h 698"/>
                <a:gd name="T48" fmla="*/ 248 w 697"/>
                <a:gd name="T49" fmla="*/ 683 h 698"/>
                <a:gd name="T50" fmla="*/ 202 w 697"/>
                <a:gd name="T51" fmla="*/ 665 h 698"/>
                <a:gd name="T52" fmla="*/ 158 w 697"/>
                <a:gd name="T53" fmla="*/ 641 h 698"/>
                <a:gd name="T54" fmla="*/ 119 w 697"/>
                <a:gd name="T55" fmla="*/ 613 h 698"/>
                <a:gd name="T56" fmla="*/ 86 w 697"/>
                <a:gd name="T57" fmla="*/ 578 h 698"/>
                <a:gd name="T58" fmla="*/ 56 w 697"/>
                <a:gd name="T59" fmla="*/ 539 h 698"/>
                <a:gd name="T60" fmla="*/ 32 w 697"/>
                <a:gd name="T61" fmla="*/ 495 h 698"/>
                <a:gd name="T62" fmla="*/ 15 w 697"/>
                <a:gd name="T63" fmla="*/ 449 h 698"/>
                <a:gd name="T64" fmla="*/ 3 w 697"/>
                <a:gd name="T65" fmla="*/ 401 h 698"/>
                <a:gd name="T66" fmla="*/ 0 w 697"/>
                <a:gd name="T67" fmla="*/ 349 h 698"/>
                <a:gd name="T68" fmla="*/ 3 w 697"/>
                <a:gd name="T69" fmla="*/ 297 h 698"/>
                <a:gd name="T70" fmla="*/ 15 w 697"/>
                <a:gd name="T71" fmla="*/ 248 h 698"/>
                <a:gd name="T72" fmla="*/ 32 w 697"/>
                <a:gd name="T73" fmla="*/ 202 h 698"/>
                <a:gd name="T74" fmla="*/ 56 w 697"/>
                <a:gd name="T75" fmla="*/ 160 h 698"/>
                <a:gd name="T76" fmla="*/ 86 w 697"/>
                <a:gd name="T77" fmla="*/ 120 h 698"/>
                <a:gd name="T78" fmla="*/ 119 w 697"/>
                <a:gd name="T79" fmla="*/ 86 h 698"/>
                <a:gd name="T80" fmla="*/ 158 w 697"/>
                <a:gd name="T81" fmla="*/ 56 h 698"/>
                <a:gd name="T82" fmla="*/ 202 w 697"/>
                <a:gd name="T83" fmla="*/ 32 h 698"/>
                <a:gd name="T84" fmla="*/ 248 w 697"/>
                <a:gd name="T85" fmla="*/ 15 h 698"/>
                <a:gd name="T86" fmla="*/ 297 w 697"/>
                <a:gd name="T87" fmla="*/ 4 h 698"/>
                <a:gd name="T88" fmla="*/ 349 w 697"/>
                <a:gd name="T89" fmla="*/ 0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97" h="698">
                  <a:moveTo>
                    <a:pt x="349" y="0"/>
                  </a:moveTo>
                  <a:lnTo>
                    <a:pt x="400" y="4"/>
                  </a:lnTo>
                  <a:lnTo>
                    <a:pt x="449" y="15"/>
                  </a:lnTo>
                  <a:lnTo>
                    <a:pt x="495" y="32"/>
                  </a:lnTo>
                  <a:lnTo>
                    <a:pt x="539" y="56"/>
                  </a:lnTo>
                  <a:lnTo>
                    <a:pt x="578" y="86"/>
                  </a:lnTo>
                  <a:lnTo>
                    <a:pt x="611" y="120"/>
                  </a:lnTo>
                  <a:lnTo>
                    <a:pt x="641" y="160"/>
                  </a:lnTo>
                  <a:lnTo>
                    <a:pt x="665" y="202"/>
                  </a:lnTo>
                  <a:lnTo>
                    <a:pt x="682" y="248"/>
                  </a:lnTo>
                  <a:lnTo>
                    <a:pt x="694" y="297"/>
                  </a:lnTo>
                  <a:lnTo>
                    <a:pt x="697" y="349"/>
                  </a:lnTo>
                  <a:lnTo>
                    <a:pt x="694" y="401"/>
                  </a:lnTo>
                  <a:lnTo>
                    <a:pt x="682" y="449"/>
                  </a:lnTo>
                  <a:lnTo>
                    <a:pt x="665" y="495"/>
                  </a:lnTo>
                  <a:lnTo>
                    <a:pt x="641" y="539"/>
                  </a:lnTo>
                  <a:lnTo>
                    <a:pt x="611" y="578"/>
                  </a:lnTo>
                  <a:lnTo>
                    <a:pt x="578" y="613"/>
                  </a:lnTo>
                  <a:lnTo>
                    <a:pt x="539" y="641"/>
                  </a:lnTo>
                  <a:lnTo>
                    <a:pt x="495" y="665"/>
                  </a:lnTo>
                  <a:lnTo>
                    <a:pt x="449" y="683"/>
                  </a:lnTo>
                  <a:lnTo>
                    <a:pt x="400" y="694"/>
                  </a:lnTo>
                  <a:lnTo>
                    <a:pt x="349" y="698"/>
                  </a:lnTo>
                  <a:lnTo>
                    <a:pt x="297" y="694"/>
                  </a:lnTo>
                  <a:lnTo>
                    <a:pt x="248" y="683"/>
                  </a:lnTo>
                  <a:lnTo>
                    <a:pt x="202" y="665"/>
                  </a:lnTo>
                  <a:lnTo>
                    <a:pt x="158" y="641"/>
                  </a:lnTo>
                  <a:lnTo>
                    <a:pt x="119" y="613"/>
                  </a:lnTo>
                  <a:lnTo>
                    <a:pt x="86" y="578"/>
                  </a:lnTo>
                  <a:lnTo>
                    <a:pt x="56" y="539"/>
                  </a:lnTo>
                  <a:lnTo>
                    <a:pt x="32" y="495"/>
                  </a:lnTo>
                  <a:lnTo>
                    <a:pt x="15" y="449"/>
                  </a:lnTo>
                  <a:lnTo>
                    <a:pt x="3" y="401"/>
                  </a:lnTo>
                  <a:lnTo>
                    <a:pt x="0" y="349"/>
                  </a:lnTo>
                  <a:lnTo>
                    <a:pt x="3" y="297"/>
                  </a:lnTo>
                  <a:lnTo>
                    <a:pt x="15" y="248"/>
                  </a:lnTo>
                  <a:lnTo>
                    <a:pt x="32" y="202"/>
                  </a:lnTo>
                  <a:lnTo>
                    <a:pt x="56" y="160"/>
                  </a:lnTo>
                  <a:lnTo>
                    <a:pt x="86" y="120"/>
                  </a:lnTo>
                  <a:lnTo>
                    <a:pt x="119" y="86"/>
                  </a:lnTo>
                  <a:lnTo>
                    <a:pt x="158" y="56"/>
                  </a:lnTo>
                  <a:lnTo>
                    <a:pt x="202" y="32"/>
                  </a:lnTo>
                  <a:lnTo>
                    <a:pt x="248" y="15"/>
                  </a:lnTo>
                  <a:lnTo>
                    <a:pt x="297" y="4"/>
                  </a:lnTo>
                  <a:lnTo>
                    <a:pt x="3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35" name="Freeform 530">
              <a:extLst>
                <a:ext uri="{FF2B5EF4-FFF2-40B4-BE49-F238E27FC236}">
                  <a16:creationId xmlns="" xmlns:a16="http://schemas.microsoft.com/office/drawing/2014/main" id="{3547BFF8-EEAD-4F24-AC3F-4CEF7A724E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3" y="2948"/>
              <a:ext cx="752" cy="778"/>
            </a:xfrm>
            <a:custGeom>
              <a:avLst/>
              <a:gdLst>
                <a:gd name="T0" fmla="*/ 661 w 1506"/>
                <a:gd name="T1" fmla="*/ 500 h 1556"/>
                <a:gd name="T2" fmla="*/ 546 w 1506"/>
                <a:gd name="T3" fmla="*/ 570 h 1556"/>
                <a:gd name="T4" fmla="*/ 475 w 1506"/>
                <a:gd name="T5" fmla="*/ 685 h 1556"/>
                <a:gd name="T6" fmla="*/ 464 w 1506"/>
                <a:gd name="T7" fmla="*/ 825 h 1556"/>
                <a:gd name="T8" fmla="*/ 516 w 1506"/>
                <a:gd name="T9" fmla="*/ 951 h 1556"/>
                <a:gd name="T10" fmla="*/ 618 w 1506"/>
                <a:gd name="T11" fmla="*/ 1038 h 1556"/>
                <a:gd name="T12" fmla="*/ 753 w 1506"/>
                <a:gd name="T13" fmla="*/ 1071 h 1556"/>
                <a:gd name="T14" fmla="*/ 888 w 1506"/>
                <a:gd name="T15" fmla="*/ 1038 h 1556"/>
                <a:gd name="T16" fmla="*/ 989 w 1506"/>
                <a:gd name="T17" fmla="*/ 951 h 1556"/>
                <a:gd name="T18" fmla="*/ 1042 w 1506"/>
                <a:gd name="T19" fmla="*/ 825 h 1556"/>
                <a:gd name="T20" fmla="*/ 1032 w 1506"/>
                <a:gd name="T21" fmla="*/ 685 h 1556"/>
                <a:gd name="T22" fmla="*/ 960 w 1506"/>
                <a:gd name="T23" fmla="*/ 570 h 1556"/>
                <a:gd name="T24" fmla="*/ 846 w 1506"/>
                <a:gd name="T25" fmla="*/ 500 h 1556"/>
                <a:gd name="T26" fmla="*/ 623 w 1506"/>
                <a:gd name="T27" fmla="*/ 0 h 1556"/>
                <a:gd name="T28" fmla="*/ 935 w 1506"/>
                <a:gd name="T29" fmla="*/ 15 h 1556"/>
                <a:gd name="T30" fmla="*/ 984 w 1506"/>
                <a:gd name="T31" fmla="*/ 79 h 1556"/>
                <a:gd name="T32" fmla="*/ 1034 w 1506"/>
                <a:gd name="T33" fmla="*/ 238 h 1556"/>
                <a:gd name="T34" fmla="*/ 1218 w 1506"/>
                <a:gd name="T35" fmla="*/ 238 h 1556"/>
                <a:gd name="T36" fmla="*/ 1292 w 1506"/>
                <a:gd name="T37" fmla="*/ 226 h 1556"/>
                <a:gd name="T38" fmla="*/ 1349 w 1506"/>
                <a:gd name="T39" fmla="*/ 258 h 1556"/>
                <a:gd name="T40" fmla="*/ 1502 w 1506"/>
                <a:gd name="T41" fmla="*/ 527 h 1556"/>
                <a:gd name="T42" fmla="*/ 1495 w 1506"/>
                <a:gd name="T43" fmla="*/ 601 h 1556"/>
                <a:gd name="T44" fmla="*/ 1452 w 1506"/>
                <a:gd name="T45" fmla="*/ 646 h 1556"/>
                <a:gd name="T46" fmla="*/ 1362 w 1506"/>
                <a:gd name="T47" fmla="*/ 777 h 1556"/>
                <a:gd name="T48" fmla="*/ 1452 w 1506"/>
                <a:gd name="T49" fmla="*/ 910 h 1556"/>
                <a:gd name="T50" fmla="*/ 1498 w 1506"/>
                <a:gd name="T51" fmla="*/ 963 h 1556"/>
                <a:gd name="T52" fmla="*/ 1501 w 1506"/>
                <a:gd name="T53" fmla="*/ 1032 h 1556"/>
                <a:gd name="T54" fmla="*/ 1350 w 1506"/>
                <a:gd name="T55" fmla="*/ 1295 h 1556"/>
                <a:gd name="T56" fmla="*/ 1297 w 1506"/>
                <a:gd name="T57" fmla="*/ 1328 h 1556"/>
                <a:gd name="T58" fmla="*/ 1218 w 1506"/>
                <a:gd name="T59" fmla="*/ 1318 h 1556"/>
                <a:gd name="T60" fmla="*/ 1034 w 1506"/>
                <a:gd name="T61" fmla="*/ 1318 h 1556"/>
                <a:gd name="T62" fmla="*/ 984 w 1506"/>
                <a:gd name="T63" fmla="*/ 1477 h 1556"/>
                <a:gd name="T64" fmla="*/ 935 w 1506"/>
                <a:gd name="T65" fmla="*/ 1541 h 1556"/>
                <a:gd name="T66" fmla="*/ 623 w 1506"/>
                <a:gd name="T67" fmla="*/ 1556 h 1556"/>
                <a:gd name="T68" fmla="*/ 548 w 1506"/>
                <a:gd name="T69" fmla="*/ 1525 h 1556"/>
                <a:gd name="T70" fmla="*/ 517 w 1506"/>
                <a:gd name="T71" fmla="*/ 1450 h 1556"/>
                <a:gd name="T72" fmla="*/ 427 w 1506"/>
                <a:gd name="T73" fmla="*/ 1291 h 1556"/>
                <a:gd name="T74" fmla="*/ 263 w 1506"/>
                <a:gd name="T75" fmla="*/ 1328 h 1556"/>
                <a:gd name="T76" fmla="*/ 189 w 1506"/>
                <a:gd name="T77" fmla="*/ 1320 h 1556"/>
                <a:gd name="T78" fmla="*/ 144 w 1506"/>
                <a:gd name="T79" fmla="*/ 1279 h 1556"/>
                <a:gd name="T80" fmla="*/ 0 w 1506"/>
                <a:gd name="T81" fmla="*/ 1009 h 1556"/>
                <a:gd name="T82" fmla="*/ 18 w 1506"/>
                <a:gd name="T83" fmla="*/ 942 h 1556"/>
                <a:gd name="T84" fmla="*/ 152 w 1506"/>
                <a:gd name="T85" fmla="*/ 853 h 1556"/>
                <a:gd name="T86" fmla="*/ 147 w 1506"/>
                <a:gd name="T87" fmla="*/ 740 h 1556"/>
                <a:gd name="T88" fmla="*/ 34 w 1506"/>
                <a:gd name="T89" fmla="*/ 631 h 1556"/>
                <a:gd name="T90" fmla="*/ 2 w 1506"/>
                <a:gd name="T91" fmla="*/ 570 h 1556"/>
                <a:gd name="T92" fmla="*/ 14 w 1506"/>
                <a:gd name="T93" fmla="*/ 500 h 1556"/>
                <a:gd name="T94" fmla="*/ 171 w 1506"/>
                <a:gd name="T95" fmla="*/ 246 h 1556"/>
                <a:gd name="T96" fmla="*/ 236 w 1506"/>
                <a:gd name="T97" fmla="*/ 225 h 1556"/>
                <a:gd name="T98" fmla="*/ 386 w 1506"/>
                <a:gd name="T99" fmla="*/ 294 h 1556"/>
                <a:gd name="T100" fmla="*/ 517 w 1506"/>
                <a:gd name="T101" fmla="*/ 216 h 1556"/>
                <a:gd name="T102" fmla="*/ 532 w 1506"/>
                <a:gd name="T103" fmla="*/ 52 h 1556"/>
                <a:gd name="T104" fmla="*/ 596 w 1506"/>
                <a:gd name="T105" fmla="*/ 4 h 1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6" h="1556">
                  <a:moveTo>
                    <a:pt x="753" y="485"/>
                  </a:moveTo>
                  <a:lnTo>
                    <a:pt x="706" y="489"/>
                  </a:lnTo>
                  <a:lnTo>
                    <a:pt x="661" y="500"/>
                  </a:lnTo>
                  <a:lnTo>
                    <a:pt x="618" y="518"/>
                  </a:lnTo>
                  <a:lnTo>
                    <a:pt x="580" y="541"/>
                  </a:lnTo>
                  <a:lnTo>
                    <a:pt x="546" y="570"/>
                  </a:lnTo>
                  <a:lnTo>
                    <a:pt x="516" y="605"/>
                  </a:lnTo>
                  <a:lnTo>
                    <a:pt x="492" y="643"/>
                  </a:lnTo>
                  <a:lnTo>
                    <a:pt x="475" y="685"/>
                  </a:lnTo>
                  <a:lnTo>
                    <a:pt x="464" y="730"/>
                  </a:lnTo>
                  <a:lnTo>
                    <a:pt x="460" y="777"/>
                  </a:lnTo>
                  <a:lnTo>
                    <a:pt x="464" y="825"/>
                  </a:lnTo>
                  <a:lnTo>
                    <a:pt x="475" y="871"/>
                  </a:lnTo>
                  <a:lnTo>
                    <a:pt x="492" y="912"/>
                  </a:lnTo>
                  <a:lnTo>
                    <a:pt x="516" y="951"/>
                  </a:lnTo>
                  <a:lnTo>
                    <a:pt x="546" y="984"/>
                  </a:lnTo>
                  <a:lnTo>
                    <a:pt x="580" y="1014"/>
                  </a:lnTo>
                  <a:lnTo>
                    <a:pt x="618" y="1038"/>
                  </a:lnTo>
                  <a:lnTo>
                    <a:pt x="661" y="1056"/>
                  </a:lnTo>
                  <a:lnTo>
                    <a:pt x="706" y="1067"/>
                  </a:lnTo>
                  <a:lnTo>
                    <a:pt x="753" y="1071"/>
                  </a:lnTo>
                  <a:lnTo>
                    <a:pt x="801" y="1067"/>
                  </a:lnTo>
                  <a:lnTo>
                    <a:pt x="846" y="1056"/>
                  </a:lnTo>
                  <a:lnTo>
                    <a:pt x="888" y="1038"/>
                  </a:lnTo>
                  <a:lnTo>
                    <a:pt x="925" y="1014"/>
                  </a:lnTo>
                  <a:lnTo>
                    <a:pt x="960" y="984"/>
                  </a:lnTo>
                  <a:lnTo>
                    <a:pt x="989" y="951"/>
                  </a:lnTo>
                  <a:lnTo>
                    <a:pt x="1013" y="912"/>
                  </a:lnTo>
                  <a:lnTo>
                    <a:pt x="1032" y="871"/>
                  </a:lnTo>
                  <a:lnTo>
                    <a:pt x="1042" y="825"/>
                  </a:lnTo>
                  <a:lnTo>
                    <a:pt x="1047" y="777"/>
                  </a:lnTo>
                  <a:lnTo>
                    <a:pt x="1042" y="730"/>
                  </a:lnTo>
                  <a:lnTo>
                    <a:pt x="1032" y="685"/>
                  </a:lnTo>
                  <a:lnTo>
                    <a:pt x="1013" y="643"/>
                  </a:lnTo>
                  <a:lnTo>
                    <a:pt x="989" y="605"/>
                  </a:lnTo>
                  <a:lnTo>
                    <a:pt x="960" y="570"/>
                  </a:lnTo>
                  <a:lnTo>
                    <a:pt x="925" y="541"/>
                  </a:lnTo>
                  <a:lnTo>
                    <a:pt x="888" y="518"/>
                  </a:lnTo>
                  <a:lnTo>
                    <a:pt x="846" y="500"/>
                  </a:lnTo>
                  <a:lnTo>
                    <a:pt x="801" y="489"/>
                  </a:lnTo>
                  <a:lnTo>
                    <a:pt x="753" y="485"/>
                  </a:lnTo>
                  <a:close/>
                  <a:moveTo>
                    <a:pt x="623" y="0"/>
                  </a:moveTo>
                  <a:lnTo>
                    <a:pt x="882" y="0"/>
                  </a:lnTo>
                  <a:lnTo>
                    <a:pt x="910" y="4"/>
                  </a:lnTo>
                  <a:lnTo>
                    <a:pt x="935" y="15"/>
                  </a:lnTo>
                  <a:lnTo>
                    <a:pt x="957" y="31"/>
                  </a:lnTo>
                  <a:lnTo>
                    <a:pt x="974" y="52"/>
                  </a:lnTo>
                  <a:lnTo>
                    <a:pt x="984" y="79"/>
                  </a:lnTo>
                  <a:lnTo>
                    <a:pt x="988" y="106"/>
                  </a:lnTo>
                  <a:lnTo>
                    <a:pt x="988" y="216"/>
                  </a:lnTo>
                  <a:lnTo>
                    <a:pt x="1034" y="238"/>
                  </a:lnTo>
                  <a:lnTo>
                    <a:pt x="1079" y="264"/>
                  </a:lnTo>
                  <a:lnTo>
                    <a:pt x="1120" y="294"/>
                  </a:lnTo>
                  <a:lnTo>
                    <a:pt x="1218" y="238"/>
                  </a:lnTo>
                  <a:lnTo>
                    <a:pt x="1242" y="227"/>
                  </a:lnTo>
                  <a:lnTo>
                    <a:pt x="1270" y="225"/>
                  </a:lnTo>
                  <a:lnTo>
                    <a:pt x="1292" y="226"/>
                  </a:lnTo>
                  <a:lnTo>
                    <a:pt x="1312" y="233"/>
                  </a:lnTo>
                  <a:lnTo>
                    <a:pt x="1332" y="243"/>
                  </a:lnTo>
                  <a:lnTo>
                    <a:pt x="1349" y="258"/>
                  </a:lnTo>
                  <a:lnTo>
                    <a:pt x="1362" y="277"/>
                  </a:lnTo>
                  <a:lnTo>
                    <a:pt x="1491" y="500"/>
                  </a:lnTo>
                  <a:lnTo>
                    <a:pt x="1502" y="527"/>
                  </a:lnTo>
                  <a:lnTo>
                    <a:pt x="1506" y="554"/>
                  </a:lnTo>
                  <a:lnTo>
                    <a:pt x="1502" y="581"/>
                  </a:lnTo>
                  <a:lnTo>
                    <a:pt x="1495" y="601"/>
                  </a:lnTo>
                  <a:lnTo>
                    <a:pt x="1483" y="619"/>
                  </a:lnTo>
                  <a:lnTo>
                    <a:pt x="1470" y="634"/>
                  </a:lnTo>
                  <a:lnTo>
                    <a:pt x="1452" y="646"/>
                  </a:lnTo>
                  <a:lnTo>
                    <a:pt x="1355" y="702"/>
                  </a:lnTo>
                  <a:lnTo>
                    <a:pt x="1360" y="740"/>
                  </a:lnTo>
                  <a:lnTo>
                    <a:pt x="1362" y="777"/>
                  </a:lnTo>
                  <a:lnTo>
                    <a:pt x="1360" y="816"/>
                  </a:lnTo>
                  <a:lnTo>
                    <a:pt x="1355" y="853"/>
                  </a:lnTo>
                  <a:lnTo>
                    <a:pt x="1452" y="910"/>
                  </a:lnTo>
                  <a:lnTo>
                    <a:pt x="1472" y="925"/>
                  </a:lnTo>
                  <a:lnTo>
                    <a:pt x="1487" y="942"/>
                  </a:lnTo>
                  <a:lnTo>
                    <a:pt x="1498" y="963"/>
                  </a:lnTo>
                  <a:lnTo>
                    <a:pt x="1505" y="986"/>
                  </a:lnTo>
                  <a:lnTo>
                    <a:pt x="1506" y="1009"/>
                  </a:lnTo>
                  <a:lnTo>
                    <a:pt x="1501" y="1032"/>
                  </a:lnTo>
                  <a:lnTo>
                    <a:pt x="1491" y="1054"/>
                  </a:lnTo>
                  <a:lnTo>
                    <a:pt x="1362" y="1279"/>
                  </a:lnTo>
                  <a:lnTo>
                    <a:pt x="1350" y="1295"/>
                  </a:lnTo>
                  <a:lnTo>
                    <a:pt x="1335" y="1309"/>
                  </a:lnTo>
                  <a:lnTo>
                    <a:pt x="1317" y="1320"/>
                  </a:lnTo>
                  <a:lnTo>
                    <a:pt x="1297" y="1328"/>
                  </a:lnTo>
                  <a:lnTo>
                    <a:pt x="1270" y="1331"/>
                  </a:lnTo>
                  <a:lnTo>
                    <a:pt x="1242" y="1328"/>
                  </a:lnTo>
                  <a:lnTo>
                    <a:pt x="1218" y="1318"/>
                  </a:lnTo>
                  <a:lnTo>
                    <a:pt x="1120" y="1262"/>
                  </a:lnTo>
                  <a:lnTo>
                    <a:pt x="1079" y="1291"/>
                  </a:lnTo>
                  <a:lnTo>
                    <a:pt x="1034" y="1318"/>
                  </a:lnTo>
                  <a:lnTo>
                    <a:pt x="988" y="1340"/>
                  </a:lnTo>
                  <a:lnTo>
                    <a:pt x="988" y="1450"/>
                  </a:lnTo>
                  <a:lnTo>
                    <a:pt x="984" y="1477"/>
                  </a:lnTo>
                  <a:lnTo>
                    <a:pt x="974" y="1504"/>
                  </a:lnTo>
                  <a:lnTo>
                    <a:pt x="957" y="1525"/>
                  </a:lnTo>
                  <a:lnTo>
                    <a:pt x="935" y="1541"/>
                  </a:lnTo>
                  <a:lnTo>
                    <a:pt x="910" y="1552"/>
                  </a:lnTo>
                  <a:lnTo>
                    <a:pt x="882" y="1556"/>
                  </a:lnTo>
                  <a:lnTo>
                    <a:pt x="623" y="1556"/>
                  </a:lnTo>
                  <a:lnTo>
                    <a:pt x="596" y="1552"/>
                  </a:lnTo>
                  <a:lnTo>
                    <a:pt x="570" y="1541"/>
                  </a:lnTo>
                  <a:lnTo>
                    <a:pt x="548" y="1525"/>
                  </a:lnTo>
                  <a:lnTo>
                    <a:pt x="532" y="1504"/>
                  </a:lnTo>
                  <a:lnTo>
                    <a:pt x="521" y="1477"/>
                  </a:lnTo>
                  <a:lnTo>
                    <a:pt x="517" y="1450"/>
                  </a:lnTo>
                  <a:lnTo>
                    <a:pt x="517" y="1340"/>
                  </a:lnTo>
                  <a:lnTo>
                    <a:pt x="471" y="1318"/>
                  </a:lnTo>
                  <a:lnTo>
                    <a:pt x="427" y="1291"/>
                  </a:lnTo>
                  <a:lnTo>
                    <a:pt x="385" y="1262"/>
                  </a:lnTo>
                  <a:lnTo>
                    <a:pt x="289" y="1318"/>
                  </a:lnTo>
                  <a:lnTo>
                    <a:pt x="263" y="1328"/>
                  </a:lnTo>
                  <a:lnTo>
                    <a:pt x="235" y="1331"/>
                  </a:lnTo>
                  <a:lnTo>
                    <a:pt x="208" y="1328"/>
                  </a:lnTo>
                  <a:lnTo>
                    <a:pt x="189" y="1320"/>
                  </a:lnTo>
                  <a:lnTo>
                    <a:pt x="171" y="1309"/>
                  </a:lnTo>
                  <a:lnTo>
                    <a:pt x="155" y="1295"/>
                  </a:lnTo>
                  <a:lnTo>
                    <a:pt x="144" y="1279"/>
                  </a:lnTo>
                  <a:lnTo>
                    <a:pt x="14" y="1054"/>
                  </a:lnTo>
                  <a:lnTo>
                    <a:pt x="4" y="1032"/>
                  </a:lnTo>
                  <a:lnTo>
                    <a:pt x="0" y="1009"/>
                  </a:lnTo>
                  <a:lnTo>
                    <a:pt x="2" y="986"/>
                  </a:lnTo>
                  <a:lnTo>
                    <a:pt x="8" y="963"/>
                  </a:lnTo>
                  <a:lnTo>
                    <a:pt x="18" y="942"/>
                  </a:lnTo>
                  <a:lnTo>
                    <a:pt x="34" y="925"/>
                  </a:lnTo>
                  <a:lnTo>
                    <a:pt x="53" y="910"/>
                  </a:lnTo>
                  <a:lnTo>
                    <a:pt x="152" y="853"/>
                  </a:lnTo>
                  <a:lnTo>
                    <a:pt x="147" y="816"/>
                  </a:lnTo>
                  <a:lnTo>
                    <a:pt x="144" y="777"/>
                  </a:lnTo>
                  <a:lnTo>
                    <a:pt x="147" y="740"/>
                  </a:lnTo>
                  <a:lnTo>
                    <a:pt x="152" y="702"/>
                  </a:lnTo>
                  <a:lnTo>
                    <a:pt x="53" y="646"/>
                  </a:lnTo>
                  <a:lnTo>
                    <a:pt x="34" y="631"/>
                  </a:lnTo>
                  <a:lnTo>
                    <a:pt x="18" y="613"/>
                  </a:lnTo>
                  <a:lnTo>
                    <a:pt x="8" y="593"/>
                  </a:lnTo>
                  <a:lnTo>
                    <a:pt x="2" y="570"/>
                  </a:lnTo>
                  <a:lnTo>
                    <a:pt x="0" y="546"/>
                  </a:lnTo>
                  <a:lnTo>
                    <a:pt x="4" y="523"/>
                  </a:lnTo>
                  <a:lnTo>
                    <a:pt x="14" y="500"/>
                  </a:lnTo>
                  <a:lnTo>
                    <a:pt x="144" y="277"/>
                  </a:lnTo>
                  <a:lnTo>
                    <a:pt x="155" y="259"/>
                  </a:lnTo>
                  <a:lnTo>
                    <a:pt x="171" y="246"/>
                  </a:lnTo>
                  <a:lnTo>
                    <a:pt x="189" y="235"/>
                  </a:lnTo>
                  <a:lnTo>
                    <a:pt x="208" y="228"/>
                  </a:lnTo>
                  <a:lnTo>
                    <a:pt x="236" y="225"/>
                  </a:lnTo>
                  <a:lnTo>
                    <a:pt x="263" y="227"/>
                  </a:lnTo>
                  <a:lnTo>
                    <a:pt x="289" y="238"/>
                  </a:lnTo>
                  <a:lnTo>
                    <a:pt x="386" y="294"/>
                  </a:lnTo>
                  <a:lnTo>
                    <a:pt x="427" y="264"/>
                  </a:lnTo>
                  <a:lnTo>
                    <a:pt x="471" y="238"/>
                  </a:lnTo>
                  <a:lnTo>
                    <a:pt x="517" y="216"/>
                  </a:lnTo>
                  <a:lnTo>
                    <a:pt x="517" y="106"/>
                  </a:lnTo>
                  <a:lnTo>
                    <a:pt x="521" y="79"/>
                  </a:lnTo>
                  <a:lnTo>
                    <a:pt x="532" y="52"/>
                  </a:lnTo>
                  <a:lnTo>
                    <a:pt x="548" y="31"/>
                  </a:lnTo>
                  <a:lnTo>
                    <a:pt x="570" y="15"/>
                  </a:lnTo>
                  <a:lnTo>
                    <a:pt x="596" y="4"/>
                  </a:lnTo>
                  <a:lnTo>
                    <a:pt x="6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</p:grpSp>
      <p:grpSp>
        <p:nvGrpSpPr>
          <p:cNvPr id="36" name="Group 533">
            <a:extLst>
              <a:ext uri="{FF2B5EF4-FFF2-40B4-BE49-F238E27FC236}">
                <a16:creationId xmlns="" xmlns:a16="http://schemas.microsoft.com/office/drawing/2014/main" id="{FD492372-C35A-4885-9485-FE9AE166D0F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918965" y="3248397"/>
            <a:ext cx="428178" cy="387478"/>
            <a:chOff x="559" y="1410"/>
            <a:chExt cx="2062" cy="1866"/>
          </a:xfrm>
          <a:solidFill>
            <a:schemeClr val="bg1"/>
          </a:solidFill>
        </p:grpSpPr>
        <p:sp>
          <p:nvSpPr>
            <p:cNvPr id="37" name="Freeform 535">
              <a:extLst>
                <a:ext uri="{FF2B5EF4-FFF2-40B4-BE49-F238E27FC236}">
                  <a16:creationId xmlns="" xmlns:a16="http://schemas.microsoft.com/office/drawing/2014/main" id="{ADCE6EE6-91B5-4B31-82F2-F151DD7AD4F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" y="1410"/>
              <a:ext cx="1553" cy="1102"/>
            </a:xfrm>
            <a:custGeom>
              <a:avLst/>
              <a:gdLst>
                <a:gd name="T0" fmla="*/ 269 w 3106"/>
                <a:gd name="T1" fmla="*/ 0 h 2204"/>
                <a:gd name="T2" fmla="*/ 2837 w 3106"/>
                <a:gd name="T3" fmla="*/ 0 h 2204"/>
                <a:gd name="T4" fmla="*/ 2881 w 3106"/>
                <a:gd name="T5" fmla="*/ 3 h 2204"/>
                <a:gd name="T6" fmla="*/ 2922 w 3106"/>
                <a:gd name="T7" fmla="*/ 14 h 2204"/>
                <a:gd name="T8" fmla="*/ 2961 w 3106"/>
                <a:gd name="T9" fmla="*/ 30 h 2204"/>
                <a:gd name="T10" fmla="*/ 2996 w 3106"/>
                <a:gd name="T11" fmla="*/ 51 h 2204"/>
                <a:gd name="T12" fmla="*/ 3027 w 3106"/>
                <a:gd name="T13" fmla="*/ 79 h 2204"/>
                <a:gd name="T14" fmla="*/ 3053 w 3106"/>
                <a:gd name="T15" fmla="*/ 110 h 2204"/>
                <a:gd name="T16" fmla="*/ 3076 w 3106"/>
                <a:gd name="T17" fmla="*/ 145 h 2204"/>
                <a:gd name="T18" fmla="*/ 3092 w 3106"/>
                <a:gd name="T19" fmla="*/ 183 h 2204"/>
                <a:gd name="T20" fmla="*/ 3102 w 3106"/>
                <a:gd name="T21" fmla="*/ 224 h 2204"/>
                <a:gd name="T22" fmla="*/ 3106 w 3106"/>
                <a:gd name="T23" fmla="*/ 268 h 2204"/>
                <a:gd name="T24" fmla="*/ 3106 w 3106"/>
                <a:gd name="T25" fmla="*/ 1187 h 2204"/>
                <a:gd name="T26" fmla="*/ 3052 w 3106"/>
                <a:gd name="T27" fmla="*/ 1161 h 2204"/>
                <a:gd name="T28" fmla="*/ 2998 w 3106"/>
                <a:gd name="T29" fmla="*/ 1138 h 2204"/>
                <a:gd name="T30" fmla="*/ 2943 w 3106"/>
                <a:gd name="T31" fmla="*/ 1122 h 2204"/>
                <a:gd name="T32" fmla="*/ 2887 w 3106"/>
                <a:gd name="T33" fmla="*/ 1113 h 2204"/>
                <a:gd name="T34" fmla="*/ 2829 w 3106"/>
                <a:gd name="T35" fmla="*/ 1110 h 2204"/>
                <a:gd name="T36" fmla="*/ 2829 w 3106"/>
                <a:gd name="T37" fmla="*/ 268 h 2204"/>
                <a:gd name="T38" fmla="*/ 269 w 3106"/>
                <a:gd name="T39" fmla="*/ 275 h 2204"/>
                <a:gd name="T40" fmla="*/ 276 w 3106"/>
                <a:gd name="T41" fmla="*/ 1935 h 2204"/>
                <a:gd name="T42" fmla="*/ 1726 w 3106"/>
                <a:gd name="T43" fmla="*/ 1931 h 2204"/>
                <a:gd name="T44" fmla="*/ 1726 w 3106"/>
                <a:gd name="T45" fmla="*/ 1950 h 2204"/>
                <a:gd name="T46" fmla="*/ 1727 w 3106"/>
                <a:gd name="T47" fmla="*/ 1969 h 2204"/>
                <a:gd name="T48" fmla="*/ 1754 w 3106"/>
                <a:gd name="T49" fmla="*/ 2204 h 2204"/>
                <a:gd name="T50" fmla="*/ 269 w 3106"/>
                <a:gd name="T51" fmla="*/ 2204 h 2204"/>
                <a:gd name="T52" fmla="*/ 225 w 3106"/>
                <a:gd name="T53" fmla="*/ 2200 h 2204"/>
                <a:gd name="T54" fmla="*/ 184 w 3106"/>
                <a:gd name="T55" fmla="*/ 2190 h 2204"/>
                <a:gd name="T56" fmla="*/ 145 w 3106"/>
                <a:gd name="T57" fmla="*/ 2174 h 2204"/>
                <a:gd name="T58" fmla="*/ 110 w 3106"/>
                <a:gd name="T59" fmla="*/ 2152 h 2204"/>
                <a:gd name="T60" fmla="*/ 78 w 3106"/>
                <a:gd name="T61" fmla="*/ 2125 h 2204"/>
                <a:gd name="T62" fmla="*/ 52 w 3106"/>
                <a:gd name="T63" fmla="*/ 2094 h 2204"/>
                <a:gd name="T64" fmla="*/ 30 w 3106"/>
                <a:gd name="T65" fmla="*/ 2059 h 2204"/>
                <a:gd name="T66" fmla="*/ 13 w 3106"/>
                <a:gd name="T67" fmla="*/ 2020 h 2204"/>
                <a:gd name="T68" fmla="*/ 3 w 3106"/>
                <a:gd name="T69" fmla="*/ 1979 h 2204"/>
                <a:gd name="T70" fmla="*/ 0 w 3106"/>
                <a:gd name="T71" fmla="*/ 1935 h 2204"/>
                <a:gd name="T72" fmla="*/ 0 w 3106"/>
                <a:gd name="T73" fmla="*/ 268 h 2204"/>
                <a:gd name="T74" fmla="*/ 3 w 3106"/>
                <a:gd name="T75" fmla="*/ 224 h 2204"/>
                <a:gd name="T76" fmla="*/ 13 w 3106"/>
                <a:gd name="T77" fmla="*/ 183 h 2204"/>
                <a:gd name="T78" fmla="*/ 30 w 3106"/>
                <a:gd name="T79" fmla="*/ 145 h 2204"/>
                <a:gd name="T80" fmla="*/ 52 w 3106"/>
                <a:gd name="T81" fmla="*/ 110 h 2204"/>
                <a:gd name="T82" fmla="*/ 78 w 3106"/>
                <a:gd name="T83" fmla="*/ 79 h 2204"/>
                <a:gd name="T84" fmla="*/ 110 w 3106"/>
                <a:gd name="T85" fmla="*/ 51 h 2204"/>
                <a:gd name="T86" fmla="*/ 145 w 3106"/>
                <a:gd name="T87" fmla="*/ 30 h 2204"/>
                <a:gd name="T88" fmla="*/ 184 w 3106"/>
                <a:gd name="T89" fmla="*/ 14 h 2204"/>
                <a:gd name="T90" fmla="*/ 225 w 3106"/>
                <a:gd name="T91" fmla="*/ 3 h 2204"/>
                <a:gd name="T92" fmla="*/ 269 w 3106"/>
                <a:gd name="T93" fmla="*/ 0 h 2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106" h="2204">
                  <a:moveTo>
                    <a:pt x="269" y="0"/>
                  </a:moveTo>
                  <a:lnTo>
                    <a:pt x="2837" y="0"/>
                  </a:lnTo>
                  <a:lnTo>
                    <a:pt x="2881" y="3"/>
                  </a:lnTo>
                  <a:lnTo>
                    <a:pt x="2922" y="14"/>
                  </a:lnTo>
                  <a:lnTo>
                    <a:pt x="2961" y="30"/>
                  </a:lnTo>
                  <a:lnTo>
                    <a:pt x="2996" y="51"/>
                  </a:lnTo>
                  <a:lnTo>
                    <a:pt x="3027" y="79"/>
                  </a:lnTo>
                  <a:lnTo>
                    <a:pt x="3053" y="110"/>
                  </a:lnTo>
                  <a:lnTo>
                    <a:pt x="3076" y="145"/>
                  </a:lnTo>
                  <a:lnTo>
                    <a:pt x="3092" y="183"/>
                  </a:lnTo>
                  <a:lnTo>
                    <a:pt x="3102" y="224"/>
                  </a:lnTo>
                  <a:lnTo>
                    <a:pt x="3106" y="268"/>
                  </a:lnTo>
                  <a:lnTo>
                    <a:pt x="3106" y="1187"/>
                  </a:lnTo>
                  <a:lnTo>
                    <a:pt x="3052" y="1161"/>
                  </a:lnTo>
                  <a:lnTo>
                    <a:pt x="2998" y="1138"/>
                  </a:lnTo>
                  <a:lnTo>
                    <a:pt x="2943" y="1122"/>
                  </a:lnTo>
                  <a:lnTo>
                    <a:pt x="2887" y="1113"/>
                  </a:lnTo>
                  <a:lnTo>
                    <a:pt x="2829" y="1110"/>
                  </a:lnTo>
                  <a:lnTo>
                    <a:pt x="2829" y="268"/>
                  </a:lnTo>
                  <a:lnTo>
                    <a:pt x="269" y="275"/>
                  </a:lnTo>
                  <a:lnTo>
                    <a:pt x="276" y="1935"/>
                  </a:lnTo>
                  <a:lnTo>
                    <a:pt x="1726" y="1931"/>
                  </a:lnTo>
                  <a:lnTo>
                    <a:pt x="1726" y="1950"/>
                  </a:lnTo>
                  <a:lnTo>
                    <a:pt x="1727" y="1969"/>
                  </a:lnTo>
                  <a:lnTo>
                    <a:pt x="1754" y="2204"/>
                  </a:lnTo>
                  <a:lnTo>
                    <a:pt x="269" y="2204"/>
                  </a:lnTo>
                  <a:lnTo>
                    <a:pt x="225" y="2200"/>
                  </a:lnTo>
                  <a:lnTo>
                    <a:pt x="184" y="2190"/>
                  </a:lnTo>
                  <a:lnTo>
                    <a:pt x="145" y="2174"/>
                  </a:lnTo>
                  <a:lnTo>
                    <a:pt x="110" y="2152"/>
                  </a:lnTo>
                  <a:lnTo>
                    <a:pt x="78" y="2125"/>
                  </a:lnTo>
                  <a:lnTo>
                    <a:pt x="52" y="2094"/>
                  </a:lnTo>
                  <a:lnTo>
                    <a:pt x="30" y="2059"/>
                  </a:lnTo>
                  <a:lnTo>
                    <a:pt x="13" y="2020"/>
                  </a:lnTo>
                  <a:lnTo>
                    <a:pt x="3" y="1979"/>
                  </a:lnTo>
                  <a:lnTo>
                    <a:pt x="0" y="1935"/>
                  </a:lnTo>
                  <a:lnTo>
                    <a:pt x="0" y="268"/>
                  </a:lnTo>
                  <a:lnTo>
                    <a:pt x="3" y="224"/>
                  </a:lnTo>
                  <a:lnTo>
                    <a:pt x="13" y="183"/>
                  </a:lnTo>
                  <a:lnTo>
                    <a:pt x="30" y="145"/>
                  </a:lnTo>
                  <a:lnTo>
                    <a:pt x="52" y="110"/>
                  </a:lnTo>
                  <a:lnTo>
                    <a:pt x="78" y="79"/>
                  </a:lnTo>
                  <a:lnTo>
                    <a:pt x="110" y="51"/>
                  </a:lnTo>
                  <a:lnTo>
                    <a:pt x="145" y="30"/>
                  </a:lnTo>
                  <a:lnTo>
                    <a:pt x="184" y="14"/>
                  </a:lnTo>
                  <a:lnTo>
                    <a:pt x="225" y="3"/>
                  </a:lnTo>
                  <a:lnTo>
                    <a:pt x="2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38" name="Freeform 536">
              <a:extLst>
                <a:ext uri="{FF2B5EF4-FFF2-40B4-BE49-F238E27FC236}">
                  <a16:creationId xmlns="" xmlns:a16="http://schemas.microsoft.com/office/drawing/2014/main" id="{794A13CC-6689-4887-9CE3-245130014E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" y="2627"/>
              <a:ext cx="1063" cy="207"/>
            </a:xfrm>
            <a:custGeom>
              <a:avLst/>
              <a:gdLst>
                <a:gd name="T0" fmla="*/ 208 w 2126"/>
                <a:gd name="T1" fmla="*/ 0 h 414"/>
                <a:gd name="T2" fmla="*/ 2076 w 2126"/>
                <a:gd name="T3" fmla="*/ 0 h 414"/>
                <a:gd name="T4" fmla="*/ 2121 w 2126"/>
                <a:gd name="T5" fmla="*/ 387 h 414"/>
                <a:gd name="T6" fmla="*/ 2124 w 2126"/>
                <a:gd name="T7" fmla="*/ 400 h 414"/>
                <a:gd name="T8" fmla="*/ 2126 w 2126"/>
                <a:gd name="T9" fmla="*/ 414 h 414"/>
                <a:gd name="T10" fmla="*/ 208 w 2126"/>
                <a:gd name="T11" fmla="*/ 414 h 414"/>
                <a:gd name="T12" fmla="*/ 170 w 2126"/>
                <a:gd name="T13" fmla="*/ 412 h 414"/>
                <a:gd name="T14" fmla="*/ 135 w 2126"/>
                <a:gd name="T15" fmla="*/ 402 h 414"/>
                <a:gd name="T16" fmla="*/ 103 w 2126"/>
                <a:gd name="T17" fmla="*/ 387 h 414"/>
                <a:gd name="T18" fmla="*/ 74 w 2126"/>
                <a:gd name="T19" fmla="*/ 367 h 414"/>
                <a:gd name="T20" fmla="*/ 49 w 2126"/>
                <a:gd name="T21" fmla="*/ 342 h 414"/>
                <a:gd name="T22" fmla="*/ 29 w 2126"/>
                <a:gd name="T23" fmla="*/ 312 h 414"/>
                <a:gd name="T24" fmla="*/ 13 w 2126"/>
                <a:gd name="T25" fmla="*/ 280 h 414"/>
                <a:gd name="T26" fmla="*/ 4 w 2126"/>
                <a:gd name="T27" fmla="*/ 245 h 414"/>
                <a:gd name="T28" fmla="*/ 0 w 2126"/>
                <a:gd name="T29" fmla="*/ 208 h 414"/>
                <a:gd name="T30" fmla="*/ 4 w 2126"/>
                <a:gd name="T31" fmla="*/ 170 h 414"/>
                <a:gd name="T32" fmla="*/ 13 w 2126"/>
                <a:gd name="T33" fmla="*/ 135 h 414"/>
                <a:gd name="T34" fmla="*/ 29 w 2126"/>
                <a:gd name="T35" fmla="*/ 103 h 414"/>
                <a:gd name="T36" fmla="*/ 49 w 2126"/>
                <a:gd name="T37" fmla="*/ 74 h 414"/>
                <a:gd name="T38" fmla="*/ 74 w 2126"/>
                <a:gd name="T39" fmla="*/ 49 h 414"/>
                <a:gd name="T40" fmla="*/ 103 w 2126"/>
                <a:gd name="T41" fmla="*/ 29 h 414"/>
                <a:gd name="T42" fmla="*/ 135 w 2126"/>
                <a:gd name="T43" fmla="*/ 14 h 414"/>
                <a:gd name="T44" fmla="*/ 170 w 2126"/>
                <a:gd name="T45" fmla="*/ 4 h 414"/>
                <a:gd name="T46" fmla="*/ 208 w 2126"/>
                <a:gd name="T47" fmla="*/ 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26" h="414">
                  <a:moveTo>
                    <a:pt x="208" y="0"/>
                  </a:moveTo>
                  <a:lnTo>
                    <a:pt x="2076" y="0"/>
                  </a:lnTo>
                  <a:lnTo>
                    <a:pt x="2121" y="387"/>
                  </a:lnTo>
                  <a:lnTo>
                    <a:pt x="2124" y="400"/>
                  </a:lnTo>
                  <a:lnTo>
                    <a:pt x="2126" y="414"/>
                  </a:lnTo>
                  <a:lnTo>
                    <a:pt x="208" y="414"/>
                  </a:lnTo>
                  <a:lnTo>
                    <a:pt x="170" y="412"/>
                  </a:lnTo>
                  <a:lnTo>
                    <a:pt x="135" y="402"/>
                  </a:lnTo>
                  <a:lnTo>
                    <a:pt x="103" y="387"/>
                  </a:lnTo>
                  <a:lnTo>
                    <a:pt x="74" y="367"/>
                  </a:lnTo>
                  <a:lnTo>
                    <a:pt x="49" y="342"/>
                  </a:lnTo>
                  <a:lnTo>
                    <a:pt x="29" y="312"/>
                  </a:lnTo>
                  <a:lnTo>
                    <a:pt x="13" y="280"/>
                  </a:lnTo>
                  <a:lnTo>
                    <a:pt x="4" y="245"/>
                  </a:lnTo>
                  <a:lnTo>
                    <a:pt x="0" y="208"/>
                  </a:lnTo>
                  <a:lnTo>
                    <a:pt x="4" y="170"/>
                  </a:lnTo>
                  <a:lnTo>
                    <a:pt x="13" y="135"/>
                  </a:lnTo>
                  <a:lnTo>
                    <a:pt x="29" y="103"/>
                  </a:lnTo>
                  <a:lnTo>
                    <a:pt x="49" y="74"/>
                  </a:lnTo>
                  <a:lnTo>
                    <a:pt x="74" y="49"/>
                  </a:lnTo>
                  <a:lnTo>
                    <a:pt x="103" y="29"/>
                  </a:lnTo>
                  <a:lnTo>
                    <a:pt x="135" y="14"/>
                  </a:lnTo>
                  <a:lnTo>
                    <a:pt x="170" y="4"/>
                  </a:lnTo>
                  <a:lnTo>
                    <a:pt x="20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39" name="Freeform 537">
              <a:extLst>
                <a:ext uri="{FF2B5EF4-FFF2-40B4-BE49-F238E27FC236}">
                  <a16:creationId xmlns="" xmlns:a16="http://schemas.microsoft.com/office/drawing/2014/main" id="{64624D53-65A7-4266-9B81-345117A62C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0" y="2166"/>
              <a:ext cx="667" cy="958"/>
            </a:xfrm>
            <a:custGeom>
              <a:avLst/>
              <a:gdLst>
                <a:gd name="T0" fmla="*/ 699 w 1333"/>
                <a:gd name="T1" fmla="*/ 0 h 1918"/>
                <a:gd name="T2" fmla="*/ 699 w 1333"/>
                <a:gd name="T3" fmla="*/ 960 h 1918"/>
                <a:gd name="T4" fmla="*/ 1333 w 1333"/>
                <a:gd name="T5" fmla="*/ 960 h 1918"/>
                <a:gd name="T6" fmla="*/ 1298 w 1333"/>
                <a:gd name="T7" fmla="*/ 1262 h 1918"/>
                <a:gd name="T8" fmla="*/ 1295 w 1333"/>
                <a:gd name="T9" fmla="*/ 1285 h 1918"/>
                <a:gd name="T10" fmla="*/ 1286 w 1333"/>
                <a:gd name="T11" fmla="*/ 1305 h 1918"/>
                <a:gd name="T12" fmla="*/ 1272 w 1333"/>
                <a:gd name="T13" fmla="*/ 1322 h 1918"/>
                <a:gd name="T14" fmla="*/ 781 w 1333"/>
                <a:gd name="T15" fmla="*/ 1883 h 1918"/>
                <a:gd name="T16" fmla="*/ 764 w 1333"/>
                <a:gd name="T17" fmla="*/ 1898 h 1918"/>
                <a:gd name="T18" fmla="*/ 744 w 1333"/>
                <a:gd name="T19" fmla="*/ 1909 h 1918"/>
                <a:gd name="T20" fmla="*/ 722 w 1333"/>
                <a:gd name="T21" fmla="*/ 1917 h 1918"/>
                <a:gd name="T22" fmla="*/ 699 w 1333"/>
                <a:gd name="T23" fmla="*/ 1918 h 1918"/>
                <a:gd name="T24" fmla="*/ 699 w 1333"/>
                <a:gd name="T25" fmla="*/ 960 h 1918"/>
                <a:gd name="T26" fmla="*/ 64 w 1333"/>
                <a:gd name="T27" fmla="*/ 960 h 1918"/>
                <a:gd name="T28" fmla="*/ 0 w 1333"/>
                <a:gd name="T29" fmla="*/ 412 h 1918"/>
                <a:gd name="T30" fmla="*/ 1 w 1333"/>
                <a:gd name="T31" fmla="*/ 384 h 1918"/>
                <a:gd name="T32" fmla="*/ 7 w 1333"/>
                <a:gd name="T33" fmla="*/ 358 h 1918"/>
                <a:gd name="T34" fmla="*/ 20 w 1333"/>
                <a:gd name="T35" fmla="*/ 335 h 1918"/>
                <a:gd name="T36" fmla="*/ 39 w 1333"/>
                <a:gd name="T37" fmla="*/ 315 h 1918"/>
                <a:gd name="T38" fmla="*/ 61 w 1333"/>
                <a:gd name="T39" fmla="*/ 300 h 1918"/>
                <a:gd name="T40" fmla="*/ 650 w 1333"/>
                <a:gd name="T41" fmla="*/ 11 h 1918"/>
                <a:gd name="T42" fmla="*/ 673 w 1333"/>
                <a:gd name="T43" fmla="*/ 3 h 1918"/>
                <a:gd name="T44" fmla="*/ 699 w 1333"/>
                <a:gd name="T45" fmla="*/ 0 h 19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3" h="1918">
                  <a:moveTo>
                    <a:pt x="699" y="0"/>
                  </a:moveTo>
                  <a:lnTo>
                    <a:pt x="699" y="960"/>
                  </a:lnTo>
                  <a:lnTo>
                    <a:pt x="1333" y="960"/>
                  </a:lnTo>
                  <a:lnTo>
                    <a:pt x="1298" y="1262"/>
                  </a:lnTo>
                  <a:lnTo>
                    <a:pt x="1295" y="1285"/>
                  </a:lnTo>
                  <a:lnTo>
                    <a:pt x="1286" y="1305"/>
                  </a:lnTo>
                  <a:lnTo>
                    <a:pt x="1272" y="1322"/>
                  </a:lnTo>
                  <a:lnTo>
                    <a:pt x="781" y="1883"/>
                  </a:lnTo>
                  <a:lnTo>
                    <a:pt x="764" y="1898"/>
                  </a:lnTo>
                  <a:lnTo>
                    <a:pt x="744" y="1909"/>
                  </a:lnTo>
                  <a:lnTo>
                    <a:pt x="722" y="1917"/>
                  </a:lnTo>
                  <a:lnTo>
                    <a:pt x="699" y="1918"/>
                  </a:lnTo>
                  <a:lnTo>
                    <a:pt x="699" y="960"/>
                  </a:lnTo>
                  <a:lnTo>
                    <a:pt x="64" y="960"/>
                  </a:lnTo>
                  <a:lnTo>
                    <a:pt x="0" y="412"/>
                  </a:lnTo>
                  <a:lnTo>
                    <a:pt x="1" y="384"/>
                  </a:lnTo>
                  <a:lnTo>
                    <a:pt x="7" y="358"/>
                  </a:lnTo>
                  <a:lnTo>
                    <a:pt x="20" y="335"/>
                  </a:lnTo>
                  <a:lnTo>
                    <a:pt x="39" y="315"/>
                  </a:lnTo>
                  <a:lnTo>
                    <a:pt x="61" y="300"/>
                  </a:lnTo>
                  <a:lnTo>
                    <a:pt x="650" y="11"/>
                  </a:lnTo>
                  <a:lnTo>
                    <a:pt x="673" y="3"/>
                  </a:lnTo>
                  <a:lnTo>
                    <a:pt x="6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/>
            </a:p>
          </p:txBody>
        </p:sp>
        <p:sp>
          <p:nvSpPr>
            <p:cNvPr id="40" name="Freeform 538">
              <a:extLst>
                <a:ext uri="{FF2B5EF4-FFF2-40B4-BE49-F238E27FC236}">
                  <a16:creationId xmlns="" xmlns:a16="http://schemas.microsoft.com/office/drawing/2014/main" id="{A055A968-BB05-45B7-9BC9-894E052A4F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19" y="2015"/>
              <a:ext cx="1002" cy="1261"/>
            </a:xfrm>
            <a:custGeom>
              <a:avLst/>
              <a:gdLst>
                <a:gd name="T0" fmla="*/ 970 w 2003"/>
                <a:gd name="T1" fmla="*/ 202 h 2523"/>
                <a:gd name="T2" fmla="*/ 909 w 2003"/>
                <a:gd name="T3" fmla="*/ 221 h 2523"/>
                <a:gd name="T4" fmla="*/ 288 w 2003"/>
                <a:gd name="T5" fmla="*/ 530 h 2523"/>
                <a:gd name="T6" fmla="*/ 238 w 2003"/>
                <a:gd name="T7" fmla="*/ 584 h 2523"/>
                <a:gd name="T8" fmla="*/ 208 w 2003"/>
                <a:gd name="T9" fmla="*/ 650 h 2523"/>
                <a:gd name="T10" fmla="*/ 203 w 2003"/>
                <a:gd name="T11" fmla="*/ 724 h 2523"/>
                <a:gd name="T12" fmla="*/ 308 w 2003"/>
                <a:gd name="T13" fmla="*/ 1607 h 2523"/>
                <a:gd name="T14" fmla="*/ 333 w 2003"/>
                <a:gd name="T15" fmla="*/ 1665 h 2523"/>
                <a:gd name="T16" fmla="*/ 843 w 2003"/>
                <a:gd name="T17" fmla="*/ 2250 h 2523"/>
                <a:gd name="T18" fmla="*/ 893 w 2003"/>
                <a:gd name="T19" fmla="*/ 2290 h 2523"/>
                <a:gd name="T20" fmla="*/ 953 w 2003"/>
                <a:gd name="T21" fmla="*/ 2313 h 2523"/>
                <a:gd name="T22" fmla="*/ 1018 w 2003"/>
                <a:gd name="T23" fmla="*/ 2318 h 2523"/>
                <a:gd name="T24" fmla="*/ 1080 w 2003"/>
                <a:gd name="T25" fmla="*/ 2304 h 2523"/>
                <a:gd name="T26" fmla="*/ 1137 w 2003"/>
                <a:gd name="T27" fmla="*/ 2273 h 2523"/>
                <a:gd name="T28" fmla="*/ 1651 w 2003"/>
                <a:gd name="T29" fmla="*/ 1690 h 2523"/>
                <a:gd name="T30" fmla="*/ 1685 w 2003"/>
                <a:gd name="T31" fmla="*/ 1636 h 2523"/>
                <a:gd name="T32" fmla="*/ 1701 w 2003"/>
                <a:gd name="T33" fmla="*/ 1576 h 2523"/>
                <a:gd name="T34" fmla="*/ 1800 w 2003"/>
                <a:gd name="T35" fmla="*/ 686 h 2523"/>
                <a:gd name="T36" fmla="*/ 1784 w 2003"/>
                <a:gd name="T37" fmla="*/ 615 h 2523"/>
                <a:gd name="T38" fmla="*/ 1743 w 2003"/>
                <a:gd name="T39" fmla="*/ 555 h 2523"/>
                <a:gd name="T40" fmla="*/ 1684 w 2003"/>
                <a:gd name="T41" fmla="*/ 510 h 2523"/>
                <a:gd name="T42" fmla="*/ 1065 w 2003"/>
                <a:gd name="T43" fmla="*/ 210 h 2523"/>
                <a:gd name="T44" fmla="*/ 1002 w 2003"/>
                <a:gd name="T45" fmla="*/ 200 h 2523"/>
                <a:gd name="T46" fmla="*/ 1049 w 2003"/>
                <a:gd name="T47" fmla="*/ 2 h 2523"/>
                <a:gd name="T48" fmla="*/ 1141 w 2003"/>
                <a:gd name="T49" fmla="*/ 23 h 2523"/>
                <a:gd name="T50" fmla="*/ 1772 w 2003"/>
                <a:gd name="T51" fmla="*/ 330 h 2523"/>
                <a:gd name="T52" fmla="*/ 1858 w 2003"/>
                <a:gd name="T53" fmla="*/ 386 h 2523"/>
                <a:gd name="T54" fmla="*/ 1926 w 2003"/>
                <a:gd name="T55" fmla="*/ 460 h 2523"/>
                <a:gd name="T56" fmla="*/ 1973 w 2003"/>
                <a:gd name="T57" fmla="*/ 548 h 2523"/>
                <a:gd name="T58" fmla="*/ 1999 w 2003"/>
                <a:gd name="T59" fmla="*/ 645 h 2523"/>
                <a:gd name="T60" fmla="*/ 2001 w 2003"/>
                <a:gd name="T61" fmla="*/ 746 h 2523"/>
                <a:gd name="T62" fmla="*/ 1893 w 2003"/>
                <a:gd name="T63" fmla="*/ 1647 h 2523"/>
                <a:gd name="T64" fmla="*/ 1859 w 2003"/>
                <a:gd name="T65" fmla="*/ 1740 h 2523"/>
                <a:gd name="T66" fmla="*/ 1803 w 2003"/>
                <a:gd name="T67" fmla="*/ 1822 h 2523"/>
                <a:gd name="T68" fmla="*/ 1277 w 2003"/>
                <a:gd name="T69" fmla="*/ 2419 h 2523"/>
                <a:gd name="T70" fmla="*/ 1194 w 2003"/>
                <a:gd name="T71" fmla="*/ 2475 h 2523"/>
                <a:gd name="T72" fmla="*/ 1102 w 2003"/>
                <a:gd name="T73" fmla="*/ 2511 h 2523"/>
                <a:gd name="T74" fmla="*/ 1002 w 2003"/>
                <a:gd name="T75" fmla="*/ 2523 h 2523"/>
                <a:gd name="T76" fmla="*/ 901 w 2003"/>
                <a:gd name="T77" fmla="*/ 2511 h 2523"/>
                <a:gd name="T78" fmla="*/ 809 w 2003"/>
                <a:gd name="T79" fmla="*/ 2475 h 2523"/>
                <a:gd name="T80" fmla="*/ 727 w 2003"/>
                <a:gd name="T81" fmla="*/ 2419 h 2523"/>
                <a:gd name="T82" fmla="*/ 200 w 2003"/>
                <a:gd name="T83" fmla="*/ 1822 h 2523"/>
                <a:gd name="T84" fmla="*/ 144 w 2003"/>
                <a:gd name="T85" fmla="*/ 1740 h 2523"/>
                <a:gd name="T86" fmla="*/ 110 w 2003"/>
                <a:gd name="T87" fmla="*/ 1647 h 2523"/>
                <a:gd name="T88" fmla="*/ 4 w 2003"/>
                <a:gd name="T89" fmla="*/ 746 h 2523"/>
                <a:gd name="T90" fmla="*/ 4 w 2003"/>
                <a:gd name="T91" fmla="*/ 645 h 2523"/>
                <a:gd name="T92" fmla="*/ 30 w 2003"/>
                <a:gd name="T93" fmla="*/ 548 h 2523"/>
                <a:gd name="T94" fmla="*/ 77 w 2003"/>
                <a:gd name="T95" fmla="*/ 460 h 2523"/>
                <a:gd name="T96" fmla="*/ 145 w 2003"/>
                <a:gd name="T97" fmla="*/ 386 h 2523"/>
                <a:gd name="T98" fmla="*/ 230 w 2003"/>
                <a:gd name="T99" fmla="*/ 330 h 2523"/>
                <a:gd name="T100" fmla="*/ 864 w 2003"/>
                <a:gd name="T101" fmla="*/ 23 h 2523"/>
                <a:gd name="T102" fmla="*/ 955 w 2003"/>
                <a:gd name="T103" fmla="*/ 2 h 2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03" h="2523">
                  <a:moveTo>
                    <a:pt x="1002" y="200"/>
                  </a:moveTo>
                  <a:lnTo>
                    <a:pt x="970" y="202"/>
                  </a:lnTo>
                  <a:lnTo>
                    <a:pt x="939" y="210"/>
                  </a:lnTo>
                  <a:lnTo>
                    <a:pt x="909" y="221"/>
                  </a:lnTo>
                  <a:lnTo>
                    <a:pt x="320" y="510"/>
                  </a:lnTo>
                  <a:lnTo>
                    <a:pt x="288" y="530"/>
                  </a:lnTo>
                  <a:lnTo>
                    <a:pt x="260" y="555"/>
                  </a:lnTo>
                  <a:lnTo>
                    <a:pt x="238" y="584"/>
                  </a:lnTo>
                  <a:lnTo>
                    <a:pt x="220" y="615"/>
                  </a:lnTo>
                  <a:lnTo>
                    <a:pt x="208" y="650"/>
                  </a:lnTo>
                  <a:lnTo>
                    <a:pt x="203" y="686"/>
                  </a:lnTo>
                  <a:lnTo>
                    <a:pt x="203" y="724"/>
                  </a:lnTo>
                  <a:lnTo>
                    <a:pt x="302" y="1576"/>
                  </a:lnTo>
                  <a:lnTo>
                    <a:pt x="308" y="1607"/>
                  </a:lnTo>
                  <a:lnTo>
                    <a:pt x="318" y="1636"/>
                  </a:lnTo>
                  <a:lnTo>
                    <a:pt x="333" y="1665"/>
                  </a:lnTo>
                  <a:lnTo>
                    <a:pt x="352" y="1690"/>
                  </a:lnTo>
                  <a:lnTo>
                    <a:pt x="843" y="2250"/>
                  </a:lnTo>
                  <a:lnTo>
                    <a:pt x="866" y="2273"/>
                  </a:lnTo>
                  <a:lnTo>
                    <a:pt x="893" y="2290"/>
                  </a:lnTo>
                  <a:lnTo>
                    <a:pt x="923" y="2304"/>
                  </a:lnTo>
                  <a:lnTo>
                    <a:pt x="953" y="2313"/>
                  </a:lnTo>
                  <a:lnTo>
                    <a:pt x="985" y="2318"/>
                  </a:lnTo>
                  <a:lnTo>
                    <a:pt x="1018" y="2318"/>
                  </a:lnTo>
                  <a:lnTo>
                    <a:pt x="1049" y="2314"/>
                  </a:lnTo>
                  <a:lnTo>
                    <a:pt x="1080" y="2304"/>
                  </a:lnTo>
                  <a:lnTo>
                    <a:pt x="1110" y="2290"/>
                  </a:lnTo>
                  <a:lnTo>
                    <a:pt x="1137" y="2273"/>
                  </a:lnTo>
                  <a:lnTo>
                    <a:pt x="1161" y="2250"/>
                  </a:lnTo>
                  <a:lnTo>
                    <a:pt x="1651" y="1690"/>
                  </a:lnTo>
                  <a:lnTo>
                    <a:pt x="1670" y="1665"/>
                  </a:lnTo>
                  <a:lnTo>
                    <a:pt x="1685" y="1636"/>
                  </a:lnTo>
                  <a:lnTo>
                    <a:pt x="1696" y="1607"/>
                  </a:lnTo>
                  <a:lnTo>
                    <a:pt x="1701" y="1576"/>
                  </a:lnTo>
                  <a:lnTo>
                    <a:pt x="1800" y="724"/>
                  </a:lnTo>
                  <a:lnTo>
                    <a:pt x="1800" y="686"/>
                  </a:lnTo>
                  <a:lnTo>
                    <a:pt x="1795" y="650"/>
                  </a:lnTo>
                  <a:lnTo>
                    <a:pt x="1784" y="615"/>
                  </a:lnTo>
                  <a:lnTo>
                    <a:pt x="1767" y="584"/>
                  </a:lnTo>
                  <a:lnTo>
                    <a:pt x="1743" y="555"/>
                  </a:lnTo>
                  <a:lnTo>
                    <a:pt x="1715" y="530"/>
                  </a:lnTo>
                  <a:lnTo>
                    <a:pt x="1684" y="510"/>
                  </a:lnTo>
                  <a:lnTo>
                    <a:pt x="1094" y="221"/>
                  </a:lnTo>
                  <a:lnTo>
                    <a:pt x="1065" y="210"/>
                  </a:lnTo>
                  <a:lnTo>
                    <a:pt x="1034" y="202"/>
                  </a:lnTo>
                  <a:lnTo>
                    <a:pt x="1002" y="200"/>
                  </a:lnTo>
                  <a:close/>
                  <a:moveTo>
                    <a:pt x="1002" y="0"/>
                  </a:moveTo>
                  <a:lnTo>
                    <a:pt x="1049" y="2"/>
                  </a:lnTo>
                  <a:lnTo>
                    <a:pt x="1095" y="10"/>
                  </a:lnTo>
                  <a:lnTo>
                    <a:pt x="1141" y="23"/>
                  </a:lnTo>
                  <a:lnTo>
                    <a:pt x="1183" y="41"/>
                  </a:lnTo>
                  <a:lnTo>
                    <a:pt x="1772" y="330"/>
                  </a:lnTo>
                  <a:lnTo>
                    <a:pt x="1817" y="355"/>
                  </a:lnTo>
                  <a:lnTo>
                    <a:pt x="1858" y="386"/>
                  </a:lnTo>
                  <a:lnTo>
                    <a:pt x="1894" y="421"/>
                  </a:lnTo>
                  <a:lnTo>
                    <a:pt x="1926" y="460"/>
                  </a:lnTo>
                  <a:lnTo>
                    <a:pt x="1952" y="503"/>
                  </a:lnTo>
                  <a:lnTo>
                    <a:pt x="1973" y="548"/>
                  </a:lnTo>
                  <a:lnTo>
                    <a:pt x="1989" y="595"/>
                  </a:lnTo>
                  <a:lnTo>
                    <a:pt x="1999" y="645"/>
                  </a:lnTo>
                  <a:lnTo>
                    <a:pt x="2003" y="695"/>
                  </a:lnTo>
                  <a:lnTo>
                    <a:pt x="2001" y="746"/>
                  </a:lnTo>
                  <a:lnTo>
                    <a:pt x="1902" y="1598"/>
                  </a:lnTo>
                  <a:lnTo>
                    <a:pt x="1893" y="1647"/>
                  </a:lnTo>
                  <a:lnTo>
                    <a:pt x="1879" y="1695"/>
                  </a:lnTo>
                  <a:lnTo>
                    <a:pt x="1859" y="1740"/>
                  </a:lnTo>
                  <a:lnTo>
                    <a:pt x="1833" y="1782"/>
                  </a:lnTo>
                  <a:lnTo>
                    <a:pt x="1803" y="1822"/>
                  </a:lnTo>
                  <a:lnTo>
                    <a:pt x="1312" y="2383"/>
                  </a:lnTo>
                  <a:lnTo>
                    <a:pt x="1277" y="2419"/>
                  </a:lnTo>
                  <a:lnTo>
                    <a:pt x="1237" y="2449"/>
                  </a:lnTo>
                  <a:lnTo>
                    <a:pt x="1194" y="2475"/>
                  </a:lnTo>
                  <a:lnTo>
                    <a:pt x="1149" y="2496"/>
                  </a:lnTo>
                  <a:lnTo>
                    <a:pt x="1102" y="2511"/>
                  </a:lnTo>
                  <a:lnTo>
                    <a:pt x="1052" y="2520"/>
                  </a:lnTo>
                  <a:lnTo>
                    <a:pt x="1002" y="2523"/>
                  </a:lnTo>
                  <a:lnTo>
                    <a:pt x="951" y="2520"/>
                  </a:lnTo>
                  <a:lnTo>
                    <a:pt x="901" y="2511"/>
                  </a:lnTo>
                  <a:lnTo>
                    <a:pt x="854" y="2496"/>
                  </a:lnTo>
                  <a:lnTo>
                    <a:pt x="809" y="2475"/>
                  </a:lnTo>
                  <a:lnTo>
                    <a:pt x="766" y="2449"/>
                  </a:lnTo>
                  <a:lnTo>
                    <a:pt x="727" y="2419"/>
                  </a:lnTo>
                  <a:lnTo>
                    <a:pt x="691" y="2383"/>
                  </a:lnTo>
                  <a:lnTo>
                    <a:pt x="200" y="1822"/>
                  </a:lnTo>
                  <a:lnTo>
                    <a:pt x="170" y="1782"/>
                  </a:lnTo>
                  <a:lnTo>
                    <a:pt x="144" y="1740"/>
                  </a:lnTo>
                  <a:lnTo>
                    <a:pt x="124" y="1695"/>
                  </a:lnTo>
                  <a:lnTo>
                    <a:pt x="110" y="1647"/>
                  </a:lnTo>
                  <a:lnTo>
                    <a:pt x="101" y="1598"/>
                  </a:lnTo>
                  <a:lnTo>
                    <a:pt x="4" y="746"/>
                  </a:lnTo>
                  <a:lnTo>
                    <a:pt x="0" y="695"/>
                  </a:lnTo>
                  <a:lnTo>
                    <a:pt x="4" y="645"/>
                  </a:lnTo>
                  <a:lnTo>
                    <a:pt x="14" y="595"/>
                  </a:lnTo>
                  <a:lnTo>
                    <a:pt x="30" y="548"/>
                  </a:lnTo>
                  <a:lnTo>
                    <a:pt x="51" y="503"/>
                  </a:lnTo>
                  <a:lnTo>
                    <a:pt x="77" y="460"/>
                  </a:lnTo>
                  <a:lnTo>
                    <a:pt x="109" y="421"/>
                  </a:lnTo>
                  <a:lnTo>
                    <a:pt x="145" y="386"/>
                  </a:lnTo>
                  <a:lnTo>
                    <a:pt x="186" y="355"/>
                  </a:lnTo>
                  <a:lnTo>
                    <a:pt x="230" y="330"/>
                  </a:lnTo>
                  <a:lnTo>
                    <a:pt x="820" y="41"/>
                  </a:lnTo>
                  <a:lnTo>
                    <a:pt x="864" y="23"/>
                  </a:lnTo>
                  <a:lnTo>
                    <a:pt x="909" y="10"/>
                  </a:lnTo>
                  <a:lnTo>
                    <a:pt x="955" y="2"/>
                  </a:lnTo>
                  <a:lnTo>
                    <a:pt x="10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</p:grpSp>
    </p:spTree>
    <p:extLst>
      <p:ext uri="{BB962C8B-B14F-4D97-AF65-F5344CB8AC3E}">
        <p14:creationId xmlns:p14="http://schemas.microsoft.com/office/powerpoint/2010/main" val="3060336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="" xmlns:a16="http://schemas.microsoft.com/office/drawing/2014/main" id="{A9AB49AD-BE95-4EAD-9FAD-E0D259514928}"/>
              </a:ext>
            </a:extLst>
          </p:cNvPr>
          <p:cNvSpPr/>
          <p:nvPr/>
        </p:nvSpPr>
        <p:spPr>
          <a:xfrm>
            <a:off x="1418232" y="3324598"/>
            <a:ext cx="1037778" cy="1037783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="" xmlns:a16="http://schemas.microsoft.com/office/drawing/2014/main" id="{BDF7205C-A4E1-40F9-B38D-A29A1C24C9BE}"/>
              </a:ext>
            </a:extLst>
          </p:cNvPr>
          <p:cNvSpPr/>
          <p:nvPr/>
        </p:nvSpPr>
        <p:spPr>
          <a:xfrm>
            <a:off x="1418229" y="1957826"/>
            <a:ext cx="1037778" cy="1037783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="" xmlns:a16="http://schemas.microsoft.com/office/drawing/2014/main" id="{A2F98A87-C54B-445D-8B21-23B728D44F61}"/>
              </a:ext>
            </a:extLst>
          </p:cNvPr>
          <p:cNvSpPr/>
          <p:nvPr/>
        </p:nvSpPr>
        <p:spPr>
          <a:xfrm>
            <a:off x="1418226" y="4691371"/>
            <a:ext cx="1037778" cy="1037783"/>
          </a:xfrm>
          <a:prstGeom prst="ellipse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6" name="Group 556">
            <a:extLst>
              <a:ext uri="{FF2B5EF4-FFF2-40B4-BE49-F238E27FC236}">
                <a16:creationId xmlns="" xmlns:a16="http://schemas.microsoft.com/office/drawing/2014/main" id="{31D024F2-9165-4CE7-BE34-8143422AC93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732263" y="2293613"/>
            <a:ext cx="467034" cy="411782"/>
            <a:chOff x="-145" y="1651"/>
            <a:chExt cx="2054" cy="1811"/>
          </a:xfrm>
          <a:solidFill>
            <a:schemeClr val="bg1"/>
          </a:solidFill>
        </p:grpSpPr>
        <p:sp>
          <p:nvSpPr>
            <p:cNvPr id="7" name="Freeform 558">
              <a:extLst>
                <a:ext uri="{FF2B5EF4-FFF2-40B4-BE49-F238E27FC236}">
                  <a16:creationId xmlns="" xmlns:a16="http://schemas.microsoft.com/office/drawing/2014/main" id="{0FC3BE73-DCFC-41B2-BCF7-61B07D71FCD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" y="2371"/>
              <a:ext cx="329" cy="521"/>
            </a:xfrm>
            <a:custGeom>
              <a:avLst/>
              <a:gdLst>
                <a:gd name="T0" fmla="*/ 76 w 657"/>
                <a:gd name="T1" fmla="*/ 0 h 1041"/>
                <a:gd name="T2" fmla="*/ 581 w 657"/>
                <a:gd name="T3" fmla="*/ 0 h 1041"/>
                <a:gd name="T4" fmla="*/ 601 w 657"/>
                <a:gd name="T5" fmla="*/ 3 h 1041"/>
                <a:gd name="T6" fmla="*/ 620 w 657"/>
                <a:gd name="T7" fmla="*/ 10 h 1041"/>
                <a:gd name="T8" fmla="*/ 635 w 657"/>
                <a:gd name="T9" fmla="*/ 22 h 1041"/>
                <a:gd name="T10" fmla="*/ 647 w 657"/>
                <a:gd name="T11" fmla="*/ 37 h 1041"/>
                <a:gd name="T12" fmla="*/ 655 w 657"/>
                <a:gd name="T13" fmla="*/ 56 h 1041"/>
                <a:gd name="T14" fmla="*/ 657 w 657"/>
                <a:gd name="T15" fmla="*/ 76 h 1041"/>
                <a:gd name="T16" fmla="*/ 657 w 657"/>
                <a:gd name="T17" fmla="*/ 127 h 1041"/>
                <a:gd name="T18" fmla="*/ 578 w 657"/>
                <a:gd name="T19" fmla="*/ 171 h 1041"/>
                <a:gd name="T20" fmla="*/ 503 w 657"/>
                <a:gd name="T21" fmla="*/ 218 h 1041"/>
                <a:gd name="T22" fmla="*/ 431 w 657"/>
                <a:gd name="T23" fmla="*/ 272 h 1041"/>
                <a:gd name="T24" fmla="*/ 363 w 657"/>
                <a:gd name="T25" fmla="*/ 331 h 1041"/>
                <a:gd name="T26" fmla="*/ 301 w 657"/>
                <a:gd name="T27" fmla="*/ 395 h 1041"/>
                <a:gd name="T28" fmla="*/ 244 w 657"/>
                <a:gd name="T29" fmla="*/ 462 h 1041"/>
                <a:gd name="T30" fmla="*/ 190 w 657"/>
                <a:gd name="T31" fmla="*/ 534 h 1041"/>
                <a:gd name="T32" fmla="*/ 144 w 657"/>
                <a:gd name="T33" fmla="*/ 611 h 1041"/>
                <a:gd name="T34" fmla="*/ 102 w 657"/>
                <a:gd name="T35" fmla="*/ 691 h 1041"/>
                <a:gd name="T36" fmla="*/ 67 w 657"/>
                <a:gd name="T37" fmla="*/ 775 h 1041"/>
                <a:gd name="T38" fmla="*/ 38 w 657"/>
                <a:gd name="T39" fmla="*/ 860 h 1041"/>
                <a:gd name="T40" fmla="*/ 14 w 657"/>
                <a:gd name="T41" fmla="*/ 950 h 1041"/>
                <a:gd name="T42" fmla="*/ 0 w 657"/>
                <a:gd name="T43" fmla="*/ 1041 h 1041"/>
                <a:gd name="T44" fmla="*/ 0 w 657"/>
                <a:gd name="T45" fmla="*/ 76 h 1041"/>
                <a:gd name="T46" fmla="*/ 2 w 657"/>
                <a:gd name="T47" fmla="*/ 56 h 1041"/>
                <a:gd name="T48" fmla="*/ 9 w 657"/>
                <a:gd name="T49" fmla="*/ 37 h 1041"/>
                <a:gd name="T50" fmla="*/ 22 w 657"/>
                <a:gd name="T51" fmla="*/ 22 h 1041"/>
                <a:gd name="T52" fmla="*/ 37 w 657"/>
                <a:gd name="T53" fmla="*/ 10 h 1041"/>
                <a:gd name="T54" fmla="*/ 56 w 657"/>
                <a:gd name="T55" fmla="*/ 3 h 1041"/>
                <a:gd name="T56" fmla="*/ 76 w 657"/>
                <a:gd name="T57" fmla="*/ 0 h 1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7" h="1041">
                  <a:moveTo>
                    <a:pt x="76" y="0"/>
                  </a:moveTo>
                  <a:lnTo>
                    <a:pt x="581" y="0"/>
                  </a:lnTo>
                  <a:lnTo>
                    <a:pt x="601" y="3"/>
                  </a:lnTo>
                  <a:lnTo>
                    <a:pt x="620" y="10"/>
                  </a:lnTo>
                  <a:lnTo>
                    <a:pt x="635" y="22"/>
                  </a:lnTo>
                  <a:lnTo>
                    <a:pt x="647" y="37"/>
                  </a:lnTo>
                  <a:lnTo>
                    <a:pt x="655" y="56"/>
                  </a:lnTo>
                  <a:lnTo>
                    <a:pt x="657" y="76"/>
                  </a:lnTo>
                  <a:lnTo>
                    <a:pt x="657" y="127"/>
                  </a:lnTo>
                  <a:lnTo>
                    <a:pt x="578" y="171"/>
                  </a:lnTo>
                  <a:lnTo>
                    <a:pt x="503" y="218"/>
                  </a:lnTo>
                  <a:lnTo>
                    <a:pt x="431" y="272"/>
                  </a:lnTo>
                  <a:lnTo>
                    <a:pt x="363" y="331"/>
                  </a:lnTo>
                  <a:lnTo>
                    <a:pt x="301" y="395"/>
                  </a:lnTo>
                  <a:lnTo>
                    <a:pt x="244" y="462"/>
                  </a:lnTo>
                  <a:lnTo>
                    <a:pt x="190" y="534"/>
                  </a:lnTo>
                  <a:lnTo>
                    <a:pt x="144" y="611"/>
                  </a:lnTo>
                  <a:lnTo>
                    <a:pt x="102" y="691"/>
                  </a:lnTo>
                  <a:lnTo>
                    <a:pt x="67" y="775"/>
                  </a:lnTo>
                  <a:lnTo>
                    <a:pt x="38" y="860"/>
                  </a:lnTo>
                  <a:lnTo>
                    <a:pt x="14" y="950"/>
                  </a:lnTo>
                  <a:lnTo>
                    <a:pt x="0" y="1041"/>
                  </a:lnTo>
                  <a:lnTo>
                    <a:pt x="0" y="76"/>
                  </a:lnTo>
                  <a:lnTo>
                    <a:pt x="2" y="56"/>
                  </a:lnTo>
                  <a:lnTo>
                    <a:pt x="9" y="37"/>
                  </a:lnTo>
                  <a:lnTo>
                    <a:pt x="22" y="22"/>
                  </a:lnTo>
                  <a:lnTo>
                    <a:pt x="37" y="10"/>
                  </a:lnTo>
                  <a:lnTo>
                    <a:pt x="56" y="3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8" name="Freeform 559">
              <a:extLst>
                <a:ext uri="{FF2B5EF4-FFF2-40B4-BE49-F238E27FC236}">
                  <a16:creationId xmlns="" xmlns:a16="http://schemas.microsoft.com/office/drawing/2014/main" id="{37700A5A-6BFD-420F-BC9F-7F969A9004C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" y="3047"/>
              <a:ext cx="246" cy="407"/>
            </a:xfrm>
            <a:custGeom>
              <a:avLst/>
              <a:gdLst>
                <a:gd name="T0" fmla="*/ 0 w 490"/>
                <a:gd name="T1" fmla="*/ 0 h 814"/>
                <a:gd name="T2" fmla="*/ 14 w 490"/>
                <a:gd name="T3" fmla="*/ 91 h 814"/>
                <a:gd name="T4" fmla="*/ 37 w 490"/>
                <a:gd name="T5" fmla="*/ 178 h 814"/>
                <a:gd name="T6" fmla="*/ 66 w 490"/>
                <a:gd name="T7" fmla="*/ 264 h 814"/>
                <a:gd name="T8" fmla="*/ 99 w 490"/>
                <a:gd name="T9" fmla="*/ 346 h 814"/>
                <a:gd name="T10" fmla="*/ 140 w 490"/>
                <a:gd name="T11" fmla="*/ 425 h 814"/>
                <a:gd name="T12" fmla="*/ 186 w 490"/>
                <a:gd name="T13" fmla="*/ 501 h 814"/>
                <a:gd name="T14" fmla="*/ 237 w 490"/>
                <a:gd name="T15" fmla="*/ 572 h 814"/>
                <a:gd name="T16" fmla="*/ 294 w 490"/>
                <a:gd name="T17" fmla="*/ 640 h 814"/>
                <a:gd name="T18" fmla="*/ 355 w 490"/>
                <a:gd name="T19" fmla="*/ 702 h 814"/>
                <a:gd name="T20" fmla="*/ 421 w 490"/>
                <a:gd name="T21" fmla="*/ 761 h 814"/>
                <a:gd name="T22" fmla="*/ 490 w 490"/>
                <a:gd name="T23" fmla="*/ 814 h 814"/>
                <a:gd name="T24" fmla="*/ 76 w 490"/>
                <a:gd name="T25" fmla="*/ 814 h 814"/>
                <a:gd name="T26" fmla="*/ 56 w 490"/>
                <a:gd name="T27" fmla="*/ 812 h 814"/>
                <a:gd name="T28" fmla="*/ 37 w 490"/>
                <a:gd name="T29" fmla="*/ 804 h 814"/>
                <a:gd name="T30" fmla="*/ 22 w 490"/>
                <a:gd name="T31" fmla="*/ 793 h 814"/>
                <a:gd name="T32" fmla="*/ 9 w 490"/>
                <a:gd name="T33" fmla="*/ 777 h 814"/>
                <a:gd name="T34" fmla="*/ 2 w 490"/>
                <a:gd name="T35" fmla="*/ 758 h 814"/>
                <a:gd name="T36" fmla="*/ 0 w 490"/>
                <a:gd name="T37" fmla="*/ 738 h 814"/>
                <a:gd name="T38" fmla="*/ 0 w 490"/>
                <a:gd name="T39" fmla="*/ 0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90" h="814">
                  <a:moveTo>
                    <a:pt x="0" y="0"/>
                  </a:moveTo>
                  <a:lnTo>
                    <a:pt x="14" y="91"/>
                  </a:lnTo>
                  <a:lnTo>
                    <a:pt x="37" y="178"/>
                  </a:lnTo>
                  <a:lnTo>
                    <a:pt x="66" y="264"/>
                  </a:lnTo>
                  <a:lnTo>
                    <a:pt x="99" y="346"/>
                  </a:lnTo>
                  <a:lnTo>
                    <a:pt x="140" y="425"/>
                  </a:lnTo>
                  <a:lnTo>
                    <a:pt x="186" y="501"/>
                  </a:lnTo>
                  <a:lnTo>
                    <a:pt x="237" y="572"/>
                  </a:lnTo>
                  <a:lnTo>
                    <a:pt x="294" y="640"/>
                  </a:lnTo>
                  <a:lnTo>
                    <a:pt x="355" y="702"/>
                  </a:lnTo>
                  <a:lnTo>
                    <a:pt x="421" y="761"/>
                  </a:lnTo>
                  <a:lnTo>
                    <a:pt x="490" y="814"/>
                  </a:lnTo>
                  <a:lnTo>
                    <a:pt x="76" y="814"/>
                  </a:lnTo>
                  <a:lnTo>
                    <a:pt x="56" y="812"/>
                  </a:lnTo>
                  <a:lnTo>
                    <a:pt x="37" y="804"/>
                  </a:lnTo>
                  <a:lnTo>
                    <a:pt x="22" y="793"/>
                  </a:lnTo>
                  <a:lnTo>
                    <a:pt x="9" y="777"/>
                  </a:lnTo>
                  <a:lnTo>
                    <a:pt x="2" y="758"/>
                  </a:lnTo>
                  <a:lnTo>
                    <a:pt x="0" y="73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9" name="Freeform 560">
              <a:extLst>
                <a:ext uri="{FF2B5EF4-FFF2-40B4-BE49-F238E27FC236}">
                  <a16:creationId xmlns="" xmlns:a16="http://schemas.microsoft.com/office/drawing/2014/main" id="{EDC7E545-AA8A-4A3A-BA5E-45EBDF702C31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5" y="1651"/>
              <a:ext cx="1685" cy="610"/>
            </a:xfrm>
            <a:custGeom>
              <a:avLst/>
              <a:gdLst>
                <a:gd name="T0" fmla="*/ 3248 w 3370"/>
                <a:gd name="T1" fmla="*/ 0 h 1219"/>
                <a:gd name="T2" fmla="*/ 3301 w 3370"/>
                <a:gd name="T3" fmla="*/ 12 h 1219"/>
                <a:gd name="T4" fmla="*/ 3342 w 3370"/>
                <a:gd name="T5" fmla="*/ 46 h 1219"/>
                <a:gd name="T6" fmla="*/ 3366 w 3370"/>
                <a:gd name="T7" fmla="*/ 94 h 1219"/>
                <a:gd name="T8" fmla="*/ 3370 w 3370"/>
                <a:gd name="T9" fmla="*/ 663 h 1219"/>
                <a:gd name="T10" fmla="*/ 3361 w 3370"/>
                <a:gd name="T11" fmla="*/ 711 h 1219"/>
                <a:gd name="T12" fmla="*/ 3334 w 3370"/>
                <a:gd name="T13" fmla="*/ 751 h 1219"/>
                <a:gd name="T14" fmla="*/ 3294 w 3370"/>
                <a:gd name="T15" fmla="*/ 777 h 1219"/>
                <a:gd name="T16" fmla="*/ 3248 w 3370"/>
                <a:gd name="T17" fmla="*/ 787 h 1219"/>
                <a:gd name="T18" fmla="*/ 3200 w 3370"/>
                <a:gd name="T19" fmla="*/ 777 h 1219"/>
                <a:gd name="T20" fmla="*/ 3160 w 3370"/>
                <a:gd name="T21" fmla="*/ 751 h 1219"/>
                <a:gd name="T22" fmla="*/ 2528 w 3370"/>
                <a:gd name="T23" fmla="*/ 1130 h 1219"/>
                <a:gd name="T24" fmla="*/ 2463 w 3370"/>
                <a:gd name="T25" fmla="*/ 1180 h 1219"/>
                <a:gd name="T26" fmla="*/ 2391 w 3370"/>
                <a:gd name="T27" fmla="*/ 1209 h 1219"/>
                <a:gd name="T28" fmla="*/ 2313 w 3370"/>
                <a:gd name="T29" fmla="*/ 1219 h 1219"/>
                <a:gd name="T30" fmla="*/ 2239 w 3370"/>
                <a:gd name="T31" fmla="*/ 1209 h 1219"/>
                <a:gd name="T32" fmla="*/ 2166 w 3370"/>
                <a:gd name="T33" fmla="*/ 1180 h 1219"/>
                <a:gd name="T34" fmla="*/ 2103 w 3370"/>
                <a:gd name="T35" fmla="*/ 1133 h 1219"/>
                <a:gd name="T36" fmla="*/ 991 w 3370"/>
                <a:gd name="T37" fmla="*/ 863 h 1219"/>
                <a:gd name="T38" fmla="*/ 919 w 3370"/>
                <a:gd name="T39" fmla="*/ 880 h 1219"/>
                <a:gd name="T40" fmla="*/ 204 w 3370"/>
                <a:gd name="T41" fmla="*/ 883 h 1219"/>
                <a:gd name="T42" fmla="*/ 133 w 3370"/>
                <a:gd name="T43" fmla="*/ 870 h 1219"/>
                <a:gd name="T44" fmla="*/ 72 w 3370"/>
                <a:gd name="T45" fmla="*/ 835 h 1219"/>
                <a:gd name="T46" fmla="*/ 27 w 3370"/>
                <a:gd name="T47" fmla="*/ 782 h 1219"/>
                <a:gd name="T48" fmla="*/ 3 w 3370"/>
                <a:gd name="T49" fmla="*/ 716 h 1219"/>
                <a:gd name="T50" fmla="*/ 3 w 3370"/>
                <a:gd name="T51" fmla="*/ 642 h 1219"/>
                <a:gd name="T52" fmla="*/ 27 w 3370"/>
                <a:gd name="T53" fmla="*/ 576 h 1219"/>
                <a:gd name="T54" fmla="*/ 72 w 3370"/>
                <a:gd name="T55" fmla="*/ 523 h 1219"/>
                <a:gd name="T56" fmla="*/ 133 w 3370"/>
                <a:gd name="T57" fmla="*/ 488 h 1219"/>
                <a:gd name="T58" fmla="*/ 204 w 3370"/>
                <a:gd name="T59" fmla="*/ 474 h 1219"/>
                <a:gd name="T60" fmla="*/ 1502 w 3370"/>
                <a:gd name="T61" fmla="*/ 224 h 1219"/>
                <a:gd name="T62" fmla="*/ 1587 w 3370"/>
                <a:gd name="T63" fmla="*/ 204 h 1219"/>
                <a:gd name="T64" fmla="*/ 1673 w 3370"/>
                <a:gd name="T65" fmla="*/ 209 h 1219"/>
                <a:gd name="T66" fmla="*/ 1753 w 3370"/>
                <a:gd name="T67" fmla="*/ 238 h 1219"/>
                <a:gd name="T68" fmla="*/ 1824 w 3370"/>
                <a:gd name="T69" fmla="*/ 289 h 1219"/>
                <a:gd name="T70" fmla="*/ 2746 w 3370"/>
                <a:gd name="T71" fmla="*/ 336 h 1219"/>
                <a:gd name="T72" fmla="*/ 2604 w 3370"/>
                <a:gd name="T73" fmla="*/ 190 h 1219"/>
                <a:gd name="T74" fmla="*/ 2585 w 3370"/>
                <a:gd name="T75" fmla="*/ 147 h 1219"/>
                <a:gd name="T76" fmla="*/ 2585 w 3370"/>
                <a:gd name="T77" fmla="*/ 99 h 1219"/>
                <a:gd name="T78" fmla="*/ 2604 w 3370"/>
                <a:gd name="T79" fmla="*/ 55 h 1219"/>
                <a:gd name="T80" fmla="*/ 2637 w 3370"/>
                <a:gd name="T81" fmla="*/ 21 h 1219"/>
                <a:gd name="T82" fmla="*/ 2681 w 3370"/>
                <a:gd name="T83" fmla="*/ 2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370" h="1219">
                  <a:moveTo>
                    <a:pt x="2706" y="0"/>
                  </a:moveTo>
                  <a:lnTo>
                    <a:pt x="3248" y="0"/>
                  </a:lnTo>
                  <a:lnTo>
                    <a:pt x="3275" y="3"/>
                  </a:lnTo>
                  <a:lnTo>
                    <a:pt x="3301" y="12"/>
                  </a:lnTo>
                  <a:lnTo>
                    <a:pt x="3324" y="27"/>
                  </a:lnTo>
                  <a:lnTo>
                    <a:pt x="3342" y="46"/>
                  </a:lnTo>
                  <a:lnTo>
                    <a:pt x="3357" y="68"/>
                  </a:lnTo>
                  <a:lnTo>
                    <a:pt x="3366" y="94"/>
                  </a:lnTo>
                  <a:lnTo>
                    <a:pt x="3370" y="123"/>
                  </a:lnTo>
                  <a:lnTo>
                    <a:pt x="3370" y="663"/>
                  </a:lnTo>
                  <a:lnTo>
                    <a:pt x="3367" y="688"/>
                  </a:lnTo>
                  <a:lnTo>
                    <a:pt x="3361" y="711"/>
                  </a:lnTo>
                  <a:lnTo>
                    <a:pt x="3350" y="732"/>
                  </a:lnTo>
                  <a:lnTo>
                    <a:pt x="3334" y="751"/>
                  </a:lnTo>
                  <a:lnTo>
                    <a:pt x="3316" y="765"/>
                  </a:lnTo>
                  <a:lnTo>
                    <a:pt x="3294" y="777"/>
                  </a:lnTo>
                  <a:lnTo>
                    <a:pt x="3271" y="784"/>
                  </a:lnTo>
                  <a:lnTo>
                    <a:pt x="3248" y="787"/>
                  </a:lnTo>
                  <a:lnTo>
                    <a:pt x="3224" y="784"/>
                  </a:lnTo>
                  <a:lnTo>
                    <a:pt x="3200" y="777"/>
                  </a:lnTo>
                  <a:lnTo>
                    <a:pt x="3179" y="765"/>
                  </a:lnTo>
                  <a:lnTo>
                    <a:pt x="3160" y="751"/>
                  </a:lnTo>
                  <a:lnTo>
                    <a:pt x="3035" y="624"/>
                  </a:lnTo>
                  <a:lnTo>
                    <a:pt x="2528" y="1130"/>
                  </a:lnTo>
                  <a:lnTo>
                    <a:pt x="2496" y="1158"/>
                  </a:lnTo>
                  <a:lnTo>
                    <a:pt x="2463" y="1180"/>
                  </a:lnTo>
                  <a:lnTo>
                    <a:pt x="2428" y="1196"/>
                  </a:lnTo>
                  <a:lnTo>
                    <a:pt x="2391" y="1209"/>
                  </a:lnTo>
                  <a:lnTo>
                    <a:pt x="2352" y="1216"/>
                  </a:lnTo>
                  <a:lnTo>
                    <a:pt x="2313" y="1219"/>
                  </a:lnTo>
                  <a:lnTo>
                    <a:pt x="2276" y="1216"/>
                  </a:lnTo>
                  <a:lnTo>
                    <a:pt x="2239" y="1209"/>
                  </a:lnTo>
                  <a:lnTo>
                    <a:pt x="2201" y="1198"/>
                  </a:lnTo>
                  <a:lnTo>
                    <a:pt x="2166" y="1180"/>
                  </a:lnTo>
                  <a:lnTo>
                    <a:pt x="2133" y="1159"/>
                  </a:lnTo>
                  <a:lnTo>
                    <a:pt x="2103" y="1133"/>
                  </a:lnTo>
                  <a:lnTo>
                    <a:pt x="1587" y="629"/>
                  </a:lnTo>
                  <a:lnTo>
                    <a:pt x="991" y="863"/>
                  </a:lnTo>
                  <a:lnTo>
                    <a:pt x="957" y="874"/>
                  </a:lnTo>
                  <a:lnTo>
                    <a:pt x="919" y="880"/>
                  </a:lnTo>
                  <a:lnTo>
                    <a:pt x="882" y="883"/>
                  </a:lnTo>
                  <a:lnTo>
                    <a:pt x="204" y="883"/>
                  </a:lnTo>
                  <a:lnTo>
                    <a:pt x="167" y="880"/>
                  </a:lnTo>
                  <a:lnTo>
                    <a:pt x="133" y="870"/>
                  </a:lnTo>
                  <a:lnTo>
                    <a:pt x="101" y="855"/>
                  </a:lnTo>
                  <a:lnTo>
                    <a:pt x="72" y="835"/>
                  </a:lnTo>
                  <a:lnTo>
                    <a:pt x="48" y="810"/>
                  </a:lnTo>
                  <a:lnTo>
                    <a:pt x="27" y="782"/>
                  </a:lnTo>
                  <a:lnTo>
                    <a:pt x="12" y="751"/>
                  </a:lnTo>
                  <a:lnTo>
                    <a:pt x="3" y="716"/>
                  </a:lnTo>
                  <a:lnTo>
                    <a:pt x="0" y="678"/>
                  </a:lnTo>
                  <a:lnTo>
                    <a:pt x="3" y="642"/>
                  </a:lnTo>
                  <a:lnTo>
                    <a:pt x="12" y="607"/>
                  </a:lnTo>
                  <a:lnTo>
                    <a:pt x="27" y="576"/>
                  </a:lnTo>
                  <a:lnTo>
                    <a:pt x="48" y="548"/>
                  </a:lnTo>
                  <a:lnTo>
                    <a:pt x="72" y="523"/>
                  </a:lnTo>
                  <a:lnTo>
                    <a:pt x="101" y="503"/>
                  </a:lnTo>
                  <a:lnTo>
                    <a:pt x="133" y="488"/>
                  </a:lnTo>
                  <a:lnTo>
                    <a:pt x="167" y="478"/>
                  </a:lnTo>
                  <a:lnTo>
                    <a:pt x="204" y="474"/>
                  </a:lnTo>
                  <a:lnTo>
                    <a:pt x="862" y="474"/>
                  </a:lnTo>
                  <a:lnTo>
                    <a:pt x="1502" y="224"/>
                  </a:lnTo>
                  <a:lnTo>
                    <a:pt x="1545" y="210"/>
                  </a:lnTo>
                  <a:lnTo>
                    <a:pt x="1587" y="204"/>
                  </a:lnTo>
                  <a:lnTo>
                    <a:pt x="1631" y="203"/>
                  </a:lnTo>
                  <a:lnTo>
                    <a:pt x="1673" y="209"/>
                  </a:lnTo>
                  <a:lnTo>
                    <a:pt x="1714" y="220"/>
                  </a:lnTo>
                  <a:lnTo>
                    <a:pt x="1753" y="238"/>
                  </a:lnTo>
                  <a:lnTo>
                    <a:pt x="1790" y="260"/>
                  </a:lnTo>
                  <a:lnTo>
                    <a:pt x="1824" y="289"/>
                  </a:lnTo>
                  <a:lnTo>
                    <a:pt x="2313" y="768"/>
                  </a:lnTo>
                  <a:lnTo>
                    <a:pt x="2746" y="336"/>
                  </a:lnTo>
                  <a:lnTo>
                    <a:pt x="2618" y="209"/>
                  </a:lnTo>
                  <a:lnTo>
                    <a:pt x="2604" y="190"/>
                  </a:lnTo>
                  <a:lnTo>
                    <a:pt x="2592" y="169"/>
                  </a:lnTo>
                  <a:lnTo>
                    <a:pt x="2585" y="147"/>
                  </a:lnTo>
                  <a:lnTo>
                    <a:pt x="2582" y="123"/>
                  </a:lnTo>
                  <a:lnTo>
                    <a:pt x="2585" y="99"/>
                  </a:lnTo>
                  <a:lnTo>
                    <a:pt x="2592" y="76"/>
                  </a:lnTo>
                  <a:lnTo>
                    <a:pt x="2604" y="55"/>
                  </a:lnTo>
                  <a:lnTo>
                    <a:pt x="2618" y="36"/>
                  </a:lnTo>
                  <a:lnTo>
                    <a:pt x="2637" y="21"/>
                  </a:lnTo>
                  <a:lnTo>
                    <a:pt x="2658" y="10"/>
                  </a:lnTo>
                  <a:lnTo>
                    <a:pt x="2681" y="2"/>
                  </a:lnTo>
                  <a:lnTo>
                    <a:pt x="2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0" name="Freeform 561">
              <a:extLst>
                <a:ext uri="{FF2B5EF4-FFF2-40B4-BE49-F238E27FC236}">
                  <a16:creationId xmlns="" xmlns:a16="http://schemas.microsoft.com/office/drawing/2014/main" id="{55652DAB-5BEC-4297-BD96-07ED85241D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2" y="2476"/>
              <a:ext cx="987" cy="986"/>
            </a:xfrm>
            <a:custGeom>
              <a:avLst/>
              <a:gdLst>
                <a:gd name="T0" fmla="*/ 843 w 1973"/>
                <a:gd name="T1" fmla="*/ 288 h 1974"/>
                <a:gd name="T2" fmla="*/ 646 w 1973"/>
                <a:gd name="T3" fmla="*/ 359 h 1974"/>
                <a:gd name="T4" fmla="*/ 481 w 1973"/>
                <a:gd name="T5" fmla="*/ 482 h 1974"/>
                <a:gd name="T6" fmla="*/ 358 w 1973"/>
                <a:gd name="T7" fmla="*/ 646 h 1974"/>
                <a:gd name="T8" fmla="*/ 286 w 1973"/>
                <a:gd name="T9" fmla="*/ 843 h 1974"/>
                <a:gd name="T10" fmla="*/ 275 w 1973"/>
                <a:gd name="T11" fmla="*/ 1060 h 1974"/>
                <a:gd name="T12" fmla="*/ 327 w 1973"/>
                <a:gd name="T13" fmla="*/ 1265 h 1974"/>
                <a:gd name="T14" fmla="*/ 434 w 1973"/>
                <a:gd name="T15" fmla="*/ 1442 h 1974"/>
                <a:gd name="T16" fmla="*/ 586 w 1973"/>
                <a:gd name="T17" fmla="*/ 1579 h 1974"/>
                <a:gd name="T18" fmla="*/ 775 w 1973"/>
                <a:gd name="T19" fmla="*/ 1670 h 1974"/>
                <a:gd name="T20" fmla="*/ 986 w 1973"/>
                <a:gd name="T21" fmla="*/ 1702 h 1974"/>
                <a:gd name="T22" fmla="*/ 1199 w 1973"/>
                <a:gd name="T23" fmla="*/ 1670 h 1974"/>
                <a:gd name="T24" fmla="*/ 1386 w 1973"/>
                <a:gd name="T25" fmla="*/ 1579 h 1974"/>
                <a:gd name="T26" fmla="*/ 1538 w 1973"/>
                <a:gd name="T27" fmla="*/ 1442 h 1974"/>
                <a:gd name="T28" fmla="*/ 1645 w 1973"/>
                <a:gd name="T29" fmla="*/ 1265 h 1974"/>
                <a:gd name="T30" fmla="*/ 1698 w 1973"/>
                <a:gd name="T31" fmla="*/ 1060 h 1974"/>
                <a:gd name="T32" fmla="*/ 1686 w 1973"/>
                <a:gd name="T33" fmla="*/ 843 h 1974"/>
                <a:gd name="T34" fmla="*/ 1615 w 1973"/>
                <a:gd name="T35" fmla="*/ 646 h 1974"/>
                <a:gd name="T36" fmla="*/ 1492 w 1973"/>
                <a:gd name="T37" fmla="*/ 482 h 1974"/>
                <a:gd name="T38" fmla="*/ 1326 w 1973"/>
                <a:gd name="T39" fmla="*/ 359 h 1974"/>
                <a:gd name="T40" fmla="*/ 1131 w 1973"/>
                <a:gd name="T41" fmla="*/ 288 h 1974"/>
                <a:gd name="T42" fmla="*/ 986 w 1973"/>
                <a:gd name="T43" fmla="*/ 0 h 1974"/>
                <a:gd name="T44" fmla="*/ 1235 w 1973"/>
                <a:gd name="T45" fmla="*/ 33 h 1974"/>
                <a:gd name="T46" fmla="*/ 1461 w 1973"/>
                <a:gd name="T47" fmla="*/ 122 h 1974"/>
                <a:gd name="T48" fmla="*/ 1655 w 1973"/>
                <a:gd name="T49" fmla="*/ 262 h 1974"/>
                <a:gd name="T50" fmla="*/ 1810 w 1973"/>
                <a:gd name="T51" fmla="*/ 445 h 1974"/>
                <a:gd name="T52" fmla="*/ 1918 w 1973"/>
                <a:gd name="T53" fmla="*/ 660 h 1974"/>
                <a:gd name="T54" fmla="*/ 1971 w 1973"/>
                <a:gd name="T55" fmla="*/ 902 h 1974"/>
                <a:gd name="T56" fmla="*/ 1959 w 1973"/>
                <a:gd name="T57" fmla="*/ 1156 h 1974"/>
                <a:gd name="T58" fmla="*/ 1888 w 1973"/>
                <a:gd name="T59" fmla="*/ 1390 h 1974"/>
                <a:gd name="T60" fmla="*/ 1764 w 1973"/>
                <a:gd name="T61" fmla="*/ 1595 h 1974"/>
                <a:gd name="T62" fmla="*/ 1594 w 1973"/>
                <a:gd name="T63" fmla="*/ 1765 h 1974"/>
                <a:gd name="T64" fmla="*/ 1389 w 1973"/>
                <a:gd name="T65" fmla="*/ 1888 h 1974"/>
                <a:gd name="T66" fmla="*/ 1155 w 1973"/>
                <a:gd name="T67" fmla="*/ 1960 h 1974"/>
                <a:gd name="T68" fmla="*/ 902 w 1973"/>
                <a:gd name="T69" fmla="*/ 1970 h 1974"/>
                <a:gd name="T70" fmla="*/ 659 w 1973"/>
                <a:gd name="T71" fmla="*/ 1918 h 1974"/>
                <a:gd name="T72" fmla="*/ 443 w 1973"/>
                <a:gd name="T73" fmla="*/ 1811 h 1974"/>
                <a:gd name="T74" fmla="*/ 261 w 1973"/>
                <a:gd name="T75" fmla="*/ 1656 h 1974"/>
                <a:gd name="T76" fmla="*/ 120 w 1973"/>
                <a:gd name="T77" fmla="*/ 1462 h 1974"/>
                <a:gd name="T78" fmla="*/ 31 w 1973"/>
                <a:gd name="T79" fmla="*/ 1237 h 1974"/>
                <a:gd name="T80" fmla="*/ 0 w 1973"/>
                <a:gd name="T81" fmla="*/ 988 h 1974"/>
                <a:gd name="T82" fmla="*/ 31 w 1973"/>
                <a:gd name="T83" fmla="*/ 739 h 1974"/>
                <a:gd name="T84" fmla="*/ 120 w 1973"/>
                <a:gd name="T85" fmla="*/ 513 h 1974"/>
                <a:gd name="T86" fmla="*/ 261 w 1973"/>
                <a:gd name="T87" fmla="*/ 319 h 1974"/>
                <a:gd name="T88" fmla="*/ 443 w 1973"/>
                <a:gd name="T89" fmla="*/ 163 h 1974"/>
                <a:gd name="T90" fmla="*/ 659 w 1973"/>
                <a:gd name="T91" fmla="*/ 56 h 1974"/>
                <a:gd name="T92" fmla="*/ 902 w 1973"/>
                <a:gd name="T93" fmla="*/ 4 h 1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73" h="1974">
                  <a:moveTo>
                    <a:pt x="986" y="273"/>
                  </a:moveTo>
                  <a:lnTo>
                    <a:pt x="913" y="277"/>
                  </a:lnTo>
                  <a:lnTo>
                    <a:pt x="843" y="288"/>
                  </a:lnTo>
                  <a:lnTo>
                    <a:pt x="775" y="305"/>
                  </a:lnTo>
                  <a:lnTo>
                    <a:pt x="708" y="329"/>
                  </a:lnTo>
                  <a:lnTo>
                    <a:pt x="646" y="359"/>
                  </a:lnTo>
                  <a:lnTo>
                    <a:pt x="586" y="395"/>
                  </a:lnTo>
                  <a:lnTo>
                    <a:pt x="532" y="436"/>
                  </a:lnTo>
                  <a:lnTo>
                    <a:pt x="481" y="482"/>
                  </a:lnTo>
                  <a:lnTo>
                    <a:pt x="434" y="533"/>
                  </a:lnTo>
                  <a:lnTo>
                    <a:pt x="393" y="588"/>
                  </a:lnTo>
                  <a:lnTo>
                    <a:pt x="358" y="646"/>
                  </a:lnTo>
                  <a:lnTo>
                    <a:pt x="327" y="710"/>
                  </a:lnTo>
                  <a:lnTo>
                    <a:pt x="304" y="775"/>
                  </a:lnTo>
                  <a:lnTo>
                    <a:pt x="286" y="843"/>
                  </a:lnTo>
                  <a:lnTo>
                    <a:pt x="275" y="914"/>
                  </a:lnTo>
                  <a:lnTo>
                    <a:pt x="271" y="988"/>
                  </a:lnTo>
                  <a:lnTo>
                    <a:pt x="275" y="1060"/>
                  </a:lnTo>
                  <a:lnTo>
                    <a:pt x="286" y="1131"/>
                  </a:lnTo>
                  <a:lnTo>
                    <a:pt x="304" y="1199"/>
                  </a:lnTo>
                  <a:lnTo>
                    <a:pt x="327" y="1265"/>
                  </a:lnTo>
                  <a:lnTo>
                    <a:pt x="358" y="1328"/>
                  </a:lnTo>
                  <a:lnTo>
                    <a:pt x="393" y="1386"/>
                  </a:lnTo>
                  <a:lnTo>
                    <a:pt x="434" y="1442"/>
                  </a:lnTo>
                  <a:lnTo>
                    <a:pt x="481" y="1492"/>
                  </a:lnTo>
                  <a:lnTo>
                    <a:pt x="532" y="1538"/>
                  </a:lnTo>
                  <a:lnTo>
                    <a:pt x="586" y="1579"/>
                  </a:lnTo>
                  <a:lnTo>
                    <a:pt x="646" y="1615"/>
                  </a:lnTo>
                  <a:lnTo>
                    <a:pt x="708" y="1645"/>
                  </a:lnTo>
                  <a:lnTo>
                    <a:pt x="775" y="1670"/>
                  </a:lnTo>
                  <a:lnTo>
                    <a:pt x="843" y="1687"/>
                  </a:lnTo>
                  <a:lnTo>
                    <a:pt x="913" y="1699"/>
                  </a:lnTo>
                  <a:lnTo>
                    <a:pt x="986" y="1702"/>
                  </a:lnTo>
                  <a:lnTo>
                    <a:pt x="1060" y="1699"/>
                  </a:lnTo>
                  <a:lnTo>
                    <a:pt x="1131" y="1687"/>
                  </a:lnTo>
                  <a:lnTo>
                    <a:pt x="1199" y="1670"/>
                  </a:lnTo>
                  <a:lnTo>
                    <a:pt x="1264" y="1645"/>
                  </a:lnTo>
                  <a:lnTo>
                    <a:pt x="1326" y="1615"/>
                  </a:lnTo>
                  <a:lnTo>
                    <a:pt x="1386" y="1579"/>
                  </a:lnTo>
                  <a:lnTo>
                    <a:pt x="1441" y="1538"/>
                  </a:lnTo>
                  <a:lnTo>
                    <a:pt x="1492" y="1492"/>
                  </a:lnTo>
                  <a:lnTo>
                    <a:pt x="1538" y="1442"/>
                  </a:lnTo>
                  <a:lnTo>
                    <a:pt x="1579" y="1386"/>
                  </a:lnTo>
                  <a:lnTo>
                    <a:pt x="1615" y="1328"/>
                  </a:lnTo>
                  <a:lnTo>
                    <a:pt x="1645" y="1265"/>
                  </a:lnTo>
                  <a:lnTo>
                    <a:pt x="1669" y="1199"/>
                  </a:lnTo>
                  <a:lnTo>
                    <a:pt x="1686" y="1131"/>
                  </a:lnTo>
                  <a:lnTo>
                    <a:pt x="1698" y="1060"/>
                  </a:lnTo>
                  <a:lnTo>
                    <a:pt x="1701" y="988"/>
                  </a:lnTo>
                  <a:lnTo>
                    <a:pt x="1698" y="914"/>
                  </a:lnTo>
                  <a:lnTo>
                    <a:pt x="1686" y="843"/>
                  </a:lnTo>
                  <a:lnTo>
                    <a:pt x="1669" y="775"/>
                  </a:lnTo>
                  <a:lnTo>
                    <a:pt x="1645" y="710"/>
                  </a:lnTo>
                  <a:lnTo>
                    <a:pt x="1615" y="646"/>
                  </a:lnTo>
                  <a:lnTo>
                    <a:pt x="1579" y="588"/>
                  </a:lnTo>
                  <a:lnTo>
                    <a:pt x="1538" y="533"/>
                  </a:lnTo>
                  <a:lnTo>
                    <a:pt x="1492" y="482"/>
                  </a:lnTo>
                  <a:lnTo>
                    <a:pt x="1441" y="436"/>
                  </a:lnTo>
                  <a:lnTo>
                    <a:pt x="1386" y="395"/>
                  </a:lnTo>
                  <a:lnTo>
                    <a:pt x="1326" y="359"/>
                  </a:lnTo>
                  <a:lnTo>
                    <a:pt x="1264" y="329"/>
                  </a:lnTo>
                  <a:lnTo>
                    <a:pt x="1199" y="305"/>
                  </a:lnTo>
                  <a:lnTo>
                    <a:pt x="1131" y="288"/>
                  </a:lnTo>
                  <a:lnTo>
                    <a:pt x="1060" y="277"/>
                  </a:lnTo>
                  <a:lnTo>
                    <a:pt x="986" y="273"/>
                  </a:lnTo>
                  <a:close/>
                  <a:moveTo>
                    <a:pt x="986" y="0"/>
                  </a:moveTo>
                  <a:lnTo>
                    <a:pt x="1071" y="4"/>
                  </a:lnTo>
                  <a:lnTo>
                    <a:pt x="1155" y="15"/>
                  </a:lnTo>
                  <a:lnTo>
                    <a:pt x="1235" y="33"/>
                  </a:lnTo>
                  <a:lnTo>
                    <a:pt x="1314" y="56"/>
                  </a:lnTo>
                  <a:lnTo>
                    <a:pt x="1389" y="86"/>
                  </a:lnTo>
                  <a:lnTo>
                    <a:pt x="1461" y="122"/>
                  </a:lnTo>
                  <a:lnTo>
                    <a:pt x="1530" y="163"/>
                  </a:lnTo>
                  <a:lnTo>
                    <a:pt x="1594" y="211"/>
                  </a:lnTo>
                  <a:lnTo>
                    <a:pt x="1655" y="262"/>
                  </a:lnTo>
                  <a:lnTo>
                    <a:pt x="1711" y="319"/>
                  </a:lnTo>
                  <a:lnTo>
                    <a:pt x="1764" y="380"/>
                  </a:lnTo>
                  <a:lnTo>
                    <a:pt x="1810" y="445"/>
                  </a:lnTo>
                  <a:lnTo>
                    <a:pt x="1852" y="513"/>
                  </a:lnTo>
                  <a:lnTo>
                    <a:pt x="1888" y="585"/>
                  </a:lnTo>
                  <a:lnTo>
                    <a:pt x="1918" y="660"/>
                  </a:lnTo>
                  <a:lnTo>
                    <a:pt x="1942" y="739"/>
                  </a:lnTo>
                  <a:lnTo>
                    <a:pt x="1959" y="820"/>
                  </a:lnTo>
                  <a:lnTo>
                    <a:pt x="1971" y="902"/>
                  </a:lnTo>
                  <a:lnTo>
                    <a:pt x="1973" y="988"/>
                  </a:lnTo>
                  <a:lnTo>
                    <a:pt x="1971" y="1072"/>
                  </a:lnTo>
                  <a:lnTo>
                    <a:pt x="1959" y="1156"/>
                  </a:lnTo>
                  <a:lnTo>
                    <a:pt x="1942" y="1237"/>
                  </a:lnTo>
                  <a:lnTo>
                    <a:pt x="1918" y="1314"/>
                  </a:lnTo>
                  <a:lnTo>
                    <a:pt x="1888" y="1390"/>
                  </a:lnTo>
                  <a:lnTo>
                    <a:pt x="1852" y="1462"/>
                  </a:lnTo>
                  <a:lnTo>
                    <a:pt x="1810" y="1531"/>
                  </a:lnTo>
                  <a:lnTo>
                    <a:pt x="1764" y="1595"/>
                  </a:lnTo>
                  <a:lnTo>
                    <a:pt x="1711" y="1656"/>
                  </a:lnTo>
                  <a:lnTo>
                    <a:pt x="1655" y="1712"/>
                  </a:lnTo>
                  <a:lnTo>
                    <a:pt x="1594" y="1765"/>
                  </a:lnTo>
                  <a:lnTo>
                    <a:pt x="1530" y="1811"/>
                  </a:lnTo>
                  <a:lnTo>
                    <a:pt x="1461" y="1852"/>
                  </a:lnTo>
                  <a:lnTo>
                    <a:pt x="1389" y="1888"/>
                  </a:lnTo>
                  <a:lnTo>
                    <a:pt x="1314" y="1918"/>
                  </a:lnTo>
                  <a:lnTo>
                    <a:pt x="1235" y="1943"/>
                  </a:lnTo>
                  <a:lnTo>
                    <a:pt x="1155" y="1960"/>
                  </a:lnTo>
                  <a:lnTo>
                    <a:pt x="1071" y="1970"/>
                  </a:lnTo>
                  <a:lnTo>
                    <a:pt x="986" y="1974"/>
                  </a:lnTo>
                  <a:lnTo>
                    <a:pt x="902" y="1970"/>
                  </a:lnTo>
                  <a:lnTo>
                    <a:pt x="818" y="1960"/>
                  </a:lnTo>
                  <a:lnTo>
                    <a:pt x="737" y="1943"/>
                  </a:lnTo>
                  <a:lnTo>
                    <a:pt x="659" y="1918"/>
                  </a:lnTo>
                  <a:lnTo>
                    <a:pt x="584" y="1888"/>
                  </a:lnTo>
                  <a:lnTo>
                    <a:pt x="512" y="1852"/>
                  </a:lnTo>
                  <a:lnTo>
                    <a:pt x="443" y="1811"/>
                  </a:lnTo>
                  <a:lnTo>
                    <a:pt x="378" y="1765"/>
                  </a:lnTo>
                  <a:lnTo>
                    <a:pt x="317" y="1712"/>
                  </a:lnTo>
                  <a:lnTo>
                    <a:pt x="261" y="1656"/>
                  </a:lnTo>
                  <a:lnTo>
                    <a:pt x="209" y="1595"/>
                  </a:lnTo>
                  <a:lnTo>
                    <a:pt x="163" y="1531"/>
                  </a:lnTo>
                  <a:lnTo>
                    <a:pt x="120" y="1462"/>
                  </a:lnTo>
                  <a:lnTo>
                    <a:pt x="86" y="1390"/>
                  </a:lnTo>
                  <a:lnTo>
                    <a:pt x="54" y="1314"/>
                  </a:lnTo>
                  <a:lnTo>
                    <a:pt x="31" y="1237"/>
                  </a:lnTo>
                  <a:lnTo>
                    <a:pt x="13" y="1156"/>
                  </a:lnTo>
                  <a:lnTo>
                    <a:pt x="3" y="1072"/>
                  </a:lnTo>
                  <a:lnTo>
                    <a:pt x="0" y="988"/>
                  </a:lnTo>
                  <a:lnTo>
                    <a:pt x="3" y="902"/>
                  </a:lnTo>
                  <a:lnTo>
                    <a:pt x="13" y="820"/>
                  </a:lnTo>
                  <a:lnTo>
                    <a:pt x="31" y="739"/>
                  </a:lnTo>
                  <a:lnTo>
                    <a:pt x="54" y="660"/>
                  </a:lnTo>
                  <a:lnTo>
                    <a:pt x="86" y="585"/>
                  </a:lnTo>
                  <a:lnTo>
                    <a:pt x="120" y="513"/>
                  </a:lnTo>
                  <a:lnTo>
                    <a:pt x="163" y="445"/>
                  </a:lnTo>
                  <a:lnTo>
                    <a:pt x="209" y="380"/>
                  </a:lnTo>
                  <a:lnTo>
                    <a:pt x="261" y="319"/>
                  </a:lnTo>
                  <a:lnTo>
                    <a:pt x="317" y="262"/>
                  </a:lnTo>
                  <a:lnTo>
                    <a:pt x="378" y="211"/>
                  </a:lnTo>
                  <a:lnTo>
                    <a:pt x="443" y="163"/>
                  </a:lnTo>
                  <a:lnTo>
                    <a:pt x="512" y="122"/>
                  </a:lnTo>
                  <a:lnTo>
                    <a:pt x="584" y="86"/>
                  </a:lnTo>
                  <a:lnTo>
                    <a:pt x="659" y="56"/>
                  </a:lnTo>
                  <a:lnTo>
                    <a:pt x="737" y="33"/>
                  </a:lnTo>
                  <a:lnTo>
                    <a:pt x="818" y="15"/>
                  </a:lnTo>
                  <a:lnTo>
                    <a:pt x="902" y="4"/>
                  </a:lnTo>
                  <a:lnTo>
                    <a:pt x="9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1" name="Freeform 562">
              <a:extLst>
                <a:ext uri="{FF2B5EF4-FFF2-40B4-BE49-F238E27FC236}">
                  <a16:creationId xmlns="" xmlns:a16="http://schemas.microsoft.com/office/drawing/2014/main" id="{748DE4F0-4382-4299-B4BC-A0DAA2660D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0" y="2699"/>
              <a:ext cx="230" cy="394"/>
            </a:xfrm>
            <a:custGeom>
              <a:avLst/>
              <a:gdLst>
                <a:gd name="T0" fmla="*/ 220 w 461"/>
                <a:gd name="T1" fmla="*/ 0 h 788"/>
                <a:gd name="T2" fmla="*/ 240 w 461"/>
                <a:gd name="T3" fmla="*/ 0 h 788"/>
                <a:gd name="T4" fmla="*/ 279 w 461"/>
                <a:gd name="T5" fmla="*/ 3 h 788"/>
                <a:gd name="T6" fmla="*/ 315 w 461"/>
                <a:gd name="T7" fmla="*/ 13 h 788"/>
                <a:gd name="T8" fmla="*/ 350 w 461"/>
                <a:gd name="T9" fmla="*/ 29 h 788"/>
                <a:gd name="T10" fmla="*/ 382 w 461"/>
                <a:gd name="T11" fmla="*/ 51 h 788"/>
                <a:gd name="T12" fmla="*/ 410 w 461"/>
                <a:gd name="T13" fmla="*/ 79 h 788"/>
                <a:gd name="T14" fmla="*/ 432 w 461"/>
                <a:gd name="T15" fmla="*/ 110 h 788"/>
                <a:gd name="T16" fmla="*/ 448 w 461"/>
                <a:gd name="T17" fmla="*/ 145 h 788"/>
                <a:gd name="T18" fmla="*/ 458 w 461"/>
                <a:gd name="T19" fmla="*/ 182 h 788"/>
                <a:gd name="T20" fmla="*/ 461 w 461"/>
                <a:gd name="T21" fmla="*/ 221 h 788"/>
                <a:gd name="T22" fmla="*/ 458 w 461"/>
                <a:gd name="T23" fmla="*/ 259 h 788"/>
                <a:gd name="T24" fmla="*/ 374 w 461"/>
                <a:gd name="T25" fmla="*/ 745 h 788"/>
                <a:gd name="T26" fmla="*/ 367 w 461"/>
                <a:gd name="T27" fmla="*/ 762 h 788"/>
                <a:gd name="T28" fmla="*/ 356 w 461"/>
                <a:gd name="T29" fmla="*/ 776 h 788"/>
                <a:gd name="T30" fmla="*/ 340 w 461"/>
                <a:gd name="T31" fmla="*/ 785 h 788"/>
                <a:gd name="T32" fmla="*/ 323 w 461"/>
                <a:gd name="T33" fmla="*/ 788 h 788"/>
                <a:gd name="T34" fmla="*/ 138 w 461"/>
                <a:gd name="T35" fmla="*/ 788 h 788"/>
                <a:gd name="T36" fmla="*/ 121 w 461"/>
                <a:gd name="T37" fmla="*/ 785 h 788"/>
                <a:gd name="T38" fmla="*/ 104 w 461"/>
                <a:gd name="T39" fmla="*/ 776 h 788"/>
                <a:gd name="T40" fmla="*/ 93 w 461"/>
                <a:gd name="T41" fmla="*/ 762 h 788"/>
                <a:gd name="T42" fmla="*/ 87 w 461"/>
                <a:gd name="T43" fmla="*/ 745 h 788"/>
                <a:gd name="T44" fmla="*/ 2 w 461"/>
                <a:gd name="T45" fmla="*/ 259 h 788"/>
                <a:gd name="T46" fmla="*/ 0 w 461"/>
                <a:gd name="T47" fmla="*/ 221 h 788"/>
                <a:gd name="T48" fmla="*/ 4 w 461"/>
                <a:gd name="T49" fmla="*/ 182 h 788"/>
                <a:gd name="T50" fmla="*/ 14 w 461"/>
                <a:gd name="T51" fmla="*/ 145 h 788"/>
                <a:gd name="T52" fmla="*/ 30 w 461"/>
                <a:gd name="T53" fmla="*/ 110 h 788"/>
                <a:gd name="T54" fmla="*/ 52 w 461"/>
                <a:gd name="T55" fmla="*/ 79 h 788"/>
                <a:gd name="T56" fmla="*/ 80 w 461"/>
                <a:gd name="T57" fmla="*/ 51 h 788"/>
                <a:gd name="T58" fmla="*/ 111 w 461"/>
                <a:gd name="T59" fmla="*/ 29 h 788"/>
                <a:gd name="T60" fmla="*/ 146 w 461"/>
                <a:gd name="T61" fmla="*/ 13 h 788"/>
                <a:gd name="T62" fmla="*/ 182 w 461"/>
                <a:gd name="T63" fmla="*/ 3 h 788"/>
                <a:gd name="T64" fmla="*/ 220 w 461"/>
                <a:gd name="T65" fmla="*/ 0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61" h="788">
                  <a:moveTo>
                    <a:pt x="220" y="0"/>
                  </a:moveTo>
                  <a:lnTo>
                    <a:pt x="240" y="0"/>
                  </a:lnTo>
                  <a:lnTo>
                    <a:pt x="279" y="3"/>
                  </a:lnTo>
                  <a:lnTo>
                    <a:pt x="315" y="13"/>
                  </a:lnTo>
                  <a:lnTo>
                    <a:pt x="350" y="29"/>
                  </a:lnTo>
                  <a:lnTo>
                    <a:pt x="382" y="51"/>
                  </a:lnTo>
                  <a:lnTo>
                    <a:pt x="410" y="79"/>
                  </a:lnTo>
                  <a:lnTo>
                    <a:pt x="432" y="110"/>
                  </a:lnTo>
                  <a:lnTo>
                    <a:pt x="448" y="145"/>
                  </a:lnTo>
                  <a:lnTo>
                    <a:pt x="458" y="182"/>
                  </a:lnTo>
                  <a:lnTo>
                    <a:pt x="461" y="221"/>
                  </a:lnTo>
                  <a:lnTo>
                    <a:pt x="458" y="259"/>
                  </a:lnTo>
                  <a:lnTo>
                    <a:pt x="374" y="745"/>
                  </a:lnTo>
                  <a:lnTo>
                    <a:pt x="367" y="762"/>
                  </a:lnTo>
                  <a:lnTo>
                    <a:pt x="356" y="776"/>
                  </a:lnTo>
                  <a:lnTo>
                    <a:pt x="340" y="785"/>
                  </a:lnTo>
                  <a:lnTo>
                    <a:pt x="323" y="788"/>
                  </a:lnTo>
                  <a:lnTo>
                    <a:pt x="138" y="788"/>
                  </a:lnTo>
                  <a:lnTo>
                    <a:pt x="121" y="785"/>
                  </a:lnTo>
                  <a:lnTo>
                    <a:pt x="104" y="776"/>
                  </a:lnTo>
                  <a:lnTo>
                    <a:pt x="93" y="762"/>
                  </a:lnTo>
                  <a:lnTo>
                    <a:pt x="87" y="745"/>
                  </a:lnTo>
                  <a:lnTo>
                    <a:pt x="2" y="259"/>
                  </a:lnTo>
                  <a:lnTo>
                    <a:pt x="0" y="221"/>
                  </a:lnTo>
                  <a:lnTo>
                    <a:pt x="4" y="182"/>
                  </a:lnTo>
                  <a:lnTo>
                    <a:pt x="14" y="145"/>
                  </a:lnTo>
                  <a:lnTo>
                    <a:pt x="30" y="110"/>
                  </a:lnTo>
                  <a:lnTo>
                    <a:pt x="52" y="79"/>
                  </a:lnTo>
                  <a:lnTo>
                    <a:pt x="80" y="51"/>
                  </a:lnTo>
                  <a:lnTo>
                    <a:pt x="111" y="29"/>
                  </a:lnTo>
                  <a:lnTo>
                    <a:pt x="146" y="13"/>
                  </a:lnTo>
                  <a:lnTo>
                    <a:pt x="182" y="3"/>
                  </a:lnTo>
                  <a:lnTo>
                    <a:pt x="2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2" name="Freeform 563">
              <a:extLst>
                <a:ext uri="{FF2B5EF4-FFF2-40B4-BE49-F238E27FC236}">
                  <a16:creationId xmlns="" xmlns:a16="http://schemas.microsoft.com/office/drawing/2014/main" id="{BB2DD5FD-2D1B-4090-944C-7B5F720D91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6" y="3124"/>
              <a:ext cx="159" cy="159"/>
            </a:xfrm>
            <a:custGeom>
              <a:avLst/>
              <a:gdLst>
                <a:gd name="T0" fmla="*/ 158 w 318"/>
                <a:gd name="T1" fmla="*/ 0 h 317"/>
                <a:gd name="T2" fmla="*/ 191 w 318"/>
                <a:gd name="T3" fmla="*/ 2 h 317"/>
                <a:gd name="T4" fmla="*/ 221 w 318"/>
                <a:gd name="T5" fmla="*/ 12 h 317"/>
                <a:gd name="T6" fmla="*/ 247 w 318"/>
                <a:gd name="T7" fmla="*/ 27 h 317"/>
                <a:gd name="T8" fmla="*/ 270 w 318"/>
                <a:gd name="T9" fmla="*/ 46 h 317"/>
                <a:gd name="T10" fmla="*/ 290 w 318"/>
                <a:gd name="T11" fmla="*/ 69 h 317"/>
                <a:gd name="T12" fmla="*/ 305 w 318"/>
                <a:gd name="T13" fmla="*/ 97 h 317"/>
                <a:gd name="T14" fmla="*/ 314 w 318"/>
                <a:gd name="T15" fmla="*/ 127 h 317"/>
                <a:gd name="T16" fmla="*/ 318 w 318"/>
                <a:gd name="T17" fmla="*/ 158 h 317"/>
                <a:gd name="T18" fmla="*/ 314 w 318"/>
                <a:gd name="T19" fmla="*/ 190 h 317"/>
                <a:gd name="T20" fmla="*/ 305 w 318"/>
                <a:gd name="T21" fmla="*/ 220 h 317"/>
                <a:gd name="T22" fmla="*/ 290 w 318"/>
                <a:gd name="T23" fmla="*/ 247 h 317"/>
                <a:gd name="T24" fmla="*/ 270 w 318"/>
                <a:gd name="T25" fmla="*/ 271 h 317"/>
                <a:gd name="T26" fmla="*/ 247 w 318"/>
                <a:gd name="T27" fmla="*/ 290 h 317"/>
                <a:gd name="T28" fmla="*/ 221 w 318"/>
                <a:gd name="T29" fmla="*/ 305 h 317"/>
                <a:gd name="T30" fmla="*/ 191 w 318"/>
                <a:gd name="T31" fmla="*/ 313 h 317"/>
                <a:gd name="T32" fmla="*/ 158 w 318"/>
                <a:gd name="T33" fmla="*/ 317 h 317"/>
                <a:gd name="T34" fmla="*/ 126 w 318"/>
                <a:gd name="T35" fmla="*/ 313 h 317"/>
                <a:gd name="T36" fmla="*/ 96 w 318"/>
                <a:gd name="T37" fmla="*/ 305 h 317"/>
                <a:gd name="T38" fmla="*/ 70 w 318"/>
                <a:gd name="T39" fmla="*/ 290 h 317"/>
                <a:gd name="T40" fmla="*/ 46 w 318"/>
                <a:gd name="T41" fmla="*/ 271 h 317"/>
                <a:gd name="T42" fmla="*/ 26 w 318"/>
                <a:gd name="T43" fmla="*/ 247 h 317"/>
                <a:gd name="T44" fmla="*/ 13 w 318"/>
                <a:gd name="T45" fmla="*/ 220 h 317"/>
                <a:gd name="T46" fmla="*/ 3 w 318"/>
                <a:gd name="T47" fmla="*/ 190 h 317"/>
                <a:gd name="T48" fmla="*/ 0 w 318"/>
                <a:gd name="T49" fmla="*/ 158 h 317"/>
                <a:gd name="T50" fmla="*/ 3 w 318"/>
                <a:gd name="T51" fmla="*/ 127 h 317"/>
                <a:gd name="T52" fmla="*/ 13 w 318"/>
                <a:gd name="T53" fmla="*/ 97 h 317"/>
                <a:gd name="T54" fmla="*/ 26 w 318"/>
                <a:gd name="T55" fmla="*/ 69 h 317"/>
                <a:gd name="T56" fmla="*/ 46 w 318"/>
                <a:gd name="T57" fmla="*/ 46 h 317"/>
                <a:gd name="T58" fmla="*/ 70 w 318"/>
                <a:gd name="T59" fmla="*/ 27 h 317"/>
                <a:gd name="T60" fmla="*/ 96 w 318"/>
                <a:gd name="T61" fmla="*/ 12 h 317"/>
                <a:gd name="T62" fmla="*/ 126 w 318"/>
                <a:gd name="T63" fmla="*/ 2 h 317"/>
                <a:gd name="T64" fmla="*/ 158 w 318"/>
                <a:gd name="T65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8" h="317">
                  <a:moveTo>
                    <a:pt x="158" y="0"/>
                  </a:moveTo>
                  <a:lnTo>
                    <a:pt x="191" y="2"/>
                  </a:lnTo>
                  <a:lnTo>
                    <a:pt x="221" y="12"/>
                  </a:lnTo>
                  <a:lnTo>
                    <a:pt x="247" y="27"/>
                  </a:lnTo>
                  <a:lnTo>
                    <a:pt x="270" y="46"/>
                  </a:lnTo>
                  <a:lnTo>
                    <a:pt x="290" y="69"/>
                  </a:lnTo>
                  <a:lnTo>
                    <a:pt x="305" y="97"/>
                  </a:lnTo>
                  <a:lnTo>
                    <a:pt x="314" y="127"/>
                  </a:lnTo>
                  <a:lnTo>
                    <a:pt x="318" y="158"/>
                  </a:lnTo>
                  <a:lnTo>
                    <a:pt x="314" y="190"/>
                  </a:lnTo>
                  <a:lnTo>
                    <a:pt x="305" y="220"/>
                  </a:lnTo>
                  <a:lnTo>
                    <a:pt x="290" y="247"/>
                  </a:lnTo>
                  <a:lnTo>
                    <a:pt x="270" y="271"/>
                  </a:lnTo>
                  <a:lnTo>
                    <a:pt x="247" y="290"/>
                  </a:lnTo>
                  <a:lnTo>
                    <a:pt x="221" y="305"/>
                  </a:lnTo>
                  <a:lnTo>
                    <a:pt x="191" y="313"/>
                  </a:lnTo>
                  <a:lnTo>
                    <a:pt x="158" y="317"/>
                  </a:lnTo>
                  <a:lnTo>
                    <a:pt x="126" y="313"/>
                  </a:lnTo>
                  <a:lnTo>
                    <a:pt x="96" y="305"/>
                  </a:lnTo>
                  <a:lnTo>
                    <a:pt x="70" y="290"/>
                  </a:lnTo>
                  <a:lnTo>
                    <a:pt x="46" y="271"/>
                  </a:lnTo>
                  <a:lnTo>
                    <a:pt x="26" y="247"/>
                  </a:lnTo>
                  <a:lnTo>
                    <a:pt x="13" y="220"/>
                  </a:lnTo>
                  <a:lnTo>
                    <a:pt x="3" y="190"/>
                  </a:lnTo>
                  <a:lnTo>
                    <a:pt x="0" y="158"/>
                  </a:lnTo>
                  <a:lnTo>
                    <a:pt x="3" y="127"/>
                  </a:lnTo>
                  <a:lnTo>
                    <a:pt x="13" y="97"/>
                  </a:lnTo>
                  <a:lnTo>
                    <a:pt x="26" y="69"/>
                  </a:lnTo>
                  <a:lnTo>
                    <a:pt x="46" y="46"/>
                  </a:lnTo>
                  <a:lnTo>
                    <a:pt x="70" y="27"/>
                  </a:lnTo>
                  <a:lnTo>
                    <a:pt x="96" y="12"/>
                  </a:lnTo>
                  <a:lnTo>
                    <a:pt x="126" y="2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3" name="Freeform 564">
              <a:extLst>
                <a:ext uri="{FF2B5EF4-FFF2-40B4-BE49-F238E27FC236}">
                  <a16:creationId xmlns="" xmlns:a16="http://schemas.microsoft.com/office/drawing/2014/main" id="{F21F5426-E1A6-45CA-99D6-DC54B9C96C4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8" y="2371"/>
              <a:ext cx="329" cy="1083"/>
            </a:xfrm>
            <a:custGeom>
              <a:avLst/>
              <a:gdLst>
                <a:gd name="T0" fmla="*/ 76 w 658"/>
                <a:gd name="T1" fmla="*/ 0 h 2165"/>
                <a:gd name="T2" fmla="*/ 581 w 658"/>
                <a:gd name="T3" fmla="*/ 0 h 2165"/>
                <a:gd name="T4" fmla="*/ 602 w 658"/>
                <a:gd name="T5" fmla="*/ 3 h 2165"/>
                <a:gd name="T6" fmla="*/ 620 w 658"/>
                <a:gd name="T7" fmla="*/ 10 h 2165"/>
                <a:gd name="T8" fmla="*/ 636 w 658"/>
                <a:gd name="T9" fmla="*/ 22 h 2165"/>
                <a:gd name="T10" fmla="*/ 647 w 658"/>
                <a:gd name="T11" fmla="*/ 37 h 2165"/>
                <a:gd name="T12" fmla="*/ 656 w 658"/>
                <a:gd name="T13" fmla="*/ 56 h 2165"/>
                <a:gd name="T14" fmla="*/ 658 w 658"/>
                <a:gd name="T15" fmla="*/ 76 h 2165"/>
                <a:gd name="T16" fmla="*/ 658 w 658"/>
                <a:gd name="T17" fmla="*/ 2089 h 2165"/>
                <a:gd name="T18" fmla="*/ 656 w 658"/>
                <a:gd name="T19" fmla="*/ 2109 h 2165"/>
                <a:gd name="T20" fmla="*/ 647 w 658"/>
                <a:gd name="T21" fmla="*/ 2128 h 2165"/>
                <a:gd name="T22" fmla="*/ 636 w 658"/>
                <a:gd name="T23" fmla="*/ 2143 h 2165"/>
                <a:gd name="T24" fmla="*/ 620 w 658"/>
                <a:gd name="T25" fmla="*/ 2155 h 2165"/>
                <a:gd name="T26" fmla="*/ 602 w 658"/>
                <a:gd name="T27" fmla="*/ 2163 h 2165"/>
                <a:gd name="T28" fmla="*/ 582 w 658"/>
                <a:gd name="T29" fmla="*/ 2165 h 2165"/>
                <a:gd name="T30" fmla="*/ 76 w 658"/>
                <a:gd name="T31" fmla="*/ 2165 h 2165"/>
                <a:gd name="T32" fmla="*/ 56 w 658"/>
                <a:gd name="T33" fmla="*/ 2163 h 2165"/>
                <a:gd name="T34" fmla="*/ 38 w 658"/>
                <a:gd name="T35" fmla="*/ 2155 h 2165"/>
                <a:gd name="T36" fmla="*/ 22 w 658"/>
                <a:gd name="T37" fmla="*/ 2143 h 2165"/>
                <a:gd name="T38" fmla="*/ 10 w 658"/>
                <a:gd name="T39" fmla="*/ 2128 h 2165"/>
                <a:gd name="T40" fmla="*/ 3 w 658"/>
                <a:gd name="T41" fmla="*/ 2109 h 2165"/>
                <a:gd name="T42" fmla="*/ 0 w 658"/>
                <a:gd name="T43" fmla="*/ 2089 h 2165"/>
                <a:gd name="T44" fmla="*/ 0 w 658"/>
                <a:gd name="T45" fmla="*/ 76 h 2165"/>
                <a:gd name="T46" fmla="*/ 3 w 658"/>
                <a:gd name="T47" fmla="*/ 56 h 2165"/>
                <a:gd name="T48" fmla="*/ 10 w 658"/>
                <a:gd name="T49" fmla="*/ 37 h 2165"/>
                <a:gd name="T50" fmla="*/ 22 w 658"/>
                <a:gd name="T51" fmla="*/ 22 h 2165"/>
                <a:gd name="T52" fmla="*/ 38 w 658"/>
                <a:gd name="T53" fmla="*/ 10 h 2165"/>
                <a:gd name="T54" fmla="*/ 56 w 658"/>
                <a:gd name="T55" fmla="*/ 3 h 2165"/>
                <a:gd name="T56" fmla="*/ 76 w 658"/>
                <a:gd name="T57" fmla="*/ 0 h 2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8" h="2165">
                  <a:moveTo>
                    <a:pt x="76" y="0"/>
                  </a:moveTo>
                  <a:lnTo>
                    <a:pt x="581" y="0"/>
                  </a:lnTo>
                  <a:lnTo>
                    <a:pt x="602" y="3"/>
                  </a:lnTo>
                  <a:lnTo>
                    <a:pt x="620" y="10"/>
                  </a:lnTo>
                  <a:lnTo>
                    <a:pt x="636" y="22"/>
                  </a:lnTo>
                  <a:lnTo>
                    <a:pt x="647" y="37"/>
                  </a:lnTo>
                  <a:lnTo>
                    <a:pt x="656" y="56"/>
                  </a:lnTo>
                  <a:lnTo>
                    <a:pt x="658" y="76"/>
                  </a:lnTo>
                  <a:lnTo>
                    <a:pt x="658" y="2089"/>
                  </a:lnTo>
                  <a:lnTo>
                    <a:pt x="656" y="2109"/>
                  </a:lnTo>
                  <a:lnTo>
                    <a:pt x="647" y="2128"/>
                  </a:lnTo>
                  <a:lnTo>
                    <a:pt x="636" y="2143"/>
                  </a:lnTo>
                  <a:lnTo>
                    <a:pt x="620" y="2155"/>
                  </a:lnTo>
                  <a:lnTo>
                    <a:pt x="602" y="2163"/>
                  </a:lnTo>
                  <a:lnTo>
                    <a:pt x="582" y="2165"/>
                  </a:lnTo>
                  <a:lnTo>
                    <a:pt x="76" y="2165"/>
                  </a:lnTo>
                  <a:lnTo>
                    <a:pt x="56" y="2163"/>
                  </a:lnTo>
                  <a:lnTo>
                    <a:pt x="38" y="2155"/>
                  </a:lnTo>
                  <a:lnTo>
                    <a:pt x="22" y="2143"/>
                  </a:lnTo>
                  <a:lnTo>
                    <a:pt x="10" y="2128"/>
                  </a:lnTo>
                  <a:lnTo>
                    <a:pt x="3" y="2109"/>
                  </a:lnTo>
                  <a:lnTo>
                    <a:pt x="0" y="2089"/>
                  </a:lnTo>
                  <a:lnTo>
                    <a:pt x="0" y="76"/>
                  </a:lnTo>
                  <a:lnTo>
                    <a:pt x="3" y="56"/>
                  </a:lnTo>
                  <a:lnTo>
                    <a:pt x="10" y="37"/>
                  </a:lnTo>
                  <a:lnTo>
                    <a:pt x="22" y="22"/>
                  </a:lnTo>
                  <a:lnTo>
                    <a:pt x="38" y="10"/>
                  </a:lnTo>
                  <a:lnTo>
                    <a:pt x="56" y="3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4" name="Freeform 565">
              <a:extLst>
                <a:ext uri="{FF2B5EF4-FFF2-40B4-BE49-F238E27FC236}">
                  <a16:creationId xmlns="" xmlns:a16="http://schemas.microsoft.com/office/drawing/2014/main" id="{2BDA6E9B-942B-472F-AA0C-45803C40579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" y="2218"/>
              <a:ext cx="329" cy="1236"/>
            </a:xfrm>
            <a:custGeom>
              <a:avLst/>
              <a:gdLst>
                <a:gd name="T0" fmla="*/ 76 w 658"/>
                <a:gd name="T1" fmla="*/ 0 h 2471"/>
                <a:gd name="T2" fmla="*/ 582 w 658"/>
                <a:gd name="T3" fmla="*/ 0 h 2471"/>
                <a:gd name="T4" fmla="*/ 602 w 658"/>
                <a:gd name="T5" fmla="*/ 2 h 2471"/>
                <a:gd name="T6" fmla="*/ 621 w 658"/>
                <a:gd name="T7" fmla="*/ 10 h 2471"/>
                <a:gd name="T8" fmla="*/ 636 w 658"/>
                <a:gd name="T9" fmla="*/ 22 h 2471"/>
                <a:gd name="T10" fmla="*/ 648 w 658"/>
                <a:gd name="T11" fmla="*/ 37 h 2471"/>
                <a:gd name="T12" fmla="*/ 656 w 658"/>
                <a:gd name="T13" fmla="*/ 56 h 2471"/>
                <a:gd name="T14" fmla="*/ 658 w 658"/>
                <a:gd name="T15" fmla="*/ 76 h 2471"/>
                <a:gd name="T16" fmla="*/ 658 w 658"/>
                <a:gd name="T17" fmla="*/ 2395 h 2471"/>
                <a:gd name="T18" fmla="*/ 656 w 658"/>
                <a:gd name="T19" fmla="*/ 2415 h 2471"/>
                <a:gd name="T20" fmla="*/ 648 w 658"/>
                <a:gd name="T21" fmla="*/ 2434 h 2471"/>
                <a:gd name="T22" fmla="*/ 636 w 658"/>
                <a:gd name="T23" fmla="*/ 2449 h 2471"/>
                <a:gd name="T24" fmla="*/ 621 w 658"/>
                <a:gd name="T25" fmla="*/ 2461 h 2471"/>
                <a:gd name="T26" fmla="*/ 602 w 658"/>
                <a:gd name="T27" fmla="*/ 2469 h 2471"/>
                <a:gd name="T28" fmla="*/ 582 w 658"/>
                <a:gd name="T29" fmla="*/ 2471 h 2471"/>
                <a:gd name="T30" fmla="*/ 76 w 658"/>
                <a:gd name="T31" fmla="*/ 2471 h 2471"/>
                <a:gd name="T32" fmla="*/ 57 w 658"/>
                <a:gd name="T33" fmla="*/ 2469 h 2471"/>
                <a:gd name="T34" fmla="*/ 38 w 658"/>
                <a:gd name="T35" fmla="*/ 2461 h 2471"/>
                <a:gd name="T36" fmla="*/ 23 w 658"/>
                <a:gd name="T37" fmla="*/ 2449 h 2471"/>
                <a:gd name="T38" fmla="*/ 10 w 658"/>
                <a:gd name="T39" fmla="*/ 2434 h 2471"/>
                <a:gd name="T40" fmla="*/ 3 w 658"/>
                <a:gd name="T41" fmla="*/ 2415 h 2471"/>
                <a:gd name="T42" fmla="*/ 0 w 658"/>
                <a:gd name="T43" fmla="*/ 2395 h 2471"/>
                <a:gd name="T44" fmla="*/ 0 w 658"/>
                <a:gd name="T45" fmla="*/ 76 h 2471"/>
                <a:gd name="T46" fmla="*/ 3 w 658"/>
                <a:gd name="T47" fmla="*/ 56 h 2471"/>
                <a:gd name="T48" fmla="*/ 10 w 658"/>
                <a:gd name="T49" fmla="*/ 37 h 2471"/>
                <a:gd name="T50" fmla="*/ 23 w 658"/>
                <a:gd name="T51" fmla="*/ 22 h 2471"/>
                <a:gd name="T52" fmla="*/ 38 w 658"/>
                <a:gd name="T53" fmla="*/ 10 h 2471"/>
                <a:gd name="T54" fmla="*/ 57 w 658"/>
                <a:gd name="T55" fmla="*/ 2 h 2471"/>
                <a:gd name="T56" fmla="*/ 76 w 658"/>
                <a:gd name="T57" fmla="*/ 0 h 2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8" h="2471">
                  <a:moveTo>
                    <a:pt x="76" y="0"/>
                  </a:moveTo>
                  <a:lnTo>
                    <a:pt x="582" y="0"/>
                  </a:lnTo>
                  <a:lnTo>
                    <a:pt x="602" y="2"/>
                  </a:lnTo>
                  <a:lnTo>
                    <a:pt x="621" y="10"/>
                  </a:lnTo>
                  <a:lnTo>
                    <a:pt x="636" y="22"/>
                  </a:lnTo>
                  <a:lnTo>
                    <a:pt x="648" y="37"/>
                  </a:lnTo>
                  <a:lnTo>
                    <a:pt x="656" y="56"/>
                  </a:lnTo>
                  <a:lnTo>
                    <a:pt x="658" y="76"/>
                  </a:lnTo>
                  <a:lnTo>
                    <a:pt x="658" y="2395"/>
                  </a:lnTo>
                  <a:lnTo>
                    <a:pt x="656" y="2415"/>
                  </a:lnTo>
                  <a:lnTo>
                    <a:pt x="648" y="2434"/>
                  </a:lnTo>
                  <a:lnTo>
                    <a:pt x="636" y="2449"/>
                  </a:lnTo>
                  <a:lnTo>
                    <a:pt x="621" y="2461"/>
                  </a:lnTo>
                  <a:lnTo>
                    <a:pt x="602" y="2469"/>
                  </a:lnTo>
                  <a:lnTo>
                    <a:pt x="582" y="2471"/>
                  </a:lnTo>
                  <a:lnTo>
                    <a:pt x="76" y="2471"/>
                  </a:lnTo>
                  <a:lnTo>
                    <a:pt x="57" y="2469"/>
                  </a:lnTo>
                  <a:lnTo>
                    <a:pt x="38" y="2461"/>
                  </a:lnTo>
                  <a:lnTo>
                    <a:pt x="23" y="2449"/>
                  </a:lnTo>
                  <a:lnTo>
                    <a:pt x="10" y="2434"/>
                  </a:lnTo>
                  <a:lnTo>
                    <a:pt x="3" y="2415"/>
                  </a:lnTo>
                  <a:lnTo>
                    <a:pt x="0" y="2395"/>
                  </a:lnTo>
                  <a:lnTo>
                    <a:pt x="0" y="76"/>
                  </a:lnTo>
                  <a:lnTo>
                    <a:pt x="3" y="56"/>
                  </a:lnTo>
                  <a:lnTo>
                    <a:pt x="10" y="37"/>
                  </a:lnTo>
                  <a:lnTo>
                    <a:pt x="23" y="22"/>
                  </a:lnTo>
                  <a:lnTo>
                    <a:pt x="38" y="10"/>
                  </a:lnTo>
                  <a:lnTo>
                    <a:pt x="57" y="2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5" name="Group 547">
            <a:extLst>
              <a:ext uri="{FF2B5EF4-FFF2-40B4-BE49-F238E27FC236}">
                <a16:creationId xmlns="" xmlns:a16="http://schemas.microsoft.com/office/drawing/2014/main" id="{6C0D1E1F-B3CF-4428-9418-6C93681FE1F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723523" y="4974710"/>
            <a:ext cx="497465" cy="496982"/>
            <a:chOff x="647" y="1848"/>
            <a:chExt cx="2051" cy="2049"/>
          </a:xfrm>
          <a:solidFill>
            <a:schemeClr val="bg1"/>
          </a:solidFill>
        </p:grpSpPr>
        <p:sp>
          <p:nvSpPr>
            <p:cNvPr id="16" name="Freeform 549">
              <a:extLst>
                <a:ext uri="{FF2B5EF4-FFF2-40B4-BE49-F238E27FC236}">
                  <a16:creationId xmlns="" xmlns:a16="http://schemas.microsoft.com/office/drawing/2014/main" id="{3F457FAB-AA72-4A0E-BDC7-BA5A8F7F1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" y="1982"/>
              <a:ext cx="1466" cy="1496"/>
            </a:xfrm>
            <a:custGeom>
              <a:avLst/>
              <a:gdLst>
                <a:gd name="T0" fmla="*/ 1428 w 2931"/>
                <a:gd name="T1" fmla="*/ 0 h 2992"/>
                <a:gd name="T2" fmla="*/ 1479 w 2931"/>
                <a:gd name="T3" fmla="*/ 18 h 2992"/>
                <a:gd name="T4" fmla="*/ 1519 w 2931"/>
                <a:gd name="T5" fmla="*/ 54 h 2992"/>
                <a:gd name="T6" fmla="*/ 1542 w 2931"/>
                <a:gd name="T7" fmla="*/ 104 h 2992"/>
                <a:gd name="T8" fmla="*/ 1544 w 2931"/>
                <a:gd name="T9" fmla="*/ 1407 h 2992"/>
                <a:gd name="T10" fmla="*/ 1557 w 2931"/>
                <a:gd name="T11" fmla="*/ 1464 h 2992"/>
                <a:gd name="T12" fmla="*/ 1593 w 2931"/>
                <a:gd name="T13" fmla="*/ 1508 h 2992"/>
                <a:gd name="T14" fmla="*/ 1645 w 2931"/>
                <a:gd name="T15" fmla="*/ 1534 h 2992"/>
                <a:gd name="T16" fmla="*/ 2931 w 2931"/>
                <a:gd name="T17" fmla="*/ 1536 h 2992"/>
                <a:gd name="T18" fmla="*/ 2860 w 2931"/>
                <a:gd name="T19" fmla="*/ 1596 h 2992"/>
                <a:gd name="T20" fmla="*/ 2807 w 2931"/>
                <a:gd name="T21" fmla="*/ 1673 h 2992"/>
                <a:gd name="T22" fmla="*/ 2778 w 2931"/>
                <a:gd name="T23" fmla="*/ 1766 h 2992"/>
                <a:gd name="T24" fmla="*/ 2701 w 2931"/>
                <a:gd name="T25" fmla="*/ 1746 h 2992"/>
                <a:gd name="T26" fmla="*/ 2619 w 2931"/>
                <a:gd name="T27" fmla="*/ 1746 h 2992"/>
                <a:gd name="T28" fmla="*/ 2536 w 2931"/>
                <a:gd name="T29" fmla="*/ 1768 h 2992"/>
                <a:gd name="T30" fmla="*/ 2463 w 2931"/>
                <a:gd name="T31" fmla="*/ 1811 h 2992"/>
                <a:gd name="T32" fmla="*/ 2402 w 2931"/>
                <a:gd name="T33" fmla="*/ 1870 h 2992"/>
                <a:gd name="T34" fmla="*/ 2232 w 2931"/>
                <a:gd name="T35" fmla="*/ 2159 h 2992"/>
                <a:gd name="T36" fmla="*/ 2201 w 2931"/>
                <a:gd name="T37" fmla="*/ 2235 h 2992"/>
                <a:gd name="T38" fmla="*/ 2155 w 2931"/>
                <a:gd name="T39" fmla="*/ 2254 h 2992"/>
                <a:gd name="T40" fmla="*/ 2071 w 2931"/>
                <a:gd name="T41" fmla="*/ 2228 h 2992"/>
                <a:gd name="T42" fmla="*/ 1793 w 2931"/>
                <a:gd name="T43" fmla="*/ 2224 h 2992"/>
                <a:gd name="T44" fmla="*/ 1707 w 2931"/>
                <a:gd name="T45" fmla="*/ 2237 h 2992"/>
                <a:gd name="T46" fmla="*/ 1631 w 2931"/>
                <a:gd name="T47" fmla="*/ 2271 h 2992"/>
                <a:gd name="T48" fmla="*/ 1569 w 2931"/>
                <a:gd name="T49" fmla="*/ 2325 h 2992"/>
                <a:gd name="T50" fmla="*/ 1522 w 2931"/>
                <a:gd name="T51" fmla="*/ 2394 h 2992"/>
                <a:gd name="T52" fmla="*/ 1476 w 2931"/>
                <a:gd name="T53" fmla="*/ 2427 h 2992"/>
                <a:gd name="T54" fmla="*/ 1404 w 2931"/>
                <a:gd name="T55" fmla="*/ 2428 h 2992"/>
                <a:gd name="T56" fmla="*/ 1328 w 2931"/>
                <a:gd name="T57" fmla="*/ 2448 h 2992"/>
                <a:gd name="T58" fmla="*/ 1260 w 2931"/>
                <a:gd name="T59" fmla="*/ 2488 h 2992"/>
                <a:gd name="T60" fmla="*/ 1205 w 2931"/>
                <a:gd name="T61" fmla="*/ 2543 h 2992"/>
                <a:gd name="T62" fmla="*/ 1067 w 2931"/>
                <a:gd name="T63" fmla="*/ 2777 h 2992"/>
                <a:gd name="T64" fmla="*/ 1034 w 2931"/>
                <a:gd name="T65" fmla="*/ 2862 h 2992"/>
                <a:gd name="T66" fmla="*/ 1028 w 2931"/>
                <a:gd name="T67" fmla="*/ 2949 h 2992"/>
                <a:gd name="T68" fmla="*/ 935 w 2931"/>
                <a:gd name="T69" fmla="*/ 2954 h 2992"/>
                <a:gd name="T70" fmla="*/ 748 w 2931"/>
                <a:gd name="T71" fmla="*/ 2858 h 2992"/>
                <a:gd name="T72" fmla="*/ 577 w 2931"/>
                <a:gd name="T73" fmla="*/ 2739 h 2992"/>
                <a:gd name="T74" fmla="*/ 424 w 2931"/>
                <a:gd name="T75" fmla="*/ 2598 h 2992"/>
                <a:gd name="T76" fmla="*/ 291 w 2931"/>
                <a:gd name="T77" fmla="*/ 2438 h 2992"/>
                <a:gd name="T78" fmla="*/ 180 w 2931"/>
                <a:gd name="T79" fmla="*/ 2262 h 2992"/>
                <a:gd name="T80" fmla="*/ 94 w 2931"/>
                <a:gd name="T81" fmla="*/ 2068 h 2992"/>
                <a:gd name="T82" fmla="*/ 35 w 2931"/>
                <a:gd name="T83" fmla="*/ 1864 h 2992"/>
                <a:gd name="T84" fmla="*/ 3 w 2931"/>
                <a:gd name="T85" fmla="*/ 1649 h 2992"/>
                <a:gd name="T86" fmla="*/ 3 w 2931"/>
                <a:gd name="T87" fmla="*/ 1428 h 2992"/>
                <a:gd name="T88" fmla="*/ 33 w 2931"/>
                <a:gd name="T89" fmla="*/ 1218 h 2992"/>
                <a:gd name="T90" fmla="*/ 89 w 2931"/>
                <a:gd name="T91" fmla="*/ 1016 h 2992"/>
                <a:gd name="T92" fmla="*/ 173 w 2931"/>
                <a:gd name="T93" fmla="*/ 828 h 2992"/>
                <a:gd name="T94" fmla="*/ 279 w 2931"/>
                <a:gd name="T95" fmla="*/ 653 h 2992"/>
                <a:gd name="T96" fmla="*/ 406 w 2931"/>
                <a:gd name="T97" fmla="*/ 494 h 2992"/>
                <a:gd name="T98" fmla="*/ 553 w 2931"/>
                <a:gd name="T99" fmla="*/ 354 h 2992"/>
                <a:gd name="T100" fmla="*/ 716 w 2931"/>
                <a:gd name="T101" fmla="*/ 233 h 2992"/>
                <a:gd name="T102" fmla="*/ 897 w 2931"/>
                <a:gd name="T103" fmla="*/ 135 h 2992"/>
                <a:gd name="T104" fmla="*/ 1090 w 2931"/>
                <a:gd name="T105" fmla="*/ 61 h 2992"/>
                <a:gd name="T106" fmla="*/ 1295 w 2931"/>
                <a:gd name="T107" fmla="*/ 14 h 2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31" h="2992">
                  <a:moveTo>
                    <a:pt x="1401" y="0"/>
                  </a:moveTo>
                  <a:lnTo>
                    <a:pt x="1428" y="0"/>
                  </a:lnTo>
                  <a:lnTo>
                    <a:pt x="1454" y="7"/>
                  </a:lnTo>
                  <a:lnTo>
                    <a:pt x="1479" y="18"/>
                  </a:lnTo>
                  <a:lnTo>
                    <a:pt x="1502" y="34"/>
                  </a:lnTo>
                  <a:lnTo>
                    <a:pt x="1519" y="54"/>
                  </a:lnTo>
                  <a:lnTo>
                    <a:pt x="1533" y="78"/>
                  </a:lnTo>
                  <a:lnTo>
                    <a:pt x="1542" y="104"/>
                  </a:lnTo>
                  <a:lnTo>
                    <a:pt x="1544" y="130"/>
                  </a:lnTo>
                  <a:lnTo>
                    <a:pt x="1544" y="1407"/>
                  </a:lnTo>
                  <a:lnTo>
                    <a:pt x="1548" y="1437"/>
                  </a:lnTo>
                  <a:lnTo>
                    <a:pt x="1557" y="1464"/>
                  </a:lnTo>
                  <a:lnTo>
                    <a:pt x="1573" y="1488"/>
                  </a:lnTo>
                  <a:lnTo>
                    <a:pt x="1593" y="1508"/>
                  </a:lnTo>
                  <a:lnTo>
                    <a:pt x="1618" y="1524"/>
                  </a:lnTo>
                  <a:lnTo>
                    <a:pt x="1645" y="1534"/>
                  </a:lnTo>
                  <a:lnTo>
                    <a:pt x="1675" y="1536"/>
                  </a:lnTo>
                  <a:lnTo>
                    <a:pt x="2931" y="1536"/>
                  </a:lnTo>
                  <a:lnTo>
                    <a:pt x="2894" y="1564"/>
                  </a:lnTo>
                  <a:lnTo>
                    <a:pt x="2860" y="1596"/>
                  </a:lnTo>
                  <a:lnTo>
                    <a:pt x="2830" y="1634"/>
                  </a:lnTo>
                  <a:lnTo>
                    <a:pt x="2807" y="1673"/>
                  </a:lnTo>
                  <a:lnTo>
                    <a:pt x="2789" y="1718"/>
                  </a:lnTo>
                  <a:lnTo>
                    <a:pt x="2778" y="1766"/>
                  </a:lnTo>
                  <a:lnTo>
                    <a:pt x="2741" y="1753"/>
                  </a:lnTo>
                  <a:lnTo>
                    <a:pt x="2701" y="1746"/>
                  </a:lnTo>
                  <a:lnTo>
                    <a:pt x="2661" y="1743"/>
                  </a:lnTo>
                  <a:lnTo>
                    <a:pt x="2619" y="1746"/>
                  </a:lnTo>
                  <a:lnTo>
                    <a:pt x="2576" y="1754"/>
                  </a:lnTo>
                  <a:lnTo>
                    <a:pt x="2536" y="1768"/>
                  </a:lnTo>
                  <a:lnTo>
                    <a:pt x="2498" y="1787"/>
                  </a:lnTo>
                  <a:lnTo>
                    <a:pt x="2463" y="1811"/>
                  </a:lnTo>
                  <a:lnTo>
                    <a:pt x="2430" y="1839"/>
                  </a:lnTo>
                  <a:lnTo>
                    <a:pt x="2402" y="1870"/>
                  </a:lnTo>
                  <a:lnTo>
                    <a:pt x="2378" y="1906"/>
                  </a:lnTo>
                  <a:lnTo>
                    <a:pt x="2232" y="2159"/>
                  </a:lnTo>
                  <a:lnTo>
                    <a:pt x="2213" y="2197"/>
                  </a:lnTo>
                  <a:lnTo>
                    <a:pt x="2201" y="2235"/>
                  </a:lnTo>
                  <a:lnTo>
                    <a:pt x="2192" y="2275"/>
                  </a:lnTo>
                  <a:lnTo>
                    <a:pt x="2155" y="2254"/>
                  </a:lnTo>
                  <a:lnTo>
                    <a:pt x="2114" y="2238"/>
                  </a:lnTo>
                  <a:lnTo>
                    <a:pt x="2071" y="2228"/>
                  </a:lnTo>
                  <a:lnTo>
                    <a:pt x="2025" y="2224"/>
                  </a:lnTo>
                  <a:lnTo>
                    <a:pt x="1793" y="2224"/>
                  </a:lnTo>
                  <a:lnTo>
                    <a:pt x="1750" y="2228"/>
                  </a:lnTo>
                  <a:lnTo>
                    <a:pt x="1707" y="2237"/>
                  </a:lnTo>
                  <a:lnTo>
                    <a:pt x="1669" y="2252"/>
                  </a:lnTo>
                  <a:lnTo>
                    <a:pt x="1631" y="2271"/>
                  </a:lnTo>
                  <a:lnTo>
                    <a:pt x="1598" y="2296"/>
                  </a:lnTo>
                  <a:lnTo>
                    <a:pt x="1569" y="2325"/>
                  </a:lnTo>
                  <a:lnTo>
                    <a:pt x="1543" y="2357"/>
                  </a:lnTo>
                  <a:lnTo>
                    <a:pt x="1522" y="2394"/>
                  </a:lnTo>
                  <a:lnTo>
                    <a:pt x="1507" y="2432"/>
                  </a:lnTo>
                  <a:lnTo>
                    <a:pt x="1476" y="2427"/>
                  </a:lnTo>
                  <a:lnTo>
                    <a:pt x="1444" y="2426"/>
                  </a:lnTo>
                  <a:lnTo>
                    <a:pt x="1404" y="2428"/>
                  </a:lnTo>
                  <a:lnTo>
                    <a:pt x="1366" y="2436"/>
                  </a:lnTo>
                  <a:lnTo>
                    <a:pt x="1328" y="2448"/>
                  </a:lnTo>
                  <a:lnTo>
                    <a:pt x="1294" y="2466"/>
                  </a:lnTo>
                  <a:lnTo>
                    <a:pt x="1260" y="2488"/>
                  </a:lnTo>
                  <a:lnTo>
                    <a:pt x="1231" y="2513"/>
                  </a:lnTo>
                  <a:lnTo>
                    <a:pt x="1205" y="2543"/>
                  </a:lnTo>
                  <a:lnTo>
                    <a:pt x="1183" y="2577"/>
                  </a:lnTo>
                  <a:lnTo>
                    <a:pt x="1067" y="2777"/>
                  </a:lnTo>
                  <a:lnTo>
                    <a:pt x="1047" y="2818"/>
                  </a:lnTo>
                  <a:lnTo>
                    <a:pt x="1034" y="2862"/>
                  </a:lnTo>
                  <a:lnTo>
                    <a:pt x="1027" y="2906"/>
                  </a:lnTo>
                  <a:lnTo>
                    <a:pt x="1028" y="2949"/>
                  </a:lnTo>
                  <a:lnTo>
                    <a:pt x="1034" y="2992"/>
                  </a:lnTo>
                  <a:lnTo>
                    <a:pt x="935" y="2954"/>
                  </a:lnTo>
                  <a:lnTo>
                    <a:pt x="840" y="2909"/>
                  </a:lnTo>
                  <a:lnTo>
                    <a:pt x="748" y="2858"/>
                  </a:lnTo>
                  <a:lnTo>
                    <a:pt x="660" y="2801"/>
                  </a:lnTo>
                  <a:lnTo>
                    <a:pt x="577" y="2739"/>
                  </a:lnTo>
                  <a:lnTo>
                    <a:pt x="498" y="2671"/>
                  </a:lnTo>
                  <a:lnTo>
                    <a:pt x="424" y="2598"/>
                  </a:lnTo>
                  <a:lnTo>
                    <a:pt x="355" y="2521"/>
                  </a:lnTo>
                  <a:lnTo>
                    <a:pt x="291" y="2438"/>
                  </a:lnTo>
                  <a:lnTo>
                    <a:pt x="233" y="2351"/>
                  </a:lnTo>
                  <a:lnTo>
                    <a:pt x="180" y="2262"/>
                  </a:lnTo>
                  <a:lnTo>
                    <a:pt x="134" y="2167"/>
                  </a:lnTo>
                  <a:lnTo>
                    <a:pt x="94" y="2068"/>
                  </a:lnTo>
                  <a:lnTo>
                    <a:pt x="61" y="1968"/>
                  </a:lnTo>
                  <a:lnTo>
                    <a:pt x="35" y="1864"/>
                  </a:lnTo>
                  <a:lnTo>
                    <a:pt x="16" y="1757"/>
                  </a:lnTo>
                  <a:lnTo>
                    <a:pt x="3" y="1649"/>
                  </a:lnTo>
                  <a:lnTo>
                    <a:pt x="0" y="1536"/>
                  </a:lnTo>
                  <a:lnTo>
                    <a:pt x="3" y="1428"/>
                  </a:lnTo>
                  <a:lnTo>
                    <a:pt x="15" y="1322"/>
                  </a:lnTo>
                  <a:lnTo>
                    <a:pt x="33" y="1218"/>
                  </a:lnTo>
                  <a:lnTo>
                    <a:pt x="58" y="1115"/>
                  </a:lnTo>
                  <a:lnTo>
                    <a:pt x="89" y="1016"/>
                  </a:lnTo>
                  <a:lnTo>
                    <a:pt x="128" y="920"/>
                  </a:lnTo>
                  <a:lnTo>
                    <a:pt x="173" y="828"/>
                  </a:lnTo>
                  <a:lnTo>
                    <a:pt x="223" y="738"/>
                  </a:lnTo>
                  <a:lnTo>
                    <a:pt x="279" y="653"/>
                  </a:lnTo>
                  <a:lnTo>
                    <a:pt x="340" y="571"/>
                  </a:lnTo>
                  <a:lnTo>
                    <a:pt x="406" y="494"/>
                  </a:lnTo>
                  <a:lnTo>
                    <a:pt x="477" y="421"/>
                  </a:lnTo>
                  <a:lnTo>
                    <a:pt x="553" y="354"/>
                  </a:lnTo>
                  <a:lnTo>
                    <a:pt x="633" y="291"/>
                  </a:lnTo>
                  <a:lnTo>
                    <a:pt x="716" y="233"/>
                  </a:lnTo>
                  <a:lnTo>
                    <a:pt x="805" y="182"/>
                  </a:lnTo>
                  <a:lnTo>
                    <a:pt x="897" y="135"/>
                  </a:lnTo>
                  <a:lnTo>
                    <a:pt x="992" y="95"/>
                  </a:lnTo>
                  <a:lnTo>
                    <a:pt x="1090" y="61"/>
                  </a:lnTo>
                  <a:lnTo>
                    <a:pt x="1191" y="34"/>
                  </a:lnTo>
                  <a:lnTo>
                    <a:pt x="1295" y="14"/>
                  </a:lnTo>
                  <a:lnTo>
                    <a:pt x="14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7" name="Freeform 550">
              <a:extLst>
                <a:ext uri="{FF2B5EF4-FFF2-40B4-BE49-F238E27FC236}">
                  <a16:creationId xmlns="" xmlns:a16="http://schemas.microsoft.com/office/drawing/2014/main" id="{2920D9FB-C346-4983-9D69-C18C38B46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4" y="1848"/>
              <a:ext cx="769" cy="768"/>
            </a:xfrm>
            <a:custGeom>
              <a:avLst/>
              <a:gdLst>
                <a:gd name="T0" fmla="*/ 143 w 1538"/>
                <a:gd name="T1" fmla="*/ 0 h 1537"/>
                <a:gd name="T2" fmla="*/ 248 w 1538"/>
                <a:gd name="T3" fmla="*/ 13 h 1537"/>
                <a:gd name="T4" fmla="*/ 350 w 1538"/>
                <a:gd name="T5" fmla="*/ 33 h 1537"/>
                <a:gd name="T6" fmla="*/ 449 w 1538"/>
                <a:gd name="T7" fmla="*/ 60 h 1537"/>
                <a:gd name="T8" fmla="*/ 546 w 1538"/>
                <a:gd name="T9" fmla="*/ 93 h 1537"/>
                <a:gd name="T10" fmla="*/ 641 w 1538"/>
                <a:gd name="T11" fmla="*/ 131 h 1537"/>
                <a:gd name="T12" fmla="*/ 730 w 1538"/>
                <a:gd name="T13" fmla="*/ 177 h 1537"/>
                <a:gd name="T14" fmla="*/ 818 w 1538"/>
                <a:gd name="T15" fmla="*/ 227 h 1537"/>
                <a:gd name="T16" fmla="*/ 901 w 1538"/>
                <a:gd name="T17" fmla="*/ 283 h 1537"/>
                <a:gd name="T18" fmla="*/ 981 w 1538"/>
                <a:gd name="T19" fmla="*/ 344 h 1537"/>
                <a:gd name="T20" fmla="*/ 1056 w 1538"/>
                <a:gd name="T21" fmla="*/ 410 h 1537"/>
                <a:gd name="T22" fmla="*/ 1127 w 1538"/>
                <a:gd name="T23" fmla="*/ 481 h 1537"/>
                <a:gd name="T24" fmla="*/ 1193 w 1538"/>
                <a:gd name="T25" fmla="*/ 556 h 1537"/>
                <a:gd name="T26" fmla="*/ 1254 w 1538"/>
                <a:gd name="T27" fmla="*/ 636 h 1537"/>
                <a:gd name="T28" fmla="*/ 1310 w 1538"/>
                <a:gd name="T29" fmla="*/ 719 h 1537"/>
                <a:gd name="T30" fmla="*/ 1361 w 1538"/>
                <a:gd name="T31" fmla="*/ 807 h 1537"/>
                <a:gd name="T32" fmla="*/ 1406 w 1538"/>
                <a:gd name="T33" fmla="*/ 897 h 1537"/>
                <a:gd name="T34" fmla="*/ 1445 w 1538"/>
                <a:gd name="T35" fmla="*/ 991 h 1537"/>
                <a:gd name="T36" fmla="*/ 1478 w 1538"/>
                <a:gd name="T37" fmla="*/ 1088 h 1537"/>
                <a:gd name="T38" fmla="*/ 1505 w 1538"/>
                <a:gd name="T39" fmla="*/ 1188 h 1537"/>
                <a:gd name="T40" fmla="*/ 1524 w 1538"/>
                <a:gd name="T41" fmla="*/ 1289 h 1537"/>
                <a:gd name="T42" fmla="*/ 1538 w 1538"/>
                <a:gd name="T43" fmla="*/ 1393 h 1537"/>
                <a:gd name="T44" fmla="*/ 1537 w 1538"/>
                <a:gd name="T45" fmla="*/ 1421 h 1537"/>
                <a:gd name="T46" fmla="*/ 1532 w 1538"/>
                <a:gd name="T47" fmla="*/ 1447 h 1537"/>
                <a:gd name="T48" fmla="*/ 1521 w 1538"/>
                <a:gd name="T49" fmla="*/ 1472 h 1537"/>
                <a:gd name="T50" fmla="*/ 1505 w 1538"/>
                <a:gd name="T51" fmla="*/ 1494 h 1537"/>
                <a:gd name="T52" fmla="*/ 1483 w 1538"/>
                <a:gd name="T53" fmla="*/ 1512 h 1537"/>
                <a:gd name="T54" fmla="*/ 1461 w 1538"/>
                <a:gd name="T55" fmla="*/ 1525 h 1537"/>
                <a:gd name="T56" fmla="*/ 1435 w 1538"/>
                <a:gd name="T57" fmla="*/ 1534 h 1537"/>
                <a:gd name="T58" fmla="*/ 1407 w 1538"/>
                <a:gd name="T59" fmla="*/ 1537 h 1537"/>
                <a:gd name="T60" fmla="*/ 131 w 1538"/>
                <a:gd name="T61" fmla="*/ 1537 h 1537"/>
                <a:gd name="T62" fmla="*/ 101 w 1538"/>
                <a:gd name="T63" fmla="*/ 1533 h 1537"/>
                <a:gd name="T64" fmla="*/ 74 w 1538"/>
                <a:gd name="T65" fmla="*/ 1523 h 1537"/>
                <a:gd name="T66" fmla="*/ 50 w 1538"/>
                <a:gd name="T67" fmla="*/ 1508 h 1537"/>
                <a:gd name="T68" fmla="*/ 29 w 1538"/>
                <a:gd name="T69" fmla="*/ 1488 h 1537"/>
                <a:gd name="T70" fmla="*/ 14 w 1538"/>
                <a:gd name="T71" fmla="*/ 1463 h 1537"/>
                <a:gd name="T72" fmla="*/ 4 w 1538"/>
                <a:gd name="T73" fmla="*/ 1436 h 1537"/>
                <a:gd name="T74" fmla="*/ 0 w 1538"/>
                <a:gd name="T75" fmla="*/ 1406 h 1537"/>
                <a:gd name="T76" fmla="*/ 0 w 1538"/>
                <a:gd name="T77" fmla="*/ 130 h 1537"/>
                <a:gd name="T78" fmla="*/ 4 w 1538"/>
                <a:gd name="T79" fmla="*/ 103 h 1537"/>
                <a:gd name="T80" fmla="*/ 11 w 1538"/>
                <a:gd name="T81" fmla="*/ 78 h 1537"/>
                <a:gd name="T82" fmla="*/ 25 w 1538"/>
                <a:gd name="T83" fmla="*/ 54 h 1537"/>
                <a:gd name="T84" fmla="*/ 44 w 1538"/>
                <a:gd name="T85" fmla="*/ 34 h 1537"/>
                <a:gd name="T86" fmla="*/ 65 w 1538"/>
                <a:gd name="T87" fmla="*/ 18 h 1537"/>
                <a:gd name="T88" fmla="*/ 90 w 1538"/>
                <a:gd name="T89" fmla="*/ 7 h 1537"/>
                <a:gd name="T90" fmla="*/ 116 w 1538"/>
                <a:gd name="T91" fmla="*/ 0 h 1537"/>
                <a:gd name="T92" fmla="*/ 143 w 1538"/>
                <a:gd name="T93" fmla="*/ 0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38" h="1537">
                  <a:moveTo>
                    <a:pt x="143" y="0"/>
                  </a:moveTo>
                  <a:lnTo>
                    <a:pt x="248" y="13"/>
                  </a:lnTo>
                  <a:lnTo>
                    <a:pt x="350" y="33"/>
                  </a:lnTo>
                  <a:lnTo>
                    <a:pt x="449" y="60"/>
                  </a:lnTo>
                  <a:lnTo>
                    <a:pt x="546" y="93"/>
                  </a:lnTo>
                  <a:lnTo>
                    <a:pt x="641" y="131"/>
                  </a:lnTo>
                  <a:lnTo>
                    <a:pt x="730" y="177"/>
                  </a:lnTo>
                  <a:lnTo>
                    <a:pt x="818" y="227"/>
                  </a:lnTo>
                  <a:lnTo>
                    <a:pt x="901" y="283"/>
                  </a:lnTo>
                  <a:lnTo>
                    <a:pt x="981" y="344"/>
                  </a:lnTo>
                  <a:lnTo>
                    <a:pt x="1056" y="410"/>
                  </a:lnTo>
                  <a:lnTo>
                    <a:pt x="1127" y="481"/>
                  </a:lnTo>
                  <a:lnTo>
                    <a:pt x="1193" y="556"/>
                  </a:lnTo>
                  <a:lnTo>
                    <a:pt x="1254" y="636"/>
                  </a:lnTo>
                  <a:lnTo>
                    <a:pt x="1310" y="719"/>
                  </a:lnTo>
                  <a:lnTo>
                    <a:pt x="1361" y="807"/>
                  </a:lnTo>
                  <a:lnTo>
                    <a:pt x="1406" y="897"/>
                  </a:lnTo>
                  <a:lnTo>
                    <a:pt x="1445" y="991"/>
                  </a:lnTo>
                  <a:lnTo>
                    <a:pt x="1478" y="1088"/>
                  </a:lnTo>
                  <a:lnTo>
                    <a:pt x="1505" y="1188"/>
                  </a:lnTo>
                  <a:lnTo>
                    <a:pt x="1524" y="1289"/>
                  </a:lnTo>
                  <a:lnTo>
                    <a:pt x="1538" y="1393"/>
                  </a:lnTo>
                  <a:lnTo>
                    <a:pt x="1537" y="1421"/>
                  </a:lnTo>
                  <a:lnTo>
                    <a:pt x="1532" y="1447"/>
                  </a:lnTo>
                  <a:lnTo>
                    <a:pt x="1521" y="1472"/>
                  </a:lnTo>
                  <a:lnTo>
                    <a:pt x="1505" y="1494"/>
                  </a:lnTo>
                  <a:lnTo>
                    <a:pt x="1483" y="1512"/>
                  </a:lnTo>
                  <a:lnTo>
                    <a:pt x="1461" y="1525"/>
                  </a:lnTo>
                  <a:lnTo>
                    <a:pt x="1435" y="1534"/>
                  </a:lnTo>
                  <a:lnTo>
                    <a:pt x="1407" y="1537"/>
                  </a:lnTo>
                  <a:lnTo>
                    <a:pt x="131" y="1537"/>
                  </a:lnTo>
                  <a:lnTo>
                    <a:pt x="101" y="1533"/>
                  </a:lnTo>
                  <a:lnTo>
                    <a:pt x="74" y="1523"/>
                  </a:lnTo>
                  <a:lnTo>
                    <a:pt x="50" y="1508"/>
                  </a:lnTo>
                  <a:lnTo>
                    <a:pt x="29" y="1488"/>
                  </a:lnTo>
                  <a:lnTo>
                    <a:pt x="14" y="1463"/>
                  </a:lnTo>
                  <a:lnTo>
                    <a:pt x="4" y="1436"/>
                  </a:lnTo>
                  <a:lnTo>
                    <a:pt x="0" y="1406"/>
                  </a:lnTo>
                  <a:lnTo>
                    <a:pt x="0" y="130"/>
                  </a:lnTo>
                  <a:lnTo>
                    <a:pt x="4" y="103"/>
                  </a:lnTo>
                  <a:lnTo>
                    <a:pt x="11" y="78"/>
                  </a:lnTo>
                  <a:lnTo>
                    <a:pt x="25" y="54"/>
                  </a:lnTo>
                  <a:lnTo>
                    <a:pt x="44" y="34"/>
                  </a:lnTo>
                  <a:lnTo>
                    <a:pt x="65" y="18"/>
                  </a:lnTo>
                  <a:lnTo>
                    <a:pt x="90" y="7"/>
                  </a:lnTo>
                  <a:lnTo>
                    <a:pt x="116" y="0"/>
                  </a:lnTo>
                  <a:lnTo>
                    <a:pt x="1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8" name="Freeform 551">
              <a:extLst>
                <a:ext uri="{FF2B5EF4-FFF2-40B4-BE49-F238E27FC236}">
                  <a16:creationId xmlns="" xmlns:a16="http://schemas.microsoft.com/office/drawing/2014/main" id="{5CC66A7C-A4A1-4171-B88B-8174C013C1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8" y="3117"/>
              <a:ext cx="307" cy="307"/>
            </a:xfrm>
            <a:custGeom>
              <a:avLst/>
              <a:gdLst>
                <a:gd name="T0" fmla="*/ 307 w 614"/>
                <a:gd name="T1" fmla="*/ 0 h 613"/>
                <a:gd name="T2" fmla="*/ 352 w 614"/>
                <a:gd name="T3" fmla="*/ 4 h 613"/>
                <a:gd name="T4" fmla="*/ 395 w 614"/>
                <a:gd name="T5" fmla="*/ 14 h 613"/>
                <a:gd name="T6" fmla="*/ 435 w 614"/>
                <a:gd name="T7" fmla="*/ 29 h 613"/>
                <a:gd name="T8" fmla="*/ 473 w 614"/>
                <a:gd name="T9" fmla="*/ 50 h 613"/>
                <a:gd name="T10" fmla="*/ 508 w 614"/>
                <a:gd name="T11" fmla="*/ 76 h 613"/>
                <a:gd name="T12" fmla="*/ 538 w 614"/>
                <a:gd name="T13" fmla="*/ 106 h 613"/>
                <a:gd name="T14" fmla="*/ 564 w 614"/>
                <a:gd name="T15" fmla="*/ 141 h 613"/>
                <a:gd name="T16" fmla="*/ 585 w 614"/>
                <a:gd name="T17" fmla="*/ 178 h 613"/>
                <a:gd name="T18" fmla="*/ 600 w 614"/>
                <a:gd name="T19" fmla="*/ 218 h 613"/>
                <a:gd name="T20" fmla="*/ 610 w 614"/>
                <a:gd name="T21" fmla="*/ 262 h 613"/>
                <a:gd name="T22" fmla="*/ 614 w 614"/>
                <a:gd name="T23" fmla="*/ 307 h 613"/>
                <a:gd name="T24" fmla="*/ 610 w 614"/>
                <a:gd name="T25" fmla="*/ 353 h 613"/>
                <a:gd name="T26" fmla="*/ 600 w 614"/>
                <a:gd name="T27" fmla="*/ 395 h 613"/>
                <a:gd name="T28" fmla="*/ 585 w 614"/>
                <a:gd name="T29" fmla="*/ 436 h 613"/>
                <a:gd name="T30" fmla="*/ 564 w 614"/>
                <a:gd name="T31" fmla="*/ 474 h 613"/>
                <a:gd name="T32" fmla="*/ 538 w 614"/>
                <a:gd name="T33" fmla="*/ 509 h 613"/>
                <a:gd name="T34" fmla="*/ 508 w 614"/>
                <a:gd name="T35" fmla="*/ 538 h 613"/>
                <a:gd name="T36" fmla="*/ 473 w 614"/>
                <a:gd name="T37" fmla="*/ 565 h 613"/>
                <a:gd name="T38" fmla="*/ 435 w 614"/>
                <a:gd name="T39" fmla="*/ 585 h 613"/>
                <a:gd name="T40" fmla="*/ 395 w 614"/>
                <a:gd name="T41" fmla="*/ 601 h 613"/>
                <a:gd name="T42" fmla="*/ 352 w 614"/>
                <a:gd name="T43" fmla="*/ 611 h 613"/>
                <a:gd name="T44" fmla="*/ 307 w 614"/>
                <a:gd name="T45" fmla="*/ 613 h 613"/>
                <a:gd name="T46" fmla="*/ 261 w 614"/>
                <a:gd name="T47" fmla="*/ 611 h 613"/>
                <a:gd name="T48" fmla="*/ 218 w 614"/>
                <a:gd name="T49" fmla="*/ 601 h 613"/>
                <a:gd name="T50" fmla="*/ 177 w 614"/>
                <a:gd name="T51" fmla="*/ 585 h 613"/>
                <a:gd name="T52" fmla="*/ 140 w 614"/>
                <a:gd name="T53" fmla="*/ 565 h 613"/>
                <a:gd name="T54" fmla="*/ 105 w 614"/>
                <a:gd name="T55" fmla="*/ 538 h 613"/>
                <a:gd name="T56" fmla="*/ 75 w 614"/>
                <a:gd name="T57" fmla="*/ 509 h 613"/>
                <a:gd name="T58" fmla="*/ 49 w 614"/>
                <a:gd name="T59" fmla="*/ 474 h 613"/>
                <a:gd name="T60" fmla="*/ 28 w 614"/>
                <a:gd name="T61" fmla="*/ 436 h 613"/>
                <a:gd name="T62" fmla="*/ 13 w 614"/>
                <a:gd name="T63" fmla="*/ 395 h 613"/>
                <a:gd name="T64" fmla="*/ 3 w 614"/>
                <a:gd name="T65" fmla="*/ 353 h 613"/>
                <a:gd name="T66" fmla="*/ 0 w 614"/>
                <a:gd name="T67" fmla="*/ 307 h 613"/>
                <a:gd name="T68" fmla="*/ 3 w 614"/>
                <a:gd name="T69" fmla="*/ 262 h 613"/>
                <a:gd name="T70" fmla="*/ 13 w 614"/>
                <a:gd name="T71" fmla="*/ 218 h 613"/>
                <a:gd name="T72" fmla="*/ 28 w 614"/>
                <a:gd name="T73" fmla="*/ 178 h 613"/>
                <a:gd name="T74" fmla="*/ 49 w 614"/>
                <a:gd name="T75" fmla="*/ 141 h 613"/>
                <a:gd name="T76" fmla="*/ 75 w 614"/>
                <a:gd name="T77" fmla="*/ 106 h 613"/>
                <a:gd name="T78" fmla="*/ 105 w 614"/>
                <a:gd name="T79" fmla="*/ 76 h 613"/>
                <a:gd name="T80" fmla="*/ 140 w 614"/>
                <a:gd name="T81" fmla="*/ 50 h 613"/>
                <a:gd name="T82" fmla="*/ 177 w 614"/>
                <a:gd name="T83" fmla="*/ 29 h 613"/>
                <a:gd name="T84" fmla="*/ 218 w 614"/>
                <a:gd name="T85" fmla="*/ 14 h 613"/>
                <a:gd name="T86" fmla="*/ 261 w 614"/>
                <a:gd name="T87" fmla="*/ 4 h 613"/>
                <a:gd name="T88" fmla="*/ 307 w 614"/>
                <a:gd name="T89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14" h="613">
                  <a:moveTo>
                    <a:pt x="307" y="0"/>
                  </a:moveTo>
                  <a:lnTo>
                    <a:pt x="352" y="4"/>
                  </a:lnTo>
                  <a:lnTo>
                    <a:pt x="395" y="14"/>
                  </a:lnTo>
                  <a:lnTo>
                    <a:pt x="435" y="29"/>
                  </a:lnTo>
                  <a:lnTo>
                    <a:pt x="473" y="50"/>
                  </a:lnTo>
                  <a:lnTo>
                    <a:pt x="508" y="76"/>
                  </a:lnTo>
                  <a:lnTo>
                    <a:pt x="538" y="106"/>
                  </a:lnTo>
                  <a:lnTo>
                    <a:pt x="564" y="141"/>
                  </a:lnTo>
                  <a:lnTo>
                    <a:pt x="585" y="178"/>
                  </a:lnTo>
                  <a:lnTo>
                    <a:pt x="600" y="218"/>
                  </a:lnTo>
                  <a:lnTo>
                    <a:pt x="610" y="262"/>
                  </a:lnTo>
                  <a:lnTo>
                    <a:pt x="614" y="307"/>
                  </a:lnTo>
                  <a:lnTo>
                    <a:pt x="610" y="353"/>
                  </a:lnTo>
                  <a:lnTo>
                    <a:pt x="600" y="395"/>
                  </a:lnTo>
                  <a:lnTo>
                    <a:pt x="585" y="436"/>
                  </a:lnTo>
                  <a:lnTo>
                    <a:pt x="564" y="474"/>
                  </a:lnTo>
                  <a:lnTo>
                    <a:pt x="538" y="509"/>
                  </a:lnTo>
                  <a:lnTo>
                    <a:pt x="508" y="538"/>
                  </a:lnTo>
                  <a:lnTo>
                    <a:pt x="473" y="565"/>
                  </a:lnTo>
                  <a:lnTo>
                    <a:pt x="435" y="585"/>
                  </a:lnTo>
                  <a:lnTo>
                    <a:pt x="395" y="601"/>
                  </a:lnTo>
                  <a:lnTo>
                    <a:pt x="352" y="611"/>
                  </a:lnTo>
                  <a:lnTo>
                    <a:pt x="307" y="613"/>
                  </a:lnTo>
                  <a:lnTo>
                    <a:pt x="261" y="611"/>
                  </a:lnTo>
                  <a:lnTo>
                    <a:pt x="218" y="601"/>
                  </a:lnTo>
                  <a:lnTo>
                    <a:pt x="177" y="585"/>
                  </a:lnTo>
                  <a:lnTo>
                    <a:pt x="140" y="565"/>
                  </a:lnTo>
                  <a:lnTo>
                    <a:pt x="105" y="538"/>
                  </a:lnTo>
                  <a:lnTo>
                    <a:pt x="75" y="509"/>
                  </a:lnTo>
                  <a:lnTo>
                    <a:pt x="49" y="474"/>
                  </a:lnTo>
                  <a:lnTo>
                    <a:pt x="28" y="436"/>
                  </a:lnTo>
                  <a:lnTo>
                    <a:pt x="13" y="395"/>
                  </a:lnTo>
                  <a:lnTo>
                    <a:pt x="3" y="353"/>
                  </a:lnTo>
                  <a:lnTo>
                    <a:pt x="0" y="307"/>
                  </a:lnTo>
                  <a:lnTo>
                    <a:pt x="3" y="262"/>
                  </a:lnTo>
                  <a:lnTo>
                    <a:pt x="13" y="218"/>
                  </a:lnTo>
                  <a:lnTo>
                    <a:pt x="28" y="178"/>
                  </a:lnTo>
                  <a:lnTo>
                    <a:pt x="49" y="141"/>
                  </a:lnTo>
                  <a:lnTo>
                    <a:pt x="75" y="106"/>
                  </a:lnTo>
                  <a:lnTo>
                    <a:pt x="105" y="76"/>
                  </a:lnTo>
                  <a:lnTo>
                    <a:pt x="140" y="50"/>
                  </a:lnTo>
                  <a:lnTo>
                    <a:pt x="177" y="29"/>
                  </a:lnTo>
                  <a:lnTo>
                    <a:pt x="218" y="14"/>
                  </a:lnTo>
                  <a:lnTo>
                    <a:pt x="261" y="4"/>
                  </a:lnTo>
                  <a:lnTo>
                    <a:pt x="3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9" name="Freeform 552">
              <a:extLst>
                <a:ext uri="{FF2B5EF4-FFF2-40B4-BE49-F238E27FC236}">
                  <a16:creationId xmlns="" xmlns:a16="http://schemas.microsoft.com/office/drawing/2014/main" id="{7A6539F0-A3F1-4B7B-8AA7-618A8D7303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5" y="2830"/>
              <a:ext cx="853" cy="881"/>
            </a:xfrm>
            <a:custGeom>
              <a:avLst/>
              <a:gdLst>
                <a:gd name="T0" fmla="*/ 743 w 1706"/>
                <a:gd name="T1" fmla="*/ 451 h 1763"/>
                <a:gd name="T2" fmla="*/ 599 w 1706"/>
                <a:gd name="T3" fmla="*/ 517 h 1763"/>
                <a:gd name="T4" fmla="*/ 488 w 1706"/>
                <a:gd name="T5" fmla="*/ 628 h 1763"/>
                <a:gd name="T6" fmla="*/ 422 w 1706"/>
                <a:gd name="T7" fmla="*/ 772 h 1763"/>
                <a:gd name="T8" fmla="*/ 412 w 1706"/>
                <a:gd name="T9" fmla="*/ 937 h 1763"/>
                <a:gd name="T10" fmla="*/ 460 w 1706"/>
                <a:gd name="T11" fmla="*/ 1090 h 1763"/>
                <a:gd name="T12" fmla="*/ 558 w 1706"/>
                <a:gd name="T13" fmla="*/ 1213 h 1763"/>
                <a:gd name="T14" fmla="*/ 692 w 1706"/>
                <a:gd name="T15" fmla="*/ 1296 h 1763"/>
                <a:gd name="T16" fmla="*/ 853 w 1706"/>
                <a:gd name="T17" fmla="*/ 1325 h 1763"/>
                <a:gd name="T18" fmla="*/ 1012 w 1706"/>
                <a:gd name="T19" fmla="*/ 1296 h 1763"/>
                <a:gd name="T20" fmla="*/ 1147 w 1706"/>
                <a:gd name="T21" fmla="*/ 1213 h 1763"/>
                <a:gd name="T22" fmla="*/ 1244 w 1706"/>
                <a:gd name="T23" fmla="*/ 1090 h 1763"/>
                <a:gd name="T24" fmla="*/ 1293 w 1706"/>
                <a:gd name="T25" fmla="*/ 937 h 1763"/>
                <a:gd name="T26" fmla="*/ 1283 w 1706"/>
                <a:gd name="T27" fmla="*/ 772 h 1763"/>
                <a:gd name="T28" fmla="*/ 1217 w 1706"/>
                <a:gd name="T29" fmla="*/ 628 h 1763"/>
                <a:gd name="T30" fmla="*/ 1106 w 1706"/>
                <a:gd name="T31" fmla="*/ 517 h 1763"/>
                <a:gd name="T32" fmla="*/ 961 w 1706"/>
                <a:gd name="T33" fmla="*/ 451 h 1763"/>
                <a:gd name="T34" fmla="*/ 706 w 1706"/>
                <a:gd name="T35" fmla="*/ 0 h 1763"/>
                <a:gd name="T36" fmla="*/ 1051 w 1706"/>
                <a:gd name="T37" fmla="*/ 12 h 1763"/>
                <a:gd name="T38" fmla="*/ 1107 w 1706"/>
                <a:gd name="T39" fmla="*/ 67 h 1763"/>
                <a:gd name="T40" fmla="*/ 1120 w 1706"/>
                <a:gd name="T41" fmla="*/ 244 h 1763"/>
                <a:gd name="T42" fmla="*/ 1268 w 1706"/>
                <a:gd name="T43" fmla="*/ 334 h 1763"/>
                <a:gd name="T44" fmla="*/ 1418 w 1706"/>
                <a:gd name="T45" fmla="*/ 255 h 1763"/>
                <a:gd name="T46" fmla="*/ 1486 w 1706"/>
                <a:gd name="T47" fmla="*/ 264 h 1763"/>
                <a:gd name="T48" fmla="*/ 1542 w 1706"/>
                <a:gd name="T49" fmla="*/ 314 h 1763"/>
                <a:gd name="T50" fmla="*/ 1704 w 1706"/>
                <a:gd name="T51" fmla="*/ 612 h 1763"/>
                <a:gd name="T52" fmla="*/ 1693 w 1706"/>
                <a:gd name="T53" fmla="*/ 680 h 1763"/>
                <a:gd name="T54" fmla="*/ 1644 w 1706"/>
                <a:gd name="T55" fmla="*/ 731 h 1763"/>
                <a:gd name="T56" fmla="*/ 1543 w 1706"/>
                <a:gd name="T57" fmla="*/ 881 h 1763"/>
                <a:gd name="T58" fmla="*/ 1644 w 1706"/>
                <a:gd name="T59" fmla="*/ 1030 h 1763"/>
                <a:gd name="T60" fmla="*/ 1697 w 1706"/>
                <a:gd name="T61" fmla="*/ 1091 h 1763"/>
                <a:gd name="T62" fmla="*/ 1701 w 1706"/>
                <a:gd name="T63" fmla="*/ 1170 h 1763"/>
                <a:gd name="T64" fmla="*/ 1529 w 1706"/>
                <a:gd name="T65" fmla="*/ 1468 h 1763"/>
                <a:gd name="T66" fmla="*/ 1470 w 1706"/>
                <a:gd name="T67" fmla="*/ 1505 h 1763"/>
                <a:gd name="T68" fmla="*/ 1398 w 1706"/>
                <a:gd name="T69" fmla="*/ 1501 h 1763"/>
                <a:gd name="T70" fmla="*/ 1222 w 1706"/>
                <a:gd name="T71" fmla="*/ 1463 h 1763"/>
                <a:gd name="T72" fmla="*/ 1120 w 1706"/>
                <a:gd name="T73" fmla="*/ 1642 h 1763"/>
                <a:gd name="T74" fmla="*/ 1092 w 1706"/>
                <a:gd name="T75" fmla="*/ 1718 h 1763"/>
                <a:gd name="T76" fmla="*/ 1026 w 1706"/>
                <a:gd name="T77" fmla="*/ 1759 h 1763"/>
                <a:gd name="T78" fmla="*/ 678 w 1706"/>
                <a:gd name="T79" fmla="*/ 1759 h 1763"/>
                <a:gd name="T80" fmla="*/ 612 w 1706"/>
                <a:gd name="T81" fmla="*/ 1718 h 1763"/>
                <a:gd name="T82" fmla="*/ 586 w 1706"/>
                <a:gd name="T83" fmla="*/ 1642 h 1763"/>
                <a:gd name="T84" fmla="*/ 484 w 1706"/>
                <a:gd name="T85" fmla="*/ 1463 h 1763"/>
                <a:gd name="T86" fmla="*/ 338 w 1706"/>
                <a:gd name="T87" fmla="*/ 1455 h 1763"/>
                <a:gd name="T88" fmla="*/ 361 w 1706"/>
                <a:gd name="T89" fmla="*/ 1377 h 1763"/>
                <a:gd name="T90" fmla="*/ 396 w 1706"/>
                <a:gd name="T91" fmla="*/ 1263 h 1763"/>
                <a:gd name="T92" fmla="*/ 378 w 1706"/>
                <a:gd name="T93" fmla="*/ 1125 h 1763"/>
                <a:gd name="T94" fmla="*/ 221 w 1706"/>
                <a:gd name="T95" fmla="*/ 851 h 1763"/>
                <a:gd name="T96" fmla="*/ 170 w 1706"/>
                <a:gd name="T97" fmla="*/ 795 h 1763"/>
                <a:gd name="T98" fmla="*/ 60 w 1706"/>
                <a:gd name="T99" fmla="*/ 731 h 1763"/>
                <a:gd name="T100" fmla="*/ 8 w 1706"/>
                <a:gd name="T101" fmla="*/ 671 h 1763"/>
                <a:gd name="T102" fmla="*/ 4 w 1706"/>
                <a:gd name="T103" fmla="*/ 593 h 1763"/>
                <a:gd name="T104" fmla="*/ 176 w 1706"/>
                <a:gd name="T105" fmla="*/ 295 h 1763"/>
                <a:gd name="T106" fmla="*/ 235 w 1706"/>
                <a:gd name="T107" fmla="*/ 258 h 1763"/>
                <a:gd name="T108" fmla="*/ 307 w 1706"/>
                <a:gd name="T109" fmla="*/ 262 h 1763"/>
                <a:gd name="T110" fmla="*/ 484 w 1706"/>
                <a:gd name="T111" fmla="*/ 300 h 1763"/>
                <a:gd name="T112" fmla="*/ 586 w 1706"/>
                <a:gd name="T113" fmla="*/ 121 h 1763"/>
                <a:gd name="T114" fmla="*/ 612 w 1706"/>
                <a:gd name="T115" fmla="*/ 45 h 1763"/>
                <a:gd name="T116" fmla="*/ 678 w 1706"/>
                <a:gd name="T117" fmla="*/ 4 h 1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06" h="1763">
                  <a:moveTo>
                    <a:pt x="853" y="437"/>
                  </a:moveTo>
                  <a:lnTo>
                    <a:pt x="797" y="441"/>
                  </a:lnTo>
                  <a:lnTo>
                    <a:pt x="743" y="451"/>
                  </a:lnTo>
                  <a:lnTo>
                    <a:pt x="692" y="467"/>
                  </a:lnTo>
                  <a:lnTo>
                    <a:pt x="644" y="490"/>
                  </a:lnTo>
                  <a:lnTo>
                    <a:pt x="599" y="517"/>
                  </a:lnTo>
                  <a:lnTo>
                    <a:pt x="558" y="549"/>
                  </a:lnTo>
                  <a:lnTo>
                    <a:pt x="520" y="587"/>
                  </a:lnTo>
                  <a:lnTo>
                    <a:pt x="488" y="628"/>
                  </a:lnTo>
                  <a:lnTo>
                    <a:pt x="460" y="673"/>
                  </a:lnTo>
                  <a:lnTo>
                    <a:pt x="438" y="721"/>
                  </a:lnTo>
                  <a:lnTo>
                    <a:pt x="422" y="772"/>
                  </a:lnTo>
                  <a:lnTo>
                    <a:pt x="412" y="826"/>
                  </a:lnTo>
                  <a:lnTo>
                    <a:pt x="408" y="881"/>
                  </a:lnTo>
                  <a:lnTo>
                    <a:pt x="412" y="937"/>
                  </a:lnTo>
                  <a:lnTo>
                    <a:pt x="422" y="990"/>
                  </a:lnTo>
                  <a:lnTo>
                    <a:pt x="438" y="1041"/>
                  </a:lnTo>
                  <a:lnTo>
                    <a:pt x="460" y="1090"/>
                  </a:lnTo>
                  <a:lnTo>
                    <a:pt x="488" y="1135"/>
                  </a:lnTo>
                  <a:lnTo>
                    <a:pt x="520" y="1176"/>
                  </a:lnTo>
                  <a:lnTo>
                    <a:pt x="558" y="1213"/>
                  </a:lnTo>
                  <a:lnTo>
                    <a:pt x="599" y="1246"/>
                  </a:lnTo>
                  <a:lnTo>
                    <a:pt x="644" y="1273"/>
                  </a:lnTo>
                  <a:lnTo>
                    <a:pt x="692" y="1296"/>
                  </a:lnTo>
                  <a:lnTo>
                    <a:pt x="743" y="1312"/>
                  </a:lnTo>
                  <a:lnTo>
                    <a:pt x="797" y="1322"/>
                  </a:lnTo>
                  <a:lnTo>
                    <a:pt x="853" y="1325"/>
                  </a:lnTo>
                  <a:lnTo>
                    <a:pt x="908" y="1322"/>
                  </a:lnTo>
                  <a:lnTo>
                    <a:pt x="961" y="1312"/>
                  </a:lnTo>
                  <a:lnTo>
                    <a:pt x="1012" y="1296"/>
                  </a:lnTo>
                  <a:lnTo>
                    <a:pt x="1061" y="1273"/>
                  </a:lnTo>
                  <a:lnTo>
                    <a:pt x="1106" y="1246"/>
                  </a:lnTo>
                  <a:lnTo>
                    <a:pt x="1147" y="1213"/>
                  </a:lnTo>
                  <a:lnTo>
                    <a:pt x="1184" y="1176"/>
                  </a:lnTo>
                  <a:lnTo>
                    <a:pt x="1217" y="1135"/>
                  </a:lnTo>
                  <a:lnTo>
                    <a:pt x="1244" y="1090"/>
                  </a:lnTo>
                  <a:lnTo>
                    <a:pt x="1267" y="1041"/>
                  </a:lnTo>
                  <a:lnTo>
                    <a:pt x="1283" y="990"/>
                  </a:lnTo>
                  <a:lnTo>
                    <a:pt x="1293" y="937"/>
                  </a:lnTo>
                  <a:lnTo>
                    <a:pt x="1297" y="881"/>
                  </a:lnTo>
                  <a:lnTo>
                    <a:pt x="1293" y="826"/>
                  </a:lnTo>
                  <a:lnTo>
                    <a:pt x="1283" y="772"/>
                  </a:lnTo>
                  <a:lnTo>
                    <a:pt x="1267" y="721"/>
                  </a:lnTo>
                  <a:lnTo>
                    <a:pt x="1244" y="673"/>
                  </a:lnTo>
                  <a:lnTo>
                    <a:pt x="1217" y="628"/>
                  </a:lnTo>
                  <a:lnTo>
                    <a:pt x="1184" y="587"/>
                  </a:lnTo>
                  <a:lnTo>
                    <a:pt x="1147" y="549"/>
                  </a:lnTo>
                  <a:lnTo>
                    <a:pt x="1106" y="517"/>
                  </a:lnTo>
                  <a:lnTo>
                    <a:pt x="1061" y="490"/>
                  </a:lnTo>
                  <a:lnTo>
                    <a:pt x="1012" y="467"/>
                  </a:lnTo>
                  <a:lnTo>
                    <a:pt x="961" y="451"/>
                  </a:lnTo>
                  <a:lnTo>
                    <a:pt x="908" y="441"/>
                  </a:lnTo>
                  <a:lnTo>
                    <a:pt x="853" y="437"/>
                  </a:lnTo>
                  <a:close/>
                  <a:moveTo>
                    <a:pt x="706" y="0"/>
                  </a:moveTo>
                  <a:lnTo>
                    <a:pt x="999" y="0"/>
                  </a:lnTo>
                  <a:lnTo>
                    <a:pt x="1026" y="4"/>
                  </a:lnTo>
                  <a:lnTo>
                    <a:pt x="1051" y="12"/>
                  </a:lnTo>
                  <a:lnTo>
                    <a:pt x="1074" y="26"/>
                  </a:lnTo>
                  <a:lnTo>
                    <a:pt x="1092" y="45"/>
                  </a:lnTo>
                  <a:lnTo>
                    <a:pt x="1107" y="67"/>
                  </a:lnTo>
                  <a:lnTo>
                    <a:pt x="1116" y="92"/>
                  </a:lnTo>
                  <a:lnTo>
                    <a:pt x="1120" y="121"/>
                  </a:lnTo>
                  <a:lnTo>
                    <a:pt x="1120" y="244"/>
                  </a:lnTo>
                  <a:lnTo>
                    <a:pt x="1172" y="269"/>
                  </a:lnTo>
                  <a:lnTo>
                    <a:pt x="1221" y="300"/>
                  </a:lnTo>
                  <a:lnTo>
                    <a:pt x="1268" y="334"/>
                  </a:lnTo>
                  <a:lnTo>
                    <a:pt x="1379" y="270"/>
                  </a:lnTo>
                  <a:lnTo>
                    <a:pt x="1398" y="260"/>
                  </a:lnTo>
                  <a:lnTo>
                    <a:pt x="1418" y="255"/>
                  </a:lnTo>
                  <a:lnTo>
                    <a:pt x="1439" y="254"/>
                  </a:lnTo>
                  <a:lnTo>
                    <a:pt x="1464" y="257"/>
                  </a:lnTo>
                  <a:lnTo>
                    <a:pt x="1486" y="264"/>
                  </a:lnTo>
                  <a:lnTo>
                    <a:pt x="1509" y="276"/>
                  </a:lnTo>
                  <a:lnTo>
                    <a:pt x="1527" y="293"/>
                  </a:lnTo>
                  <a:lnTo>
                    <a:pt x="1542" y="314"/>
                  </a:lnTo>
                  <a:lnTo>
                    <a:pt x="1689" y="567"/>
                  </a:lnTo>
                  <a:lnTo>
                    <a:pt x="1699" y="589"/>
                  </a:lnTo>
                  <a:lnTo>
                    <a:pt x="1704" y="612"/>
                  </a:lnTo>
                  <a:lnTo>
                    <a:pt x="1706" y="635"/>
                  </a:lnTo>
                  <a:lnTo>
                    <a:pt x="1701" y="659"/>
                  </a:lnTo>
                  <a:lnTo>
                    <a:pt x="1693" y="680"/>
                  </a:lnTo>
                  <a:lnTo>
                    <a:pt x="1681" y="700"/>
                  </a:lnTo>
                  <a:lnTo>
                    <a:pt x="1664" y="718"/>
                  </a:lnTo>
                  <a:lnTo>
                    <a:pt x="1644" y="731"/>
                  </a:lnTo>
                  <a:lnTo>
                    <a:pt x="1535" y="795"/>
                  </a:lnTo>
                  <a:lnTo>
                    <a:pt x="1540" y="838"/>
                  </a:lnTo>
                  <a:lnTo>
                    <a:pt x="1543" y="881"/>
                  </a:lnTo>
                  <a:lnTo>
                    <a:pt x="1540" y="924"/>
                  </a:lnTo>
                  <a:lnTo>
                    <a:pt x="1535" y="967"/>
                  </a:lnTo>
                  <a:lnTo>
                    <a:pt x="1644" y="1030"/>
                  </a:lnTo>
                  <a:lnTo>
                    <a:pt x="1667" y="1048"/>
                  </a:lnTo>
                  <a:lnTo>
                    <a:pt x="1684" y="1068"/>
                  </a:lnTo>
                  <a:lnTo>
                    <a:pt x="1697" y="1091"/>
                  </a:lnTo>
                  <a:lnTo>
                    <a:pt x="1704" y="1117"/>
                  </a:lnTo>
                  <a:lnTo>
                    <a:pt x="1706" y="1144"/>
                  </a:lnTo>
                  <a:lnTo>
                    <a:pt x="1701" y="1170"/>
                  </a:lnTo>
                  <a:lnTo>
                    <a:pt x="1689" y="1195"/>
                  </a:lnTo>
                  <a:lnTo>
                    <a:pt x="1542" y="1449"/>
                  </a:lnTo>
                  <a:lnTo>
                    <a:pt x="1529" y="1468"/>
                  </a:lnTo>
                  <a:lnTo>
                    <a:pt x="1512" y="1484"/>
                  </a:lnTo>
                  <a:lnTo>
                    <a:pt x="1492" y="1496"/>
                  </a:lnTo>
                  <a:lnTo>
                    <a:pt x="1470" y="1505"/>
                  </a:lnTo>
                  <a:lnTo>
                    <a:pt x="1439" y="1509"/>
                  </a:lnTo>
                  <a:lnTo>
                    <a:pt x="1418" y="1507"/>
                  </a:lnTo>
                  <a:lnTo>
                    <a:pt x="1398" y="1501"/>
                  </a:lnTo>
                  <a:lnTo>
                    <a:pt x="1379" y="1492"/>
                  </a:lnTo>
                  <a:lnTo>
                    <a:pt x="1268" y="1429"/>
                  </a:lnTo>
                  <a:lnTo>
                    <a:pt x="1222" y="1463"/>
                  </a:lnTo>
                  <a:lnTo>
                    <a:pt x="1172" y="1492"/>
                  </a:lnTo>
                  <a:lnTo>
                    <a:pt x="1120" y="1519"/>
                  </a:lnTo>
                  <a:lnTo>
                    <a:pt x="1120" y="1642"/>
                  </a:lnTo>
                  <a:lnTo>
                    <a:pt x="1116" y="1669"/>
                  </a:lnTo>
                  <a:lnTo>
                    <a:pt x="1107" y="1696"/>
                  </a:lnTo>
                  <a:lnTo>
                    <a:pt x="1092" y="1718"/>
                  </a:lnTo>
                  <a:lnTo>
                    <a:pt x="1074" y="1737"/>
                  </a:lnTo>
                  <a:lnTo>
                    <a:pt x="1051" y="1750"/>
                  </a:lnTo>
                  <a:lnTo>
                    <a:pt x="1026" y="1759"/>
                  </a:lnTo>
                  <a:lnTo>
                    <a:pt x="999" y="1763"/>
                  </a:lnTo>
                  <a:lnTo>
                    <a:pt x="706" y="1763"/>
                  </a:lnTo>
                  <a:lnTo>
                    <a:pt x="678" y="1759"/>
                  </a:lnTo>
                  <a:lnTo>
                    <a:pt x="654" y="1750"/>
                  </a:lnTo>
                  <a:lnTo>
                    <a:pt x="631" y="1737"/>
                  </a:lnTo>
                  <a:lnTo>
                    <a:pt x="612" y="1718"/>
                  </a:lnTo>
                  <a:lnTo>
                    <a:pt x="597" y="1696"/>
                  </a:lnTo>
                  <a:lnTo>
                    <a:pt x="589" y="1669"/>
                  </a:lnTo>
                  <a:lnTo>
                    <a:pt x="586" y="1642"/>
                  </a:lnTo>
                  <a:lnTo>
                    <a:pt x="586" y="1519"/>
                  </a:lnTo>
                  <a:lnTo>
                    <a:pt x="533" y="1492"/>
                  </a:lnTo>
                  <a:lnTo>
                    <a:pt x="484" y="1463"/>
                  </a:lnTo>
                  <a:lnTo>
                    <a:pt x="437" y="1429"/>
                  </a:lnTo>
                  <a:lnTo>
                    <a:pt x="352" y="1477"/>
                  </a:lnTo>
                  <a:lnTo>
                    <a:pt x="338" y="1455"/>
                  </a:lnTo>
                  <a:lnTo>
                    <a:pt x="321" y="1434"/>
                  </a:lnTo>
                  <a:lnTo>
                    <a:pt x="343" y="1406"/>
                  </a:lnTo>
                  <a:lnTo>
                    <a:pt x="361" y="1377"/>
                  </a:lnTo>
                  <a:lnTo>
                    <a:pt x="376" y="1345"/>
                  </a:lnTo>
                  <a:lnTo>
                    <a:pt x="387" y="1311"/>
                  </a:lnTo>
                  <a:lnTo>
                    <a:pt x="396" y="1263"/>
                  </a:lnTo>
                  <a:lnTo>
                    <a:pt x="397" y="1217"/>
                  </a:lnTo>
                  <a:lnTo>
                    <a:pt x="392" y="1170"/>
                  </a:lnTo>
                  <a:lnTo>
                    <a:pt x="378" y="1125"/>
                  </a:lnTo>
                  <a:lnTo>
                    <a:pt x="358" y="1083"/>
                  </a:lnTo>
                  <a:lnTo>
                    <a:pt x="241" y="881"/>
                  </a:lnTo>
                  <a:lnTo>
                    <a:pt x="221" y="851"/>
                  </a:lnTo>
                  <a:lnTo>
                    <a:pt x="196" y="825"/>
                  </a:lnTo>
                  <a:lnTo>
                    <a:pt x="170" y="800"/>
                  </a:lnTo>
                  <a:lnTo>
                    <a:pt x="170" y="795"/>
                  </a:lnTo>
                  <a:lnTo>
                    <a:pt x="141" y="779"/>
                  </a:lnTo>
                  <a:lnTo>
                    <a:pt x="118" y="765"/>
                  </a:lnTo>
                  <a:lnTo>
                    <a:pt x="60" y="731"/>
                  </a:lnTo>
                  <a:lnTo>
                    <a:pt x="38" y="715"/>
                  </a:lnTo>
                  <a:lnTo>
                    <a:pt x="20" y="695"/>
                  </a:lnTo>
                  <a:lnTo>
                    <a:pt x="8" y="671"/>
                  </a:lnTo>
                  <a:lnTo>
                    <a:pt x="0" y="645"/>
                  </a:lnTo>
                  <a:lnTo>
                    <a:pt x="0" y="619"/>
                  </a:lnTo>
                  <a:lnTo>
                    <a:pt x="4" y="593"/>
                  </a:lnTo>
                  <a:lnTo>
                    <a:pt x="15" y="567"/>
                  </a:lnTo>
                  <a:lnTo>
                    <a:pt x="162" y="314"/>
                  </a:lnTo>
                  <a:lnTo>
                    <a:pt x="176" y="295"/>
                  </a:lnTo>
                  <a:lnTo>
                    <a:pt x="192" y="279"/>
                  </a:lnTo>
                  <a:lnTo>
                    <a:pt x="212" y="267"/>
                  </a:lnTo>
                  <a:lnTo>
                    <a:pt x="235" y="258"/>
                  </a:lnTo>
                  <a:lnTo>
                    <a:pt x="266" y="254"/>
                  </a:lnTo>
                  <a:lnTo>
                    <a:pt x="287" y="255"/>
                  </a:lnTo>
                  <a:lnTo>
                    <a:pt x="307" y="262"/>
                  </a:lnTo>
                  <a:lnTo>
                    <a:pt x="327" y="270"/>
                  </a:lnTo>
                  <a:lnTo>
                    <a:pt x="437" y="334"/>
                  </a:lnTo>
                  <a:lnTo>
                    <a:pt x="484" y="300"/>
                  </a:lnTo>
                  <a:lnTo>
                    <a:pt x="533" y="269"/>
                  </a:lnTo>
                  <a:lnTo>
                    <a:pt x="586" y="244"/>
                  </a:lnTo>
                  <a:lnTo>
                    <a:pt x="586" y="121"/>
                  </a:lnTo>
                  <a:lnTo>
                    <a:pt x="589" y="92"/>
                  </a:lnTo>
                  <a:lnTo>
                    <a:pt x="597" y="67"/>
                  </a:lnTo>
                  <a:lnTo>
                    <a:pt x="612" y="45"/>
                  </a:lnTo>
                  <a:lnTo>
                    <a:pt x="631" y="26"/>
                  </a:lnTo>
                  <a:lnTo>
                    <a:pt x="654" y="12"/>
                  </a:lnTo>
                  <a:lnTo>
                    <a:pt x="678" y="4"/>
                  </a:lnTo>
                  <a:lnTo>
                    <a:pt x="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0" name="Freeform 553">
              <a:extLst>
                <a:ext uri="{FF2B5EF4-FFF2-40B4-BE49-F238E27FC236}">
                  <a16:creationId xmlns="" xmlns:a16="http://schemas.microsoft.com/office/drawing/2014/main" id="{11ECDABC-E861-47B3-9126-A91E5C7A28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4" y="3197"/>
              <a:ext cx="677" cy="700"/>
            </a:xfrm>
            <a:custGeom>
              <a:avLst/>
              <a:gdLst>
                <a:gd name="T0" fmla="*/ 594 w 1354"/>
                <a:gd name="T1" fmla="*/ 448 h 1399"/>
                <a:gd name="T2" fmla="*/ 492 w 1354"/>
                <a:gd name="T3" fmla="*/ 513 h 1399"/>
                <a:gd name="T4" fmla="*/ 427 w 1354"/>
                <a:gd name="T5" fmla="*/ 615 h 1399"/>
                <a:gd name="T6" fmla="*/ 417 w 1354"/>
                <a:gd name="T7" fmla="*/ 741 h 1399"/>
                <a:gd name="T8" fmla="*/ 464 w 1354"/>
                <a:gd name="T9" fmla="*/ 855 h 1399"/>
                <a:gd name="T10" fmla="*/ 556 w 1354"/>
                <a:gd name="T11" fmla="*/ 933 h 1399"/>
                <a:gd name="T12" fmla="*/ 677 w 1354"/>
                <a:gd name="T13" fmla="*/ 963 h 1399"/>
                <a:gd name="T14" fmla="*/ 798 w 1354"/>
                <a:gd name="T15" fmla="*/ 933 h 1399"/>
                <a:gd name="T16" fmla="*/ 890 w 1354"/>
                <a:gd name="T17" fmla="*/ 855 h 1399"/>
                <a:gd name="T18" fmla="*/ 938 w 1354"/>
                <a:gd name="T19" fmla="*/ 741 h 1399"/>
                <a:gd name="T20" fmla="*/ 928 w 1354"/>
                <a:gd name="T21" fmla="*/ 615 h 1399"/>
                <a:gd name="T22" fmla="*/ 864 w 1354"/>
                <a:gd name="T23" fmla="*/ 513 h 1399"/>
                <a:gd name="T24" fmla="*/ 761 w 1354"/>
                <a:gd name="T25" fmla="*/ 448 h 1399"/>
                <a:gd name="T26" fmla="*/ 561 w 1354"/>
                <a:gd name="T27" fmla="*/ 0 h 1399"/>
                <a:gd name="T28" fmla="*/ 842 w 1354"/>
                <a:gd name="T29" fmla="*/ 12 h 1399"/>
                <a:gd name="T30" fmla="*/ 885 w 1354"/>
                <a:gd name="T31" fmla="*/ 70 h 1399"/>
                <a:gd name="T32" fmla="*/ 930 w 1354"/>
                <a:gd name="T33" fmla="*/ 214 h 1399"/>
                <a:gd name="T34" fmla="*/ 1095 w 1354"/>
                <a:gd name="T35" fmla="*/ 214 h 1399"/>
                <a:gd name="T36" fmla="*/ 1162 w 1354"/>
                <a:gd name="T37" fmla="*/ 203 h 1399"/>
                <a:gd name="T38" fmla="*/ 1213 w 1354"/>
                <a:gd name="T39" fmla="*/ 232 h 1399"/>
                <a:gd name="T40" fmla="*/ 1352 w 1354"/>
                <a:gd name="T41" fmla="*/ 473 h 1399"/>
                <a:gd name="T42" fmla="*/ 1342 w 1354"/>
                <a:gd name="T43" fmla="*/ 546 h 1399"/>
                <a:gd name="T44" fmla="*/ 1218 w 1354"/>
                <a:gd name="T45" fmla="*/ 630 h 1399"/>
                <a:gd name="T46" fmla="*/ 1223 w 1354"/>
                <a:gd name="T47" fmla="*/ 734 h 1399"/>
                <a:gd name="T48" fmla="*/ 1324 w 1354"/>
                <a:gd name="T49" fmla="*/ 831 h 1399"/>
                <a:gd name="T50" fmla="*/ 1353 w 1354"/>
                <a:gd name="T51" fmla="*/ 886 h 1399"/>
                <a:gd name="T52" fmla="*/ 1342 w 1354"/>
                <a:gd name="T53" fmla="*/ 948 h 1399"/>
                <a:gd name="T54" fmla="*/ 1191 w 1354"/>
                <a:gd name="T55" fmla="*/ 1185 h 1399"/>
                <a:gd name="T56" fmla="*/ 1119 w 1354"/>
                <a:gd name="T57" fmla="*/ 1193 h 1399"/>
                <a:gd name="T58" fmla="*/ 970 w 1354"/>
                <a:gd name="T59" fmla="*/ 1161 h 1399"/>
                <a:gd name="T60" fmla="*/ 889 w 1354"/>
                <a:gd name="T61" fmla="*/ 1303 h 1399"/>
                <a:gd name="T62" fmla="*/ 861 w 1354"/>
                <a:gd name="T63" fmla="*/ 1370 h 1399"/>
                <a:gd name="T64" fmla="*/ 793 w 1354"/>
                <a:gd name="T65" fmla="*/ 1399 h 1399"/>
                <a:gd name="T66" fmla="*/ 513 w 1354"/>
                <a:gd name="T67" fmla="*/ 1385 h 1399"/>
                <a:gd name="T68" fmla="*/ 469 w 1354"/>
                <a:gd name="T69" fmla="*/ 1328 h 1399"/>
                <a:gd name="T70" fmla="*/ 424 w 1354"/>
                <a:gd name="T71" fmla="*/ 1185 h 1399"/>
                <a:gd name="T72" fmla="*/ 260 w 1354"/>
                <a:gd name="T73" fmla="*/ 1185 h 1399"/>
                <a:gd name="T74" fmla="*/ 187 w 1354"/>
                <a:gd name="T75" fmla="*/ 1193 h 1399"/>
                <a:gd name="T76" fmla="*/ 129 w 1354"/>
                <a:gd name="T77" fmla="*/ 1150 h 1399"/>
                <a:gd name="T78" fmla="*/ 0 w 1354"/>
                <a:gd name="T79" fmla="*/ 907 h 1399"/>
                <a:gd name="T80" fmla="*/ 17 w 1354"/>
                <a:gd name="T81" fmla="*/ 847 h 1399"/>
                <a:gd name="T82" fmla="*/ 136 w 1354"/>
                <a:gd name="T83" fmla="*/ 767 h 1399"/>
                <a:gd name="T84" fmla="*/ 131 w 1354"/>
                <a:gd name="T85" fmla="*/ 665 h 1399"/>
                <a:gd name="T86" fmla="*/ 30 w 1354"/>
                <a:gd name="T87" fmla="*/ 567 h 1399"/>
                <a:gd name="T88" fmla="*/ 2 w 1354"/>
                <a:gd name="T89" fmla="*/ 512 h 1399"/>
                <a:gd name="T90" fmla="*/ 13 w 1354"/>
                <a:gd name="T91" fmla="*/ 450 h 1399"/>
                <a:gd name="T92" fmla="*/ 164 w 1354"/>
                <a:gd name="T93" fmla="*/ 214 h 1399"/>
                <a:gd name="T94" fmla="*/ 237 w 1354"/>
                <a:gd name="T95" fmla="*/ 204 h 1399"/>
                <a:gd name="T96" fmla="*/ 384 w 1354"/>
                <a:gd name="T97" fmla="*/ 238 h 1399"/>
                <a:gd name="T98" fmla="*/ 465 w 1354"/>
                <a:gd name="T99" fmla="*/ 95 h 1399"/>
                <a:gd name="T100" fmla="*/ 494 w 1354"/>
                <a:gd name="T101" fmla="*/ 27 h 1399"/>
                <a:gd name="T102" fmla="*/ 561 w 1354"/>
                <a:gd name="T103" fmla="*/ 0 h 1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4" h="1399">
                  <a:moveTo>
                    <a:pt x="677" y="436"/>
                  </a:moveTo>
                  <a:lnTo>
                    <a:pt x="635" y="438"/>
                  </a:lnTo>
                  <a:lnTo>
                    <a:pt x="594" y="448"/>
                  </a:lnTo>
                  <a:lnTo>
                    <a:pt x="556" y="465"/>
                  </a:lnTo>
                  <a:lnTo>
                    <a:pt x="521" y="487"/>
                  </a:lnTo>
                  <a:lnTo>
                    <a:pt x="492" y="513"/>
                  </a:lnTo>
                  <a:lnTo>
                    <a:pt x="464" y="543"/>
                  </a:lnTo>
                  <a:lnTo>
                    <a:pt x="443" y="578"/>
                  </a:lnTo>
                  <a:lnTo>
                    <a:pt x="427" y="615"/>
                  </a:lnTo>
                  <a:lnTo>
                    <a:pt x="417" y="657"/>
                  </a:lnTo>
                  <a:lnTo>
                    <a:pt x="414" y="699"/>
                  </a:lnTo>
                  <a:lnTo>
                    <a:pt x="417" y="741"/>
                  </a:lnTo>
                  <a:lnTo>
                    <a:pt x="427" y="782"/>
                  </a:lnTo>
                  <a:lnTo>
                    <a:pt x="443" y="820"/>
                  </a:lnTo>
                  <a:lnTo>
                    <a:pt x="464" y="855"/>
                  </a:lnTo>
                  <a:lnTo>
                    <a:pt x="492" y="886"/>
                  </a:lnTo>
                  <a:lnTo>
                    <a:pt x="521" y="912"/>
                  </a:lnTo>
                  <a:lnTo>
                    <a:pt x="556" y="933"/>
                  </a:lnTo>
                  <a:lnTo>
                    <a:pt x="594" y="949"/>
                  </a:lnTo>
                  <a:lnTo>
                    <a:pt x="635" y="959"/>
                  </a:lnTo>
                  <a:lnTo>
                    <a:pt x="677" y="963"/>
                  </a:lnTo>
                  <a:lnTo>
                    <a:pt x="720" y="959"/>
                  </a:lnTo>
                  <a:lnTo>
                    <a:pt x="761" y="949"/>
                  </a:lnTo>
                  <a:lnTo>
                    <a:pt x="798" y="933"/>
                  </a:lnTo>
                  <a:lnTo>
                    <a:pt x="833" y="912"/>
                  </a:lnTo>
                  <a:lnTo>
                    <a:pt x="864" y="886"/>
                  </a:lnTo>
                  <a:lnTo>
                    <a:pt x="890" y="855"/>
                  </a:lnTo>
                  <a:lnTo>
                    <a:pt x="912" y="820"/>
                  </a:lnTo>
                  <a:lnTo>
                    <a:pt x="928" y="782"/>
                  </a:lnTo>
                  <a:lnTo>
                    <a:pt x="938" y="741"/>
                  </a:lnTo>
                  <a:lnTo>
                    <a:pt x="942" y="699"/>
                  </a:lnTo>
                  <a:lnTo>
                    <a:pt x="938" y="657"/>
                  </a:lnTo>
                  <a:lnTo>
                    <a:pt x="928" y="615"/>
                  </a:lnTo>
                  <a:lnTo>
                    <a:pt x="912" y="578"/>
                  </a:lnTo>
                  <a:lnTo>
                    <a:pt x="890" y="543"/>
                  </a:lnTo>
                  <a:lnTo>
                    <a:pt x="864" y="513"/>
                  </a:lnTo>
                  <a:lnTo>
                    <a:pt x="833" y="487"/>
                  </a:lnTo>
                  <a:lnTo>
                    <a:pt x="798" y="465"/>
                  </a:lnTo>
                  <a:lnTo>
                    <a:pt x="761" y="448"/>
                  </a:lnTo>
                  <a:lnTo>
                    <a:pt x="720" y="438"/>
                  </a:lnTo>
                  <a:lnTo>
                    <a:pt x="677" y="436"/>
                  </a:lnTo>
                  <a:close/>
                  <a:moveTo>
                    <a:pt x="561" y="0"/>
                  </a:moveTo>
                  <a:lnTo>
                    <a:pt x="793" y="0"/>
                  </a:lnTo>
                  <a:lnTo>
                    <a:pt x="818" y="2"/>
                  </a:lnTo>
                  <a:lnTo>
                    <a:pt x="842" y="12"/>
                  </a:lnTo>
                  <a:lnTo>
                    <a:pt x="861" y="27"/>
                  </a:lnTo>
                  <a:lnTo>
                    <a:pt x="875" y="47"/>
                  </a:lnTo>
                  <a:lnTo>
                    <a:pt x="885" y="70"/>
                  </a:lnTo>
                  <a:lnTo>
                    <a:pt x="889" y="95"/>
                  </a:lnTo>
                  <a:lnTo>
                    <a:pt x="889" y="193"/>
                  </a:lnTo>
                  <a:lnTo>
                    <a:pt x="930" y="214"/>
                  </a:lnTo>
                  <a:lnTo>
                    <a:pt x="970" y="238"/>
                  </a:lnTo>
                  <a:lnTo>
                    <a:pt x="1008" y="264"/>
                  </a:lnTo>
                  <a:lnTo>
                    <a:pt x="1095" y="214"/>
                  </a:lnTo>
                  <a:lnTo>
                    <a:pt x="1119" y="204"/>
                  </a:lnTo>
                  <a:lnTo>
                    <a:pt x="1142" y="201"/>
                  </a:lnTo>
                  <a:lnTo>
                    <a:pt x="1162" y="203"/>
                  </a:lnTo>
                  <a:lnTo>
                    <a:pt x="1181" y="209"/>
                  </a:lnTo>
                  <a:lnTo>
                    <a:pt x="1198" y="219"/>
                  </a:lnTo>
                  <a:lnTo>
                    <a:pt x="1213" y="232"/>
                  </a:lnTo>
                  <a:lnTo>
                    <a:pt x="1226" y="249"/>
                  </a:lnTo>
                  <a:lnTo>
                    <a:pt x="1342" y="450"/>
                  </a:lnTo>
                  <a:lnTo>
                    <a:pt x="1352" y="473"/>
                  </a:lnTo>
                  <a:lnTo>
                    <a:pt x="1354" y="497"/>
                  </a:lnTo>
                  <a:lnTo>
                    <a:pt x="1352" y="522"/>
                  </a:lnTo>
                  <a:lnTo>
                    <a:pt x="1342" y="546"/>
                  </a:lnTo>
                  <a:lnTo>
                    <a:pt x="1327" y="566"/>
                  </a:lnTo>
                  <a:lnTo>
                    <a:pt x="1307" y="581"/>
                  </a:lnTo>
                  <a:lnTo>
                    <a:pt x="1218" y="630"/>
                  </a:lnTo>
                  <a:lnTo>
                    <a:pt x="1223" y="665"/>
                  </a:lnTo>
                  <a:lnTo>
                    <a:pt x="1226" y="699"/>
                  </a:lnTo>
                  <a:lnTo>
                    <a:pt x="1223" y="734"/>
                  </a:lnTo>
                  <a:lnTo>
                    <a:pt x="1218" y="767"/>
                  </a:lnTo>
                  <a:lnTo>
                    <a:pt x="1307" y="818"/>
                  </a:lnTo>
                  <a:lnTo>
                    <a:pt x="1324" y="831"/>
                  </a:lnTo>
                  <a:lnTo>
                    <a:pt x="1338" y="847"/>
                  </a:lnTo>
                  <a:lnTo>
                    <a:pt x="1348" y="866"/>
                  </a:lnTo>
                  <a:lnTo>
                    <a:pt x="1353" y="886"/>
                  </a:lnTo>
                  <a:lnTo>
                    <a:pt x="1354" y="907"/>
                  </a:lnTo>
                  <a:lnTo>
                    <a:pt x="1350" y="928"/>
                  </a:lnTo>
                  <a:lnTo>
                    <a:pt x="1342" y="948"/>
                  </a:lnTo>
                  <a:lnTo>
                    <a:pt x="1226" y="1150"/>
                  </a:lnTo>
                  <a:lnTo>
                    <a:pt x="1210" y="1169"/>
                  </a:lnTo>
                  <a:lnTo>
                    <a:pt x="1191" y="1185"/>
                  </a:lnTo>
                  <a:lnTo>
                    <a:pt x="1167" y="1193"/>
                  </a:lnTo>
                  <a:lnTo>
                    <a:pt x="1142" y="1197"/>
                  </a:lnTo>
                  <a:lnTo>
                    <a:pt x="1119" y="1193"/>
                  </a:lnTo>
                  <a:lnTo>
                    <a:pt x="1095" y="1185"/>
                  </a:lnTo>
                  <a:lnTo>
                    <a:pt x="1008" y="1134"/>
                  </a:lnTo>
                  <a:lnTo>
                    <a:pt x="970" y="1161"/>
                  </a:lnTo>
                  <a:lnTo>
                    <a:pt x="930" y="1185"/>
                  </a:lnTo>
                  <a:lnTo>
                    <a:pt x="889" y="1205"/>
                  </a:lnTo>
                  <a:lnTo>
                    <a:pt x="889" y="1303"/>
                  </a:lnTo>
                  <a:lnTo>
                    <a:pt x="885" y="1328"/>
                  </a:lnTo>
                  <a:lnTo>
                    <a:pt x="875" y="1352"/>
                  </a:lnTo>
                  <a:lnTo>
                    <a:pt x="861" y="1370"/>
                  </a:lnTo>
                  <a:lnTo>
                    <a:pt x="842" y="1385"/>
                  </a:lnTo>
                  <a:lnTo>
                    <a:pt x="818" y="1395"/>
                  </a:lnTo>
                  <a:lnTo>
                    <a:pt x="793" y="1399"/>
                  </a:lnTo>
                  <a:lnTo>
                    <a:pt x="561" y="1399"/>
                  </a:lnTo>
                  <a:lnTo>
                    <a:pt x="535" y="1395"/>
                  </a:lnTo>
                  <a:lnTo>
                    <a:pt x="513" y="1385"/>
                  </a:lnTo>
                  <a:lnTo>
                    <a:pt x="494" y="1370"/>
                  </a:lnTo>
                  <a:lnTo>
                    <a:pt x="479" y="1352"/>
                  </a:lnTo>
                  <a:lnTo>
                    <a:pt x="469" y="1328"/>
                  </a:lnTo>
                  <a:lnTo>
                    <a:pt x="465" y="1303"/>
                  </a:lnTo>
                  <a:lnTo>
                    <a:pt x="465" y="1205"/>
                  </a:lnTo>
                  <a:lnTo>
                    <a:pt x="424" y="1185"/>
                  </a:lnTo>
                  <a:lnTo>
                    <a:pt x="384" y="1161"/>
                  </a:lnTo>
                  <a:lnTo>
                    <a:pt x="347" y="1134"/>
                  </a:lnTo>
                  <a:lnTo>
                    <a:pt x="260" y="1185"/>
                  </a:lnTo>
                  <a:lnTo>
                    <a:pt x="237" y="1193"/>
                  </a:lnTo>
                  <a:lnTo>
                    <a:pt x="212" y="1197"/>
                  </a:lnTo>
                  <a:lnTo>
                    <a:pt x="187" y="1193"/>
                  </a:lnTo>
                  <a:lnTo>
                    <a:pt x="164" y="1185"/>
                  </a:lnTo>
                  <a:lnTo>
                    <a:pt x="145" y="1169"/>
                  </a:lnTo>
                  <a:lnTo>
                    <a:pt x="129" y="1150"/>
                  </a:lnTo>
                  <a:lnTo>
                    <a:pt x="13" y="948"/>
                  </a:lnTo>
                  <a:lnTo>
                    <a:pt x="4" y="928"/>
                  </a:lnTo>
                  <a:lnTo>
                    <a:pt x="0" y="907"/>
                  </a:lnTo>
                  <a:lnTo>
                    <a:pt x="2" y="886"/>
                  </a:lnTo>
                  <a:lnTo>
                    <a:pt x="7" y="866"/>
                  </a:lnTo>
                  <a:lnTo>
                    <a:pt x="17" y="847"/>
                  </a:lnTo>
                  <a:lnTo>
                    <a:pt x="30" y="831"/>
                  </a:lnTo>
                  <a:lnTo>
                    <a:pt x="48" y="817"/>
                  </a:lnTo>
                  <a:lnTo>
                    <a:pt x="136" y="767"/>
                  </a:lnTo>
                  <a:lnTo>
                    <a:pt x="131" y="734"/>
                  </a:lnTo>
                  <a:lnTo>
                    <a:pt x="129" y="699"/>
                  </a:lnTo>
                  <a:lnTo>
                    <a:pt x="131" y="665"/>
                  </a:lnTo>
                  <a:lnTo>
                    <a:pt x="136" y="630"/>
                  </a:lnTo>
                  <a:lnTo>
                    <a:pt x="48" y="581"/>
                  </a:lnTo>
                  <a:lnTo>
                    <a:pt x="30" y="567"/>
                  </a:lnTo>
                  <a:lnTo>
                    <a:pt x="17" y="551"/>
                  </a:lnTo>
                  <a:lnTo>
                    <a:pt x="7" y="532"/>
                  </a:lnTo>
                  <a:lnTo>
                    <a:pt x="2" y="512"/>
                  </a:lnTo>
                  <a:lnTo>
                    <a:pt x="0" y="491"/>
                  </a:lnTo>
                  <a:lnTo>
                    <a:pt x="4" y="470"/>
                  </a:lnTo>
                  <a:lnTo>
                    <a:pt x="13" y="450"/>
                  </a:lnTo>
                  <a:lnTo>
                    <a:pt x="129" y="249"/>
                  </a:lnTo>
                  <a:lnTo>
                    <a:pt x="145" y="229"/>
                  </a:lnTo>
                  <a:lnTo>
                    <a:pt x="164" y="214"/>
                  </a:lnTo>
                  <a:lnTo>
                    <a:pt x="187" y="204"/>
                  </a:lnTo>
                  <a:lnTo>
                    <a:pt x="212" y="201"/>
                  </a:lnTo>
                  <a:lnTo>
                    <a:pt x="237" y="204"/>
                  </a:lnTo>
                  <a:lnTo>
                    <a:pt x="260" y="214"/>
                  </a:lnTo>
                  <a:lnTo>
                    <a:pt x="347" y="264"/>
                  </a:lnTo>
                  <a:lnTo>
                    <a:pt x="384" y="238"/>
                  </a:lnTo>
                  <a:lnTo>
                    <a:pt x="424" y="214"/>
                  </a:lnTo>
                  <a:lnTo>
                    <a:pt x="465" y="193"/>
                  </a:lnTo>
                  <a:lnTo>
                    <a:pt x="465" y="95"/>
                  </a:lnTo>
                  <a:lnTo>
                    <a:pt x="469" y="70"/>
                  </a:lnTo>
                  <a:lnTo>
                    <a:pt x="479" y="47"/>
                  </a:lnTo>
                  <a:lnTo>
                    <a:pt x="494" y="27"/>
                  </a:lnTo>
                  <a:lnTo>
                    <a:pt x="513" y="12"/>
                  </a:lnTo>
                  <a:lnTo>
                    <a:pt x="535" y="2"/>
                  </a:lnTo>
                  <a:lnTo>
                    <a:pt x="5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21" name="Freeform 13">
            <a:extLst>
              <a:ext uri="{FF2B5EF4-FFF2-40B4-BE49-F238E27FC236}">
                <a16:creationId xmlns="" xmlns:a16="http://schemas.microsoft.com/office/drawing/2014/main" id="{156D5AD0-9B5C-4FD8-9B7C-2A9802AB5F71}"/>
              </a:ext>
            </a:extLst>
          </p:cNvPr>
          <p:cNvSpPr>
            <a:spLocks noEditPoints="1"/>
          </p:cNvSpPr>
          <p:nvPr/>
        </p:nvSpPr>
        <p:spPr bwMode="auto">
          <a:xfrm>
            <a:off x="1631848" y="3581167"/>
            <a:ext cx="605923" cy="567149"/>
          </a:xfrm>
          <a:custGeom>
            <a:avLst/>
            <a:gdLst>
              <a:gd name="T0" fmla="*/ 2221 w 3375"/>
              <a:gd name="T1" fmla="*/ 1236 h 3159"/>
              <a:gd name="T2" fmla="*/ 2242 w 3375"/>
              <a:gd name="T3" fmla="*/ 1252 h 3159"/>
              <a:gd name="T4" fmla="*/ 2246 w 3375"/>
              <a:gd name="T5" fmla="*/ 1178 h 3159"/>
              <a:gd name="T6" fmla="*/ 2443 w 3375"/>
              <a:gd name="T7" fmla="*/ 1830 h 3159"/>
              <a:gd name="T8" fmla="*/ 1518 w 3375"/>
              <a:gd name="T9" fmla="*/ 982 h 3159"/>
              <a:gd name="T10" fmla="*/ 1704 w 3375"/>
              <a:gd name="T11" fmla="*/ 1062 h 3159"/>
              <a:gd name="T12" fmla="*/ 1771 w 3375"/>
              <a:gd name="T13" fmla="*/ 1272 h 3159"/>
              <a:gd name="T14" fmla="*/ 1664 w 3375"/>
              <a:gd name="T15" fmla="*/ 1457 h 3159"/>
              <a:gd name="T16" fmla="*/ 1501 w 3375"/>
              <a:gd name="T17" fmla="*/ 1570 h 3159"/>
              <a:gd name="T18" fmla="*/ 1787 w 3375"/>
              <a:gd name="T19" fmla="*/ 1655 h 3159"/>
              <a:gd name="T20" fmla="*/ 1208 w 3375"/>
              <a:gd name="T21" fmla="*/ 1662 h 3159"/>
              <a:gd name="T22" fmla="*/ 1331 w 3375"/>
              <a:gd name="T23" fmla="*/ 1466 h 3159"/>
              <a:gd name="T24" fmla="*/ 1494 w 3375"/>
              <a:gd name="T25" fmla="*/ 1347 h 3159"/>
              <a:gd name="T26" fmla="*/ 1558 w 3375"/>
              <a:gd name="T27" fmla="*/ 1236 h 3159"/>
              <a:gd name="T28" fmla="*/ 1470 w 3375"/>
              <a:gd name="T29" fmla="*/ 1173 h 3159"/>
              <a:gd name="T30" fmla="*/ 1358 w 3375"/>
              <a:gd name="T31" fmla="*/ 1243 h 3159"/>
              <a:gd name="T32" fmla="*/ 1203 w 3375"/>
              <a:gd name="T33" fmla="*/ 1144 h 3159"/>
              <a:gd name="T34" fmla="*/ 1300 w 3375"/>
              <a:gd name="T35" fmla="*/ 1038 h 3159"/>
              <a:gd name="T36" fmla="*/ 422 w 3375"/>
              <a:gd name="T37" fmla="*/ 734 h 3159"/>
              <a:gd name="T38" fmla="*/ 646 w 3375"/>
              <a:gd name="T39" fmla="*/ 863 h 3159"/>
              <a:gd name="T40" fmla="*/ 822 w 3375"/>
              <a:gd name="T41" fmla="*/ 1130 h 3159"/>
              <a:gd name="T42" fmla="*/ 827 w 3375"/>
              <a:gd name="T43" fmla="*/ 1309 h 3159"/>
              <a:gd name="T44" fmla="*/ 726 w 3375"/>
              <a:gd name="T45" fmla="*/ 1446 h 3159"/>
              <a:gd name="T46" fmla="*/ 639 w 3375"/>
              <a:gd name="T47" fmla="*/ 1590 h 3159"/>
              <a:gd name="T48" fmla="*/ 738 w 3375"/>
              <a:gd name="T49" fmla="*/ 1805 h 3159"/>
              <a:gd name="T50" fmla="*/ 955 w 3375"/>
              <a:gd name="T51" fmla="*/ 2061 h 3159"/>
              <a:gd name="T52" fmla="*/ 1210 w 3375"/>
              <a:gd name="T53" fmla="*/ 2306 h 3159"/>
              <a:gd name="T54" fmla="*/ 1454 w 3375"/>
              <a:gd name="T55" fmla="*/ 2483 h 3159"/>
              <a:gd name="T56" fmla="*/ 1636 w 3375"/>
              <a:gd name="T57" fmla="*/ 2506 h 3159"/>
              <a:gd name="T58" fmla="*/ 1770 w 3375"/>
              <a:gd name="T59" fmla="*/ 2381 h 3159"/>
              <a:gd name="T60" fmla="*/ 1919 w 3375"/>
              <a:gd name="T61" fmla="*/ 2316 h 3159"/>
              <a:gd name="T62" fmla="*/ 2131 w 3375"/>
              <a:gd name="T63" fmla="*/ 2388 h 3159"/>
              <a:gd name="T64" fmla="*/ 2384 w 3375"/>
              <a:gd name="T65" fmla="*/ 2614 h 3159"/>
              <a:gd name="T66" fmla="*/ 2412 w 3375"/>
              <a:gd name="T67" fmla="*/ 2819 h 3159"/>
              <a:gd name="T68" fmla="*/ 2291 w 3375"/>
              <a:gd name="T69" fmla="*/ 2989 h 3159"/>
              <a:gd name="T70" fmla="*/ 2131 w 3375"/>
              <a:gd name="T71" fmla="*/ 3129 h 3159"/>
              <a:gd name="T72" fmla="*/ 1830 w 3375"/>
              <a:gd name="T73" fmla="*/ 3144 h 3159"/>
              <a:gd name="T74" fmla="*/ 1384 w 3375"/>
              <a:gd name="T75" fmla="*/ 2974 h 3159"/>
              <a:gd name="T76" fmla="*/ 859 w 3375"/>
              <a:gd name="T77" fmla="*/ 2602 h 3159"/>
              <a:gd name="T78" fmla="*/ 372 w 3375"/>
              <a:gd name="T79" fmla="*/ 2070 h 3159"/>
              <a:gd name="T80" fmla="*/ 89 w 3375"/>
              <a:gd name="T81" fmla="*/ 1571 h 3159"/>
              <a:gd name="T82" fmla="*/ 0 w 3375"/>
              <a:gd name="T83" fmla="*/ 1179 h 3159"/>
              <a:gd name="T84" fmla="*/ 86 w 3375"/>
              <a:gd name="T85" fmla="*/ 956 h 3159"/>
              <a:gd name="T86" fmla="*/ 239 w 3375"/>
              <a:gd name="T87" fmla="*/ 807 h 3159"/>
              <a:gd name="T88" fmla="*/ 422 w 3375"/>
              <a:gd name="T89" fmla="*/ 734 h 3159"/>
              <a:gd name="T90" fmla="*/ 2434 w 3375"/>
              <a:gd name="T91" fmla="*/ 110 h 3159"/>
              <a:gd name="T92" fmla="*/ 2966 w 3375"/>
              <a:gd name="T93" fmla="*/ 475 h 3159"/>
              <a:gd name="T94" fmla="*/ 3298 w 3375"/>
              <a:gd name="T95" fmla="*/ 1030 h 3159"/>
              <a:gd name="T96" fmla="*/ 3364 w 3375"/>
              <a:gd name="T97" fmla="*/ 1692 h 3159"/>
              <a:gd name="T98" fmla="*/ 3155 w 3375"/>
              <a:gd name="T99" fmla="*/ 2287 h 3159"/>
              <a:gd name="T100" fmla="*/ 2733 w 3375"/>
              <a:gd name="T101" fmla="*/ 2737 h 3159"/>
              <a:gd name="T102" fmla="*/ 2574 w 3375"/>
              <a:gd name="T103" fmla="*/ 2633 h 3159"/>
              <a:gd name="T104" fmla="*/ 2907 w 3375"/>
              <a:gd name="T105" fmla="*/ 2260 h 3159"/>
              <a:gd name="T106" fmla="*/ 3132 w 3375"/>
              <a:gd name="T107" fmla="*/ 1742 h 3159"/>
              <a:gd name="T108" fmla="*/ 3057 w 3375"/>
              <a:gd name="T109" fmla="*/ 1016 h 3159"/>
              <a:gd name="T110" fmla="*/ 2716 w 3375"/>
              <a:gd name="T111" fmla="*/ 540 h 3159"/>
              <a:gd name="T112" fmla="*/ 2197 w 3375"/>
              <a:gd name="T113" fmla="*/ 264 h 3159"/>
              <a:gd name="T114" fmla="*/ 1463 w 3375"/>
              <a:gd name="T115" fmla="*/ 288 h 3159"/>
              <a:gd name="T116" fmla="*/ 964 w 3375"/>
              <a:gd name="T117" fmla="*/ 598 h 3159"/>
              <a:gd name="T118" fmla="*/ 640 w 3375"/>
              <a:gd name="T119" fmla="*/ 641 h 3159"/>
              <a:gd name="T120" fmla="*/ 1090 w 3375"/>
              <a:gd name="T121" fmla="*/ 220 h 3159"/>
              <a:gd name="T122" fmla="*/ 1683 w 3375"/>
              <a:gd name="T123" fmla="*/ 12 h 3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375" h="3159">
                <a:moveTo>
                  <a:pt x="2246" y="1178"/>
                </a:moveTo>
                <a:lnTo>
                  <a:pt x="2246" y="1180"/>
                </a:lnTo>
                <a:lnTo>
                  <a:pt x="2243" y="1186"/>
                </a:lnTo>
                <a:lnTo>
                  <a:pt x="2240" y="1197"/>
                </a:lnTo>
                <a:lnTo>
                  <a:pt x="2235" y="1208"/>
                </a:lnTo>
                <a:lnTo>
                  <a:pt x="2229" y="1222"/>
                </a:lnTo>
                <a:lnTo>
                  <a:pt x="2221" y="1236"/>
                </a:lnTo>
                <a:lnTo>
                  <a:pt x="2214" y="1251"/>
                </a:lnTo>
                <a:lnTo>
                  <a:pt x="2206" y="1264"/>
                </a:lnTo>
                <a:lnTo>
                  <a:pt x="2079" y="1456"/>
                </a:lnTo>
                <a:lnTo>
                  <a:pt x="2079" y="1458"/>
                </a:lnTo>
                <a:lnTo>
                  <a:pt x="2242" y="1458"/>
                </a:lnTo>
                <a:lnTo>
                  <a:pt x="2242" y="1271"/>
                </a:lnTo>
                <a:lnTo>
                  <a:pt x="2242" y="1252"/>
                </a:lnTo>
                <a:lnTo>
                  <a:pt x="2243" y="1233"/>
                </a:lnTo>
                <a:lnTo>
                  <a:pt x="2245" y="1216"/>
                </a:lnTo>
                <a:lnTo>
                  <a:pt x="2246" y="1201"/>
                </a:lnTo>
                <a:lnTo>
                  <a:pt x="2247" y="1188"/>
                </a:lnTo>
                <a:lnTo>
                  <a:pt x="2248" y="1181"/>
                </a:lnTo>
                <a:lnTo>
                  <a:pt x="2249" y="1178"/>
                </a:lnTo>
                <a:lnTo>
                  <a:pt x="2246" y="1178"/>
                </a:lnTo>
                <a:close/>
                <a:moveTo>
                  <a:pt x="2194" y="995"/>
                </a:moveTo>
                <a:lnTo>
                  <a:pt x="2443" y="995"/>
                </a:lnTo>
                <a:lnTo>
                  <a:pt x="2443" y="1458"/>
                </a:lnTo>
                <a:lnTo>
                  <a:pt x="2543" y="1458"/>
                </a:lnTo>
                <a:lnTo>
                  <a:pt x="2543" y="1627"/>
                </a:lnTo>
                <a:lnTo>
                  <a:pt x="2443" y="1627"/>
                </a:lnTo>
                <a:lnTo>
                  <a:pt x="2443" y="1830"/>
                </a:lnTo>
                <a:lnTo>
                  <a:pt x="2242" y="1830"/>
                </a:lnTo>
                <a:lnTo>
                  <a:pt x="2242" y="1627"/>
                </a:lnTo>
                <a:lnTo>
                  <a:pt x="1872" y="1627"/>
                </a:lnTo>
                <a:lnTo>
                  <a:pt x="1872" y="1503"/>
                </a:lnTo>
                <a:lnTo>
                  <a:pt x="2194" y="995"/>
                </a:lnTo>
                <a:close/>
                <a:moveTo>
                  <a:pt x="1489" y="981"/>
                </a:moveTo>
                <a:lnTo>
                  <a:pt x="1518" y="982"/>
                </a:lnTo>
                <a:lnTo>
                  <a:pt x="1547" y="986"/>
                </a:lnTo>
                <a:lnTo>
                  <a:pt x="1576" y="992"/>
                </a:lnTo>
                <a:lnTo>
                  <a:pt x="1605" y="1000"/>
                </a:lnTo>
                <a:lnTo>
                  <a:pt x="1632" y="1011"/>
                </a:lnTo>
                <a:lnTo>
                  <a:pt x="1658" y="1026"/>
                </a:lnTo>
                <a:lnTo>
                  <a:pt x="1682" y="1042"/>
                </a:lnTo>
                <a:lnTo>
                  <a:pt x="1704" y="1062"/>
                </a:lnTo>
                <a:lnTo>
                  <a:pt x="1724" y="1083"/>
                </a:lnTo>
                <a:lnTo>
                  <a:pt x="1741" y="1109"/>
                </a:lnTo>
                <a:lnTo>
                  <a:pt x="1755" y="1136"/>
                </a:lnTo>
                <a:lnTo>
                  <a:pt x="1765" y="1167"/>
                </a:lnTo>
                <a:lnTo>
                  <a:pt x="1771" y="1200"/>
                </a:lnTo>
                <a:lnTo>
                  <a:pt x="1773" y="1236"/>
                </a:lnTo>
                <a:lnTo>
                  <a:pt x="1771" y="1272"/>
                </a:lnTo>
                <a:lnTo>
                  <a:pt x="1765" y="1305"/>
                </a:lnTo>
                <a:lnTo>
                  <a:pt x="1755" y="1336"/>
                </a:lnTo>
                <a:lnTo>
                  <a:pt x="1742" y="1364"/>
                </a:lnTo>
                <a:lnTo>
                  <a:pt x="1725" y="1390"/>
                </a:lnTo>
                <a:lnTo>
                  <a:pt x="1707" y="1414"/>
                </a:lnTo>
                <a:lnTo>
                  <a:pt x="1686" y="1437"/>
                </a:lnTo>
                <a:lnTo>
                  <a:pt x="1664" y="1457"/>
                </a:lnTo>
                <a:lnTo>
                  <a:pt x="1640" y="1477"/>
                </a:lnTo>
                <a:lnTo>
                  <a:pt x="1617" y="1494"/>
                </a:lnTo>
                <a:lnTo>
                  <a:pt x="1592" y="1510"/>
                </a:lnTo>
                <a:lnTo>
                  <a:pt x="1569" y="1527"/>
                </a:lnTo>
                <a:lnTo>
                  <a:pt x="1545" y="1542"/>
                </a:lnTo>
                <a:lnTo>
                  <a:pt x="1523" y="1556"/>
                </a:lnTo>
                <a:lnTo>
                  <a:pt x="1501" y="1570"/>
                </a:lnTo>
                <a:lnTo>
                  <a:pt x="1483" y="1584"/>
                </a:lnTo>
                <a:lnTo>
                  <a:pt x="1466" y="1597"/>
                </a:lnTo>
                <a:lnTo>
                  <a:pt x="1452" y="1611"/>
                </a:lnTo>
                <a:lnTo>
                  <a:pt x="1441" y="1625"/>
                </a:lnTo>
                <a:lnTo>
                  <a:pt x="1435" y="1639"/>
                </a:lnTo>
                <a:lnTo>
                  <a:pt x="1432" y="1655"/>
                </a:lnTo>
                <a:lnTo>
                  <a:pt x="1787" y="1655"/>
                </a:lnTo>
                <a:lnTo>
                  <a:pt x="1787" y="1830"/>
                </a:lnTo>
                <a:lnTo>
                  <a:pt x="1209" y="1830"/>
                </a:lnTo>
                <a:lnTo>
                  <a:pt x="1204" y="1798"/>
                </a:lnTo>
                <a:lnTo>
                  <a:pt x="1201" y="1768"/>
                </a:lnTo>
                <a:lnTo>
                  <a:pt x="1199" y="1740"/>
                </a:lnTo>
                <a:lnTo>
                  <a:pt x="1202" y="1699"/>
                </a:lnTo>
                <a:lnTo>
                  <a:pt x="1208" y="1662"/>
                </a:lnTo>
                <a:lnTo>
                  <a:pt x="1217" y="1627"/>
                </a:lnTo>
                <a:lnTo>
                  <a:pt x="1230" y="1594"/>
                </a:lnTo>
                <a:lnTo>
                  <a:pt x="1247" y="1565"/>
                </a:lnTo>
                <a:lnTo>
                  <a:pt x="1265" y="1537"/>
                </a:lnTo>
                <a:lnTo>
                  <a:pt x="1286" y="1513"/>
                </a:lnTo>
                <a:lnTo>
                  <a:pt x="1307" y="1489"/>
                </a:lnTo>
                <a:lnTo>
                  <a:pt x="1331" y="1466"/>
                </a:lnTo>
                <a:lnTo>
                  <a:pt x="1355" y="1446"/>
                </a:lnTo>
                <a:lnTo>
                  <a:pt x="1380" y="1428"/>
                </a:lnTo>
                <a:lnTo>
                  <a:pt x="1404" y="1409"/>
                </a:lnTo>
                <a:lnTo>
                  <a:pt x="1428" y="1393"/>
                </a:lnTo>
                <a:lnTo>
                  <a:pt x="1451" y="1377"/>
                </a:lnTo>
                <a:lnTo>
                  <a:pt x="1474" y="1361"/>
                </a:lnTo>
                <a:lnTo>
                  <a:pt x="1494" y="1347"/>
                </a:lnTo>
                <a:lnTo>
                  <a:pt x="1513" y="1332"/>
                </a:lnTo>
                <a:lnTo>
                  <a:pt x="1528" y="1317"/>
                </a:lnTo>
                <a:lnTo>
                  <a:pt x="1541" y="1303"/>
                </a:lnTo>
                <a:lnTo>
                  <a:pt x="1551" y="1288"/>
                </a:lnTo>
                <a:lnTo>
                  <a:pt x="1558" y="1272"/>
                </a:lnTo>
                <a:lnTo>
                  <a:pt x="1560" y="1256"/>
                </a:lnTo>
                <a:lnTo>
                  <a:pt x="1558" y="1236"/>
                </a:lnTo>
                <a:lnTo>
                  <a:pt x="1551" y="1219"/>
                </a:lnTo>
                <a:lnTo>
                  <a:pt x="1542" y="1205"/>
                </a:lnTo>
                <a:lnTo>
                  <a:pt x="1531" y="1192"/>
                </a:lnTo>
                <a:lnTo>
                  <a:pt x="1518" y="1184"/>
                </a:lnTo>
                <a:lnTo>
                  <a:pt x="1502" y="1178"/>
                </a:lnTo>
                <a:lnTo>
                  <a:pt x="1486" y="1175"/>
                </a:lnTo>
                <a:lnTo>
                  <a:pt x="1470" y="1173"/>
                </a:lnTo>
                <a:lnTo>
                  <a:pt x="1447" y="1176"/>
                </a:lnTo>
                <a:lnTo>
                  <a:pt x="1427" y="1182"/>
                </a:lnTo>
                <a:lnTo>
                  <a:pt x="1408" y="1192"/>
                </a:lnTo>
                <a:lnTo>
                  <a:pt x="1392" y="1205"/>
                </a:lnTo>
                <a:lnTo>
                  <a:pt x="1379" y="1218"/>
                </a:lnTo>
                <a:lnTo>
                  <a:pt x="1366" y="1231"/>
                </a:lnTo>
                <a:lnTo>
                  <a:pt x="1358" y="1243"/>
                </a:lnTo>
                <a:lnTo>
                  <a:pt x="1351" y="1253"/>
                </a:lnTo>
                <a:lnTo>
                  <a:pt x="1348" y="1260"/>
                </a:lnTo>
                <a:lnTo>
                  <a:pt x="1346" y="1262"/>
                </a:lnTo>
                <a:lnTo>
                  <a:pt x="1195" y="1161"/>
                </a:lnTo>
                <a:lnTo>
                  <a:pt x="1196" y="1159"/>
                </a:lnTo>
                <a:lnTo>
                  <a:pt x="1199" y="1153"/>
                </a:lnTo>
                <a:lnTo>
                  <a:pt x="1203" y="1144"/>
                </a:lnTo>
                <a:lnTo>
                  <a:pt x="1210" y="1132"/>
                </a:lnTo>
                <a:lnTo>
                  <a:pt x="1219" y="1119"/>
                </a:lnTo>
                <a:lnTo>
                  <a:pt x="1230" y="1103"/>
                </a:lnTo>
                <a:lnTo>
                  <a:pt x="1244" y="1087"/>
                </a:lnTo>
                <a:lnTo>
                  <a:pt x="1260" y="1071"/>
                </a:lnTo>
                <a:lnTo>
                  <a:pt x="1278" y="1054"/>
                </a:lnTo>
                <a:lnTo>
                  <a:pt x="1300" y="1038"/>
                </a:lnTo>
                <a:lnTo>
                  <a:pt x="1324" y="1023"/>
                </a:lnTo>
                <a:lnTo>
                  <a:pt x="1351" y="1008"/>
                </a:lnTo>
                <a:lnTo>
                  <a:pt x="1381" y="997"/>
                </a:lnTo>
                <a:lnTo>
                  <a:pt x="1413" y="989"/>
                </a:lnTo>
                <a:lnTo>
                  <a:pt x="1449" y="983"/>
                </a:lnTo>
                <a:lnTo>
                  <a:pt x="1489" y="981"/>
                </a:lnTo>
                <a:close/>
                <a:moveTo>
                  <a:pt x="422" y="734"/>
                </a:moveTo>
                <a:lnTo>
                  <a:pt x="452" y="738"/>
                </a:lnTo>
                <a:lnTo>
                  <a:pt x="482" y="746"/>
                </a:lnTo>
                <a:lnTo>
                  <a:pt x="513" y="758"/>
                </a:lnTo>
                <a:lnTo>
                  <a:pt x="545" y="775"/>
                </a:lnTo>
                <a:lnTo>
                  <a:pt x="578" y="799"/>
                </a:lnTo>
                <a:lnTo>
                  <a:pt x="612" y="827"/>
                </a:lnTo>
                <a:lnTo>
                  <a:pt x="646" y="863"/>
                </a:lnTo>
                <a:lnTo>
                  <a:pt x="682" y="905"/>
                </a:lnTo>
                <a:lnTo>
                  <a:pt x="716" y="948"/>
                </a:lnTo>
                <a:lnTo>
                  <a:pt x="746" y="990"/>
                </a:lnTo>
                <a:lnTo>
                  <a:pt x="771" y="1028"/>
                </a:lnTo>
                <a:lnTo>
                  <a:pt x="792" y="1065"/>
                </a:lnTo>
                <a:lnTo>
                  <a:pt x="809" y="1098"/>
                </a:lnTo>
                <a:lnTo>
                  <a:pt x="822" y="1130"/>
                </a:lnTo>
                <a:lnTo>
                  <a:pt x="833" y="1161"/>
                </a:lnTo>
                <a:lnTo>
                  <a:pt x="839" y="1188"/>
                </a:lnTo>
                <a:lnTo>
                  <a:pt x="842" y="1215"/>
                </a:lnTo>
                <a:lnTo>
                  <a:pt x="843" y="1240"/>
                </a:lnTo>
                <a:lnTo>
                  <a:pt x="841" y="1264"/>
                </a:lnTo>
                <a:lnTo>
                  <a:pt x="836" y="1288"/>
                </a:lnTo>
                <a:lnTo>
                  <a:pt x="827" y="1309"/>
                </a:lnTo>
                <a:lnTo>
                  <a:pt x="818" y="1329"/>
                </a:lnTo>
                <a:lnTo>
                  <a:pt x="807" y="1350"/>
                </a:lnTo>
                <a:lnTo>
                  <a:pt x="794" y="1369"/>
                </a:lnTo>
                <a:lnTo>
                  <a:pt x="778" y="1389"/>
                </a:lnTo>
                <a:lnTo>
                  <a:pt x="762" y="1408"/>
                </a:lnTo>
                <a:lnTo>
                  <a:pt x="745" y="1428"/>
                </a:lnTo>
                <a:lnTo>
                  <a:pt x="726" y="1446"/>
                </a:lnTo>
                <a:lnTo>
                  <a:pt x="707" y="1465"/>
                </a:lnTo>
                <a:lnTo>
                  <a:pt x="687" y="1485"/>
                </a:lnTo>
                <a:lnTo>
                  <a:pt x="667" y="1505"/>
                </a:lnTo>
                <a:lnTo>
                  <a:pt x="653" y="1523"/>
                </a:lnTo>
                <a:lnTo>
                  <a:pt x="643" y="1543"/>
                </a:lnTo>
                <a:lnTo>
                  <a:pt x="639" y="1566"/>
                </a:lnTo>
                <a:lnTo>
                  <a:pt x="639" y="1590"/>
                </a:lnTo>
                <a:lnTo>
                  <a:pt x="643" y="1616"/>
                </a:lnTo>
                <a:lnTo>
                  <a:pt x="650" y="1644"/>
                </a:lnTo>
                <a:lnTo>
                  <a:pt x="662" y="1674"/>
                </a:lnTo>
                <a:lnTo>
                  <a:pt x="677" y="1705"/>
                </a:lnTo>
                <a:lnTo>
                  <a:pt x="694" y="1737"/>
                </a:lnTo>
                <a:lnTo>
                  <a:pt x="715" y="1770"/>
                </a:lnTo>
                <a:lnTo>
                  <a:pt x="738" y="1805"/>
                </a:lnTo>
                <a:lnTo>
                  <a:pt x="764" y="1840"/>
                </a:lnTo>
                <a:lnTo>
                  <a:pt x="793" y="1876"/>
                </a:lnTo>
                <a:lnTo>
                  <a:pt x="822" y="1912"/>
                </a:lnTo>
                <a:lnTo>
                  <a:pt x="853" y="1949"/>
                </a:lnTo>
                <a:lnTo>
                  <a:pt x="887" y="1986"/>
                </a:lnTo>
                <a:lnTo>
                  <a:pt x="920" y="2023"/>
                </a:lnTo>
                <a:lnTo>
                  <a:pt x="955" y="2061"/>
                </a:lnTo>
                <a:lnTo>
                  <a:pt x="990" y="2096"/>
                </a:lnTo>
                <a:lnTo>
                  <a:pt x="1026" y="2133"/>
                </a:lnTo>
                <a:lnTo>
                  <a:pt x="1063" y="2169"/>
                </a:lnTo>
                <a:lnTo>
                  <a:pt x="1099" y="2205"/>
                </a:lnTo>
                <a:lnTo>
                  <a:pt x="1136" y="2240"/>
                </a:lnTo>
                <a:lnTo>
                  <a:pt x="1173" y="2273"/>
                </a:lnTo>
                <a:lnTo>
                  <a:pt x="1210" y="2306"/>
                </a:lnTo>
                <a:lnTo>
                  <a:pt x="1247" y="2338"/>
                </a:lnTo>
                <a:lnTo>
                  <a:pt x="1284" y="2367"/>
                </a:lnTo>
                <a:lnTo>
                  <a:pt x="1319" y="2395"/>
                </a:lnTo>
                <a:lnTo>
                  <a:pt x="1354" y="2421"/>
                </a:lnTo>
                <a:lnTo>
                  <a:pt x="1389" y="2444"/>
                </a:lnTo>
                <a:lnTo>
                  <a:pt x="1423" y="2465"/>
                </a:lnTo>
                <a:lnTo>
                  <a:pt x="1454" y="2483"/>
                </a:lnTo>
                <a:lnTo>
                  <a:pt x="1486" y="2497"/>
                </a:lnTo>
                <a:lnTo>
                  <a:pt x="1516" y="2509"/>
                </a:lnTo>
                <a:lnTo>
                  <a:pt x="1543" y="2517"/>
                </a:lnTo>
                <a:lnTo>
                  <a:pt x="1570" y="2521"/>
                </a:lnTo>
                <a:lnTo>
                  <a:pt x="1593" y="2520"/>
                </a:lnTo>
                <a:lnTo>
                  <a:pt x="1616" y="2516"/>
                </a:lnTo>
                <a:lnTo>
                  <a:pt x="1636" y="2506"/>
                </a:lnTo>
                <a:lnTo>
                  <a:pt x="1654" y="2492"/>
                </a:lnTo>
                <a:lnTo>
                  <a:pt x="1674" y="2472"/>
                </a:lnTo>
                <a:lnTo>
                  <a:pt x="1694" y="2452"/>
                </a:lnTo>
                <a:lnTo>
                  <a:pt x="1713" y="2433"/>
                </a:lnTo>
                <a:lnTo>
                  <a:pt x="1733" y="2414"/>
                </a:lnTo>
                <a:lnTo>
                  <a:pt x="1751" y="2397"/>
                </a:lnTo>
                <a:lnTo>
                  <a:pt x="1770" y="2381"/>
                </a:lnTo>
                <a:lnTo>
                  <a:pt x="1790" y="2365"/>
                </a:lnTo>
                <a:lnTo>
                  <a:pt x="1809" y="2352"/>
                </a:lnTo>
                <a:lnTo>
                  <a:pt x="1830" y="2341"/>
                </a:lnTo>
                <a:lnTo>
                  <a:pt x="1850" y="2332"/>
                </a:lnTo>
                <a:lnTo>
                  <a:pt x="1873" y="2324"/>
                </a:lnTo>
                <a:lnTo>
                  <a:pt x="1895" y="2319"/>
                </a:lnTo>
                <a:lnTo>
                  <a:pt x="1919" y="2316"/>
                </a:lnTo>
                <a:lnTo>
                  <a:pt x="1944" y="2317"/>
                </a:lnTo>
                <a:lnTo>
                  <a:pt x="1971" y="2320"/>
                </a:lnTo>
                <a:lnTo>
                  <a:pt x="1999" y="2326"/>
                </a:lnTo>
                <a:lnTo>
                  <a:pt x="2029" y="2337"/>
                </a:lnTo>
                <a:lnTo>
                  <a:pt x="2061" y="2350"/>
                </a:lnTo>
                <a:lnTo>
                  <a:pt x="2095" y="2367"/>
                </a:lnTo>
                <a:lnTo>
                  <a:pt x="2131" y="2388"/>
                </a:lnTo>
                <a:lnTo>
                  <a:pt x="2170" y="2413"/>
                </a:lnTo>
                <a:lnTo>
                  <a:pt x="2211" y="2443"/>
                </a:lnTo>
                <a:lnTo>
                  <a:pt x="2255" y="2477"/>
                </a:lnTo>
                <a:lnTo>
                  <a:pt x="2297" y="2513"/>
                </a:lnTo>
                <a:lnTo>
                  <a:pt x="2332" y="2547"/>
                </a:lnTo>
                <a:lnTo>
                  <a:pt x="2360" y="2581"/>
                </a:lnTo>
                <a:lnTo>
                  <a:pt x="2384" y="2614"/>
                </a:lnTo>
                <a:lnTo>
                  <a:pt x="2401" y="2647"/>
                </a:lnTo>
                <a:lnTo>
                  <a:pt x="2414" y="2677"/>
                </a:lnTo>
                <a:lnTo>
                  <a:pt x="2422" y="2707"/>
                </a:lnTo>
                <a:lnTo>
                  <a:pt x="2425" y="2737"/>
                </a:lnTo>
                <a:lnTo>
                  <a:pt x="2424" y="2765"/>
                </a:lnTo>
                <a:lnTo>
                  <a:pt x="2419" y="2793"/>
                </a:lnTo>
                <a:lnTo>
                  <a:pt x="2412" y="2819"/>
                </a:lnTo>
                <a:lnTo>
                  <a:pt x="2400" y="2846"/>
                </a:lnTo>
                <a:lnTo>
                  <a:pt x="2387" y="2872"/>
                </a:lnTo>
                <a:lnTo>
                  <a:pt x="2371" y="2896"/>
                </a:lnTo>
                <a:lnTo>
                  <a:pt x="2352" y="2920"/>
                </a:lnTo>
                <a:lnTo>
                  <a:pt x="2333" y="2943"/>
                </a:lnTo>
                <a:lnTo>
                  <a:pt x="2312" y="2967"/>
                </a:lnTo>
                <a:lnTo>
                  <a:pt x="2291" y="2989"/>
                </a:lnTo>
                <a:lnTo>
                  <a:pt x="2269" y="3011"/>
                </a:lnTo>
                <a:lnTo>
                  <a:pt x="2247" y="3032"/>
                </a:lnTo>
                <a:lnTo>
                  <a:pt x="2224" y="3054"/>
                </a:lnTo>
                <a:lnTo>
                  <a:pt x="2203" y="3074"/>
                </a:lnTo>
                <a:lnTo>
                  <a:pt x="2183" y="3093"/>
                </a:lnTo>
                <a:lnTo>
                  <a:pt x="2160" y="3113"/>
                </a:lnTo>
                <a:lnTo>
                  <a:pt x="2131" y="3129"/>
                </a:lnTo>
                <a:lnTo>
                  <a:pt x="2100" y="3142"/>
                </a:lnTo>
                <a:lnTo>
                  <a:pt x="2064" y="3151"/>
                </a:lnTo>
                <a:lnTo>
                  <a:pt x="2024" y="3157"/>
                </a:lnTo>
                <a:lnTo>
                  <a:pt x="1980" y="3159"/>
                </a:lnTo>
                <a:lnTo>
                  <a:pt x="1933" y="3158"/>
                </a:lnTo>
                <a:lnTo>
                  <a:pt x="1883" y="3153"/>
                </a:lnTo>
                <a:lnTo>
                  <a:pt x="1830" y="3144"/>
                </a:lnTo>
                <a:lnTo>
                  <a:pt x="1773" y="3131"/>
                </a:lnTo>
                <a:lnTo>
                  <a:pt x="1714" y="3115"/>
                </a:lnTo>
                <a:lnTo>
                  <a:pt x="1652" y="3094"/>
                </a:lnTo>
                <a:lnTo>
                  <a:pt x="1588" y="3071"/>
                </a:lnTo>
                <a:lnTo>
                  <a:pt x="1522" y="3042"/>
                </a:lnTo>
                <a:lnTo>
                  <a:pt x="1453" y="3011"/>
                </a:lnTo>
                <a:lnTo>
                  <a:pt x="1384" y="2974"/>
                </a:lnTo>
                <a:lnTo>
                  <a:pt x="1312" y="2934"/>
                </a:lnTo>
                <a:lnTo>
                  <a:pt x="1240" y="2889"/>
                </a:lnTo>
                <a:lnTo>
                  <a:pt x="1165" y="2841"/>
                </a:lnTo>
                <a:lnTo>
                  <a:pt x="1089" y="2788"/>
                </a:lnTo>
                <a:lnTo>
                  <a:pt x="1014" y="2729"/>
                </a:lnTo>
                <a:lnTo>
                  <a:pt x="937" y="2668"/>
                </a:lnTo>
                <a:lnTo>
                  <a:pt x="859" y="2602"/>
                </a:lnTo>
                <a:lnTo>
                  <a:pt x="781" y="2531"/>
                </a:lnTo>
                <a:lnTo>
                  <a:pt x="704" y="2455"/>
                </a:lnTo>
                <a:lnTo>
                  <a:pt x="629" y="2378"/>
                </a:lnTo>
                <a:lnTo>
                  <a:pt x="557" y="2300"/>
                </a:lnTo>
                <a:lnTo>
                  <a:pt x="491" y="2222"/>
                </a:lnTo>
                <a:lnTo>
                  <a:pt x="430" y="2145"/>
                </a:lnTo>
                <a:lnTo>
                  <a:pt x="372" y="2070"/>
                </a:lnTo>
                <a:lnTo>
                  <a:pt x="319" y="1994"/>
                </a:lnTo>
                <a:lnTo>
                  <a:pt x="270" y="1921"/>
                </a:lnTo>
                <a:lnTo>
                  <a:pt x="225" y="1847"/>
                </a:lnTo>
                <a:lnTo>
                  <a:pt x="185" y="1775"/>
                </a:lnTo>
                <a:lnTo>
                  <a:pt x="148" y="1706"/>
                </a:lnTo>
                <a:lnTo>
                  <a:pt x="117" y="1637"/>
                </a:lnTo>
                <a:lnTo>
                  <a:pt x="89" y="1571"/>
                </a:lnTo>
                <a:lnTo>
                  <a:pt x="64" y="1507"/>
                </a:lnTo>
                <a:lnTo>
                  <a:pt x="44" y="1446"/>
                </a:lnTo>
                <a:lnTo>
                  <a:pt x="28" y="1387"/>
                </a:lnTo>
                <a:lnTo>
                  <a:pt x="15" y="1330"/>
                </a:lnTo>
                <a:lnTo>
                  <a:pt x="6" y="1276"/>
                </a:lnTo>
                <a:lnTo>
                  <a:pt x="1" y="1226"/>
                </a:lnTo>
                <a:lnTo>
                  <a:pt x="0" y="1179"/>
                </a:lnTo>
                <a:lnTo>
                  <a:pt x="2" y="1135"/>
                </a:lnTo>
                <a:lnTo>
                  <a:pt x="8" y="1095"/>
                </a:lnTo>
                <a:lnTo>
                  <a:pt x="17" y="1059"/>
                </a:lnTo>
                <a:lnTo>
                  <a:pt x="30" y="1028"/>
                </a:lnTo>
                <a:lnTo>
                  <a:pt x="46" y="1000"/>
                </a:lnTo>
                <a:lnTo>
                  <a:pt x="65" y="977"/>
                </a:lnTo>
                <a:lnTo>
                  <a:pt x="86" y="956"/>
                </a:lnTo>
                <a:lnTo>
                  <a:pt x="106" y="935"/>
                </a:lnTo>
                <a:lnTo>
                  <a:pt x="127" y="912"/>
                </a:lnTo>
                <a:lnTo>
                  <a:pt x="148" y="891"/>
                </a:lnTo>
                <a:lnTo>
                  <a:pt x="171" y="868"/>
                </a:lnTo>
                <a:lnTo>
                  <a:pt x="192" y="847"/>
                </a:lnTo>
                <a:lnTo>
                  <a:pt x="216" y="826"/>
                </a:lnTo>
                <a:lnTo>
                  <a:pt x="239" y="807"/>
                </a:lnTo>
                <a:lnTo>
                  <a:pt x="263" y="789"/>
                </a:lnTo>
                <a:lnTo>
                  <a:pt x="288" y="773"/>
                </a:lnTo>
                <a:lnTo>
                  <a:pt x="314" y="759"/>
                </a:lnTo>
                <a:lnTo>
                  <a:pt x="340" y="749"/>
                </a:lnTo>
                <a:lnTo>
                  <a:pt x="367" y="740"/>
                </a:lnTo>
                <a:lnTo>
                  <a:pt x="395" y="735"/>
                </a:lnTo>
                <a:lnTo>
                  <a:pt x="422" y="734"/>
                </a:lnTo>
                <a:close/>
                <a:moveTo>
                  <a:pt x="1872" y="0"/>
                </a:moveTo>
                <a:lnTo>
                  <a:pt x="1970" y="4"/>
                </a:lnTo>
                <a:lnTo>
                  <a:pt x="2067" y="13"/>
                </a:lnTo>
                <a:lnTo>
                  <a:pt x="2162" y="29"/>
                </a:lnTo>
                <a:lnTo>
                  <a:pt x="2255" y="50"/>
                </a:lnTo>
                <a:lnTo>
                  <a:pt x="2346" y="77"/>
                </a:lnTo>
                <a:lnTo>
                  <a:pt x="2434" y="110"/>
                </a:lnTo>
                <a:lnTo>
                  <a:pt x="2520" y="147"/>
                </a:lnTo>
                <a:lnTo>
                  <a:pt x="2603" y="190"/>
                </a:lnTo>
                <a:lnTo>
                  <a:pt x="2683" y="238"/>
                </a:lnTo>
                <a:lnTo>
                  <a:pt x="2758" y="291"/>
                </a:lnTo>
                <a:lnTo>
                  <a:pt x="2832" y="348"/>
                </a:lnTo>
                <a:lnTo>
                  <a:pt x="2900" y="409"/>
                </a:lnTo>
                <a:lnTo>
                  <a:pt x="2966" y="475"/>
                </a:lnTo>
                <a:lnTo>
                  <a:pt x="3027" y="544"/>
                </a:lnTo>
                <a:lnTo>
                  <a:pt x="3085" y="617"/>
                </a:lnTo>
                <a:lnTo>
                  <a:pt x="3137" y="693"/>
                </a:lnTo>
                <a:lnTo>
                  <a:pt x="3185" y="773"/>
                </a:lnTo>
                <a:lnTo>
                  <a:pt x="3228" y="855"/>
                </a:lnTo>
                <a:lnTo>
                  <a:pt x="3266" y="941"/>
                </a:lnTo>
                <a:lnTo>
                  <a:pt x="3298" y="1030"/>
                </a:lnTo>
                <a:lnTo>
                  <a:pt x="3325" y="1120"/>
                </a:lnTo>
                <a:lnTo>
                  <a:pt x="3346" y="1213"/>
                </a:lnTo>
                <a:lnTo>
                  <a:pt x="3363" y="1308"/>
                </a:lnTo>
                <a:lnTo>
                  <a:pt x="3372" y="1405"/>
                </a:lnTo>
                <a:lnTo>
                  <a:pt x="3375" y="1504"/>
                </a:lnTo>
                <a:lnTo>
                  <a:pt x="3372" y="1598"/>
                </a:lnTo>
                <a:lnTo>
                  <a:pt x="3364" y="1692"/>
                </a:lnTo>
                <a:lnTo>
                  <a:pt x="3349" y="1783"/>
                </a:lnTo>
                <a:lnTo>
                  <a:pt x="3329" y="1873"/>
                </a:lnTo>
                <a:lnTo>
                  <a:pt x="3304" y="1960"/>
                </a:lnTo>
                <a:lnTo>
                  <a:pt x="3274" y="2046"/>
                </a:lnTo>
                <a:lnTo>
                  <a:pt x="3239" y="2129"/>
                </a:lnTo>
                <a:lnTo>
                  <a:pt x="3199" y="2209"/>
                </a:lnTo>
                <a:lnTo>
                  <a:pt x="3155" y="2287"/>
                </a:lnTo>
                <a:lnTo>
                  <a:pt x="3106" y="2361"/>
                </a:lnTo>
                <a:lnTo>
                  <a:pt x="3054" y="2433"/>
                </a:lnTo>
                <a:lnTo>
                  <a:pt x="2997" y="2500"/>
                </a:lnTo>
                <a:lnTo>
                  <a:pt x="2936" y="2565"/>
                </a:lnTo>
                <a:lnTo>
                  <a:pt x="2872" y="2626"/>
                </a:lnTo>
                <a:lnTo>
                  <a:pt x="2803" y="2683"/>
                </a:lnTo>
                <a:lnTo>
                  <a:pt x="2733" y="2737"/>
                </a:lnTo>
                <a:lnTo>
                  <a:pt x="2658" y="2785"/>
                </a:lnTo>
                <a:lnTo>
                  <a:pt x="2580" y="2830"/>
                </a:lnTo>
                <a:lnTo>
                  <a:pt x="2586" y="2797"/>
                </a:lnTo>
                <a:lnTo>
                  <a:pt x="2590" y="2763"/>
                </a:lnTo>
                <a:lnTo>
                  <a:pt x="2591" y="2728"/>
                </a:lnTo>
                <a:lnTo>
                  <a:pt x="2585" y="2680"/>
                </a:lnTo>
                <a:lnTo>
                  <a:pt x="2574" y="2633"/>
                </a:lnTo>
                <a:lnTo>
                  <a:pt x="2557" y="2587"/>
                </a:lnTo>
                <a:lnTo>
                  <a:pt x="2623" y="2541"/>
                </a:lnTo>
                <a:lnTo>
                  <a:pt x="2687" y="2492"/>
                </a:lnTo>
                <a:lnTo>
                  <a:pt x="2747" y="2440"/>
                </a:lnTo>
                <a:lnTo>
                  <a:pt x="2803" y="2383"/>
                </a:lnTo>
                <a:lnTo>
                  <a:pt x="2856" y="2323"/>
                </a:lnTo>
                <a:lnTo>
                  <a:pt x="2907" y="2260"/>
                </a:lnTo>
                <a:lnTo>
                  <a:pt x="2952" y="2194"/>
                </a:lnTo>
                <a:lnTo>
                  <a:pt x="2994" y="2124"/>
                </a:lnTo>
                <a:lnTo>
                  <a:pt x="3030" y="2052"/>
                </a:lnTo>
                <a:lnTo>
                  <a:pt x="3063" y="1978"/>
                </a:lnTo>
                <a:lnTo>
                  <a:pt x="3091" y="1901"/>
                </a:lnTo>
                <a:lnTo>
                  <a:pt x="3114" y="1822"/>
                </a:lnTo>
                <a:lnTo>
                  <a:pt x="3132" y="1742"/>
                </a:lnTo>
                <a:lnTo>
                  <a:pt x="3145" y="1659"/>
                </a:lnTo>
                <a:lnTo>
                  <a:pt x="2883" y="1504"/>
                </a:lnTo>
                <a:lnTo>
                  <a:pt x="3145" y="1350"/>
                </a:lnTo>
                <a:lnTo>
                  <a:pt x="3132" y="1263"/>
                </a:lnTo>
                <a:lnTo>
                  <a:pt x="3112" y="1178"/>
                </a:lnTo>
                <a:lnTo>
                  <a:pt x="3088" y="1096"/>
                </a:lnTo>
                <a:lnTo>
                  <a:pt x="3057" y="1016"/>
                </a:lnTo>
                <a:lnTo>
                  <a:pt x="3022" y="939"/>
                </a:lnTo>
                <a:lnTo>
                  <a:pt x="2982" y="864"/>
                </a:lnTo>
                <a:lnTo>
                  <a:pt x="2937" y="793"/>
                </a:lnTo>
                <a:lnTo>
                  <a:pt x="2888" y="724"/>
                </a:lnTo>
                <a:lnTo>
                  <a:pt x="2835" y="659"/>
                </a:lnTo>
                <a:lnTo>
                  <a:pt x="2778" y="597"/>
                </a:lnTo>
                <a:lnTo>
                  <a:pt x="2716" y="540"/>
                </a:lnTo>
                <a:lnTo>
                  <a:pt x="2652" y="487"/>
                </a:lnTo>
                <a:lnTo>
                  <a:pt x="2583" y="438"/>
                </a:lnTo>
                <a:lnTo>
                  <a:pt x="2512" y="393"/>
                </a:lnTo>
                <a:lnTo>
                  <a:pt x="2437" y="353"/>
                </a:lnTo>
                <a:lnTo>
                  <a:pt x="2359" y="318"/>
                </a:lnTo>
                <a:lnTo>
                  <a:pt x="2280" y="288"/>
                </a:lnTo>
                <a:lnTo>
                  <a:pt x="2197" y="264"/>
                </a:lnTo>
                <a:lnTo>
                  <a:pt x="2112" y="244"/>
                </a:lnTo>
                <a:lnTo>
                  <a:pt x="2025" y="231"/>
                </a:lnTo>
                <a:lnTo>
                  <a:pt x="1872" y="492"/>
                </a:lnTo>
                <a:lnTo>
                  <a:pt x="1717" y="231"/>
                </a:lnTo>
                <a:lnTo>
                  <a:pt x="1630" y="244"/>
                </a:lnTo>
                <a:lnTo>
                  <a:pt x="1545" y="264"/>
                </a:lnTo>
                <a:lnTo>
                  <a:pt x="1463" y="288"/>
                </a:lnTo>
                <a:lnTo>
                  <a:pt x="1383" y="318"/>
                </a:lnTo>
                <a:lnTo>
                  <a:pt x="1305" y="354"/>
                </a:lnTo>
                <a:lnTo>
                  <a:pt x="1230" y="394"/>
                </a:lnTo>
                <a:lnTo>
                  <a:pt x="1159" y="439"/>
                </a:lnTo>
                <a:lnTo>
                  <a:pt x="1091" y="488"/>
                </a:lnTo>
                <a:lnTo>
                  <a:pt x="1026" y="541"/>
                </a:lnTo>
                <a:lnTo>
                  <a:pt x="964" y="598"/>
                </a:lnTo>
                <a:lnTo>
                  <a:pt x="907" y="660"/>
                </a:lnTo>
                <a:lnTo>
                  <a:pt x="854" y="725"/>
                </a:lnTo>
                <a:lnTo>
                  <a:pt x="805" y="794"/>
                </a:lnTo>
                <a:lnTo>
                  <a:pt x="765" y="748"/>
                </a:lnTo>
                <a:lnTo>
                  <a:pt x="724" y="707"/>
                </a:lnTo>
                <a:lnTo>
                  <a:pt x="682" y="672"/>
                </a:lnTo>
                <a:lnTo>
                  <a:pt x="640" y="641"/>
                </a:lnTo>
                <a:lnTo>
                  <a:pt x="693" y="571"/>
                </a:lnTo>
                <a:lnTo>
                  <a:pt x="751" y="503"/>
                </a:lnTo>
                <a:lnTo>
                  <a:pt x="812" y="439"/>
                </a:lnTo>
                <a:lnTo>
                  <a:pt x="876" y="378"/>
                </a:lnTo>
                <a:lnTo>
                  <a:pt x="944" y="321"/>
                </a:lnTo>
                <a:lnTo>
                  <a:pt x="1016" y="268"/>
                </a:lnTo>
                <a:lnTo>
                  <a:pt x="1090" y="220"/>
                </a:lnTo>
                <a:lnTo>
                  <a:pt x="1167" y="176"/>
                </a:lnTo>
                <a:lnTo>
                  <a:pt x="1248" y="136"/>
                </a:lnTo>
                <a:lnTo>
                  <a:pt x="1331" y="101"/>
                </a:lnTo>
                <a:lnTo>
                  <a:pt x="1415" y="71"/>
                </a:lnTo>
                <a:lnTo>
                  <a:pt x="1502" y="46"/>
                </a:lnTo>
                <a:lnTo>
                  <a:pt x="1592" y="27"/>
                </a:lnTo>
                <a:lnTo>
                  <a:pt x="1683" y="12"/>
                </a:lnTo>
                <a:lnTo>
                  <a:pt x="1776" y="3"/>
                </a:lnTo>
                <a:lnTo>
                  <a:pt x="187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8BAECF47-5ED3-482E-8951-FCD27A68EB73}"/>
              </a:ext>
            </a:extLst>
          </p:cNvPr>
          <p:cNvSpPr/>
          <p:nvPr/>
        </p:nvSpPr>
        <p:spPr>
          <a:xfrm>
            <a:off x="2541349" y="2269586"/>
            <a:ext cx="3236289" cy="573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Lorem Ipsum Is Simply Dummy Text For Example 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Amet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2502F15B-C2BF-49F8-BDA2-FF4115CD8761}"/>
              </a:ext>
            </a:extLst>
          </p:cNvPr>
          <p:cNvSpPr/>
          <p:nvPr/>
        </p:nvSpPr>
        <p:spPr>
          <a:xfrm>
            <a:off x="2539986" y="1996460"/>
            <a:ext cx="11417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Subtitle Here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="" xmlns:a16="http://schemas.microsoft.com/office/drawing/2014/main" id="{370EA847-3230-4ABF-B856-FA38344C1642}"/>
              </a:ext>
            </a:extLst>
          </p:cNvPr>
          <p:cNvSpPr/>
          <p:nvPr/>
        </p:nvSpPr>
        <p:spPr>
          <a:xfrm>
            <a:off x="2542031" y="3652558"/>
            <a:ext cx="323628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Lorem Ipsum Is Simply Dummy Text For Example 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Amet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="" xmlns:a16="http://schemas.microsoft.com/office/drawing/2014/main" id="{62D9D1BA-06A8-44C8-9861-A094100472C3}"/>
              </a:ext>
            </a:extLst>
          </p:cNvPr>
          <p:cNvSpPr/>
          <p:nvPr/>
        </p:nvSpPr>
        <p:spPr>
          <a:xfrm>
            <a:off x="2540668" y="3379432"/>
            <a:ext cx="11417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Subtitle Here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="" xmlns:a16="http://schemas.microsoft.com/office/drawing/2014/main" id="{EE8E7A1A-D880-442D-9820-40F09A09AAED}"/>
              </a:ext>
            </a:extLst>
          </p:cNvPr>
          <p:cNvSpPr/>
          <p:nvPr/>
        </p:nvSpPr>
        <p:spPr>
          <a:xfrm>
            <a:off x="2541349" y="5029181"/>
            <a:ext cx="323628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Lorem Ipsum Is Simply Dummy Text For Example 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Amet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="" xmlns:a16="http://schemas.microsoft.com/office/drawing/2014/main" id="{216F619B-B041-469C-AEE7-D8A77CC25517}"/>
              </a:ext>
            </a:extLst>
          </p:cNvPr>
          <p:cNvSpPr/>
          <p:nvPr/>
        </p:nvSpPr>
        <p:spPr>
          <a:xfrm>
            <a:off x="2539986" y="4756055"/>
            <a:ext cx="11417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Subtitle Here</a:t>
            </a:r>
          </a:p>
        </p:txBody>
      </p:sp>
      <p:sp>
        <p:nvSpPr>
          <p:cNvPr id="28" name="Oval 27">
            <a:extLst>
              <a:ext uri="{FF2B5EF4-FFF2-40B4-BE49-F238E27FC236}">
                <a16:creationId xmlns="" xmlns:a16="http://schemas.microsoft.com/office/drawing/2014/main" id="{62419ED8-6286-45A6-A68C-A3CF798FB551}"/>
              </a:ext>
            </a:extLst>
          </p:cNvPr>
          <p:cNvSpPr/>
          <p:nvPr/>
        </p:nvSpPr>
        <p:spPr>
          <a:xfrm>
            <a:off x="6590143" y="3321934"/>
            <a:ext cx="1037778" cy="1037783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="" xmlns:a16="http://schemas.microsoft.com/office/drawing/2014/main" id="{D880D3B8-FFB8-40CD-8109-4CBB8877EC5F}"/>
              </a:ext>
            </a:extLst>
          </p:cNvPr>
          <p:cNvSpPr/>
          <p:nvPr/>
        </p:nvSpPr>
        <p:spPr>
          <a:xfrm>
            <a:off x="6590140" y="1955162"/>
            <a:ext cx="1037778" cy="1037783"/>
          </a:xfrm>
          <a:prstGeom prst="ellipse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="" xmlns:a16="http://schemas.microsoft.com/office/drawing/2014/main" id="{CCF31E85-45E3-4DB4-8EA1-5D9819D55A45}"/>
              </a:ext>
            </a:extLst>
          </p:cNvPr>
          <p:cNvSpPr/>
          <p:nvPr/>
        </p:nvSpPr>
        <p:spPr>
          <a:xfrm>
            <a:off x="6590137" y="4688707"/>
            <a:ext cx="1037778" cy="1037783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31" name="Group 556">
            <a:extLst>
              <a:ext uri="{FF2B5EF4-FFF2-40B4-BE49-F238E27FC236}">
                <a16:creationId xmlns="" xmlns:a16="http://schemas.microsoft.com/office/drawing/2014/main" id="{13EAE10F-BC14-4FD8-A602-C73585221B2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904174" y="2290949"/>
            <a:ext cx="467034" cy="411782"/>
            <a:chOff x="-145" y="1651"/>
            <a:chExt cx="2054" cy="1811"/>
          </a:xfrm>
          <a:solidFill>
            <a:schemeClr val="bg1"/>
          </a:solidFill>
        </p:grpSpPr>
        <p:sp>
          <p:nvSpPr>
            <p:cNvPr id="32" name="Freeform 558">
              <a:extLst>
                <a:ext uri="{FF2B5EF4-FFF2-40B4-BE49-F238E27FC236}">
                  <a16:creationId xmlns="" xmlns:a16="http://schemas.microsoft.com/office/drawing/2014/main" id="{46AAA0A0-8081-462D-8EE6-152E07E479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" y="2371"/>
              <a:ext cx="329" cy="521"/>
            </a:xfrm>
            <a:custGeom>
              <a:avLst/>
              <a:gdLst>
                <a:gd name="T0" fmla="*/ 76 w 657"/>
                <a:gd name="T1" fmla="*/ 0 h 1041"/>
                <a:gd name="T2" fmla="*/ 581 w 657"/>
                <a:gd name="T3" fmla="*/ 0 h 1041"/>
                <a:gd name="T4" fmla="*/ 601 w 657"/>
                <a:gd name="T5" fmla="*/ 3 h 1041"/>
                <a:gd name="T6" fmla="*/ 620 w 657"/>
                <a:gd name="T7" fmla="*/ 10 h 1041"/>
                <a:gd name="T8" fmla="*/ 635 w 657"/>
                <a:gd name="T9" fmla="*/ 22 h 1041"/>
                <a:gd name="T10" fmla="*/ 647 w 657"/>
                <a:gd name="T11" fmla="*/ 37 h 1041"/>
                <a:gd name="T12" fmla="*/ 655 w 657"/>
                <a:gd name="T13" fmla="*/ 56 h 1041"/>
                <a:gd name="T14" fmla="*/ 657 w 657"/>
                <a:gd name="T15" fmla="*/ 76 h 1041"/>
                <a:gd name="T16" fmla="*/ 657 w 657"/>
                <a:gd name="T17" fmla="*/ 127 h 1041"/>
                <a:gd name="T18" fmla="*/ 578 w 657"/>
                <a:gd name="T19" fmla="*/ 171 h 1041"/>
                <a:gd name="T20" fmla="*/ 503 w 657"/>
                <a:gd name="T21" fmla="*/ 218 h 1041"/>
                <a:gd name="T22" fmla="*/ 431 w 657"/>
                <a:gd name="T23" fmla="*/ 272 h 1041"/>
                <a:gd name="T24" fmla="*/ 363 w 657"/>
                <a:gd name="T25" fmla="*/ 331 h 1041"/>
                <a:gd name="T26" fmla="*/ 301 w 657"/>
                <a:gd name="T27" fmla="*/ 395 h 1041"/>
                <a:gd name="T28" fmla="*/ 244 w 657"/>
                <a:gd name="T29" fmla="*/ 462 h 1041"/>
                <a:gd name="T30" fmla="*/ 190 w 657"/>
                <a:gd name="T31" fmla="*/ 534 h 1041"/>
                <a:gd name="T32" fmla="*/ 144 w 657"/>
                <a:gd name="T33" fmla="*/ 611 h 1041"/>
                <a:gd name="T34" fmla="*/ 102 w 657"/>
                <a:gd name="T35" fmla="*/ 691 h 1041"/>
                <a:gd name="T36" fmla="*/ 67 w 657"/>
                <a:gd name="T37" fmla="*/ 775 h 1041"/>
                <a:gd name="T38" fmla="*/ 38 w 657"/>
                <a:gd name="T39" fmla="*/ 860 h 1041"/>
                <a:gd name="T40" fmla="*/ 14 w 657"/>
                <a:gd name="T41" fmla="*/ 950 h 1041"/>
                <a:gd name="T42" fmla="*/ 0 w 657"/>
                <a:gd name="T43" fmla="*/ 1041 h 1041"/>
                <a:gd name="T44" fmla="*/ 0 w 657"/>
                <a:gd name="T45" fmla="*/ 76 h 1041"/>
                <a:gd name="T46" fmla="*/ 2 w 657"/>
                <a:gd name="T47" fmla="*/ 56 h 1041"/>
                <a:gd name="T48" fmla="*/ 9 w 657"/>
                <a:gd name="T49" fmla="*/ 37 h 1041"/>
                <a:gd name="T50" fmla="*/ 22 w 657"/>
                <a:gd name="T51" fmla="*/ 22 h 1041"/>
                <a:gd name="T52" fmla="*/ 37 w 657"/>
                <a:gd name="T53" fmla="*/ 10 h 1041"/>
                <a:gd name="T54" fmla="*/ 56 w 657"/>
                <a:gd name="T55" fmla="*/ 3 h 1041"/>
                <a:gd name="T56" fmla="*/ 76 w 657"/>
                <a:gd name="T57" fmla="*/ 0 h 1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7" h="1041">
                  <a:moveTo>
                    <a:pt x="76" y="0"/>
                  </a:moveTo>
                  <a:lnTo>
                    <a:pt x="581" y="0"/>
                  </a:lnTo>
                  <a:lnTo>
                    <a:pt x="601" y="3"/>
                  </a:lnTo>
                  <a:lnTo>
                    <a:pt x="620" y="10"/>
                  </a:lnTo>
                  <a:lnTo>
                    <a:pt x="635" y="22"/>
                  </a:lnTo>
                  <a:lnTo>
                    <a:pt x="647" y="37"/>
                  </a:lnTo>
                  <a:lnTo>
                    <a:pt x="655" y="56"/>
                  </a:lnTo>
                  <a:lnTo>
                    <a:pt x="657" y="76"/>
                  </a:lnTo>
                  <a:lnTo>
                    <a:pt x="657" y="127"/>
                  </a:lnTo>
                  <a:lnTo>
                    <a:pt x="578" y="171"/>
                  </a:lnTo>
                  <a:lnTo>
                    <a:pt x="503" y="218"/>
                  </a:lnTo>
                  <a:lnTo>
                    <a:pt x="431" y="272"/>
                  </a:lnTo>
                  <a:lnTo>
                    <a:pt x="363" y="331"/>
                  </a:lnTo>
                  <a:lnTo>
                    <a:pt x="301" y="395"/>
                  </a:lnTo>
                  <a:lnTo>
                    <a:pt x="244" y="462"/>
                  </a:lnTo>
                  <a:lnTo>
                    <a:pt x="190" y="534"/>
                  </a:lnTo>
                  <a:lnTo>
                    <a:pt x="144" y="611"/>
                  </a:lnTo>
                  <a:lnTo>
                    <a:pt x="102" y="691"/>
                  </a:lnTo>
                  <a:lnTo>
                    <a:pt x="67" y="775"/>
                  </a:lnTo>
                  <a:lnTo>
                    <a:pt x="38" y="860"/>
                  </a:lnTo>
                  <a:lnTo>
                    <a:pt x="14" y="950"/>
                  </a:lnTo>
                  <a:lnTo>
                    <a:pt x="0" y="1041"/>
                  </a:lnTo>
                  <a:lnTo>
                    <a:pt x="0" y="76"/>
                  </a:lnTo>
                  <a:lnTo>
                    <a:pt x="2" y="56"/>
                  </a:lnTo>
                  <a:lnTo>
                    <a:pt x="9" y="37"/>
                  </a:lnTo>
                  <a:lnTo>
                    <a:pt x="22" y="22"/>
                  </a:lnTo>
                  <a:lnTo>
                    <a:pt x="37" y="10"/>
                  </a:lnTo>
                  <a:lnTo>
                    <a:pt x="56" y="3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3" name="Freeform 559">
              <a:extLst>
                <a:ext uri="{FF2B5EF4-FFF2-40B4-BE49-F238E27FC236}">
                  <a16:creationId xmlns="" xmlns:a16="http://schemas.microsoft.com/office/drawing/2014/main" id="{563067F6-A178-4844-BF16-676DF04A1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" y="3047"/>
              <a:ext cx="246" cy="407"/>
            </a:xfrm>
            <a:custGeom>
              <a:avLst/>
              <a:gdLst>
                <a:gd name="T0" fmla="*/ 0 w 490"/>
                <a:gd name="T1" fmla="*/ 0 h 814"/>
                <a:gd name="T2" fmla="*/ 14 w 490"/>
                <a:gd name="T3" fmla="*/ 91 h 814"/>
                <a:gd name="T4" fmla="*/ 37 w 490"/>
                <a:gd name="T5" fmla="*/ 178 h 814"/>
                <a:gd name="T6" fmla="*/ 66 w 490"/>
                <a:gd name="T7" fmla="*/ 264 h 814"/>
                <a:gd name="T8" fmla="*/ 99 w 490"/>
                <a:gd name="T9" fmla="*/ 346 h 814"/>
                <a:gd name="T10" fmla="*/ 140 w 490"/>
                <a:gd name="T11" fmla="*/ 425 h 814"/>
                <a:gd name="T12" fmla="*/ 186 w 490"/>
                <a:gd name="T13" fmla="*/ 501 h 814"/>
                <a:gd name="T14" fmla="*/ 237 w 490"/>
                <a:gd name="T15" fmla="*/ 572 h 814"/>
                <a:gd name="T16" fmla="*/ 294 w 490"/>
                <a:gd name="T17" fmla="*/ 640 h 814"/>
                <a:gd name="T18" fmla="*/ 355 w 490"/>
                <a:gd name="T19" fmla="*/ 702 h 814"/>
                <a:gd name="T20" fmla="*/ 421 w 490"/>
                <a:gd name="T21" fmla="*/ 761 h 814"/>
                <a:gd name="T22" fmla="*/ 490 w 490"/>
                <a:gd name="T23" fmla="*/ 814 h 814"/>
                <a:gd name="T24" fmla="*/ 76 w 490"/>
                <a:gd name="T25" fmla="*/ 814 h 814"/>
                <a:gd name="T26" fmla="*/ 56 w 490"/>
                <a:gd name="T27" fmla="*/ 812 h 814"/>
                <a:gd name="T28" fmla="*/ 37 w 490"/>
                <a:gd name="T29" fmla="*/ 804 h 814"/>
                <a:gd name="T30" fmla="*/ 22 w 490"/>
                <a:gd name="T31" fmla="*/ 793 h 814"/>
                <a:gd name="T32" fmla="*/ 9 w 490"/>
                <a:gd name="T33" fmla="*/ 777 h 814"/>
                <a:gd name="T34" fmla="*/ 2 w 490"/>
                <a:gd name="T35" fmla="*/ 758 h 814"/>
                <a:gd name="T36" fmla="*/ 0 w 490"/>
                <a:gd name="T37" fmla="*/ 738 h 814"/>
                <a:gd name="T38" fmla="*/ 0 w 490"/>
                <a:gd name="T39" fmla="*/ 0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90" h="814">
                  <a:moveTo>
                    <a:pt x="0" y="0"/>
                  </a:moveTo>
                  <a:lnTo>
                    <a:pt x="14" y="91"/>
                  </a:lnTo>
                  <a:lnTo>
                    <a:pt x="37" y="178"/>
                  </a:lnTo>
                  <a:lnTo>
                    <a:pt x="66" y="264"/>
                  </a:lnTo>
                  <a:lnTo>
                    <a:pt x="99" y="346"/>
                  </a:lnTo>
                  <a:lnTo>
                    <a:pt x="140" y="425"/>
                  </a:lnTo>
                  <a:lnTo>
                    <a:pt x="186" y="501"/>
                  </a:lnTo>
                  <a:lnTo>
                    <a:pt x="237" y="572"/>
                  </a:lnTo>
                  <a:lnTo>
                    <a:pt x="294" y="640"/>
                  </a:lnTo>
                  <a:lnTo>
                    <a:pt x="355" y="702"/>
                  </a:lnTo>
                  <a:lnTo>
                    <a:pt x="421" y="761"/>
                  </a:lnTo>
                  <a:lnTo>
                    <a:pt x="490" y="814"/>
                  </a:lnTo>
                  <a:lnTo>
                    <a:pt x="76" y="814"/>
                  </a:lnTo>
                  <a:lnTo>
                    <a:pt x="56" y="812"/>
                  </a:lnTo>
                  <a:lnTo>
                    <a:pt x="37" y="804"/>
                  </a:lnTo>
                  <a:lnTo>
                    <a:pt x="22" y="793"/>
                  </a:lnTo>
                  <a:lnTo>
                    <a:pt x="9" y="777"/>
                  </a:lnTo>
                  <a:lnTo>
                    <a:pt x="2" y="758"/>
                  </a:lnTo>
                  <a:lnTo>
                    <a:pt x="0" y="73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4" name="Freeform 560">
              <a:extLst>
                <a:ext uri="{FF2B5EF4-FFF2-40B4-BE49-F238E27FC236}">
                  <a16:creationId xmlns="" xmlns:a16="http://schemas.microsoft.com/office/drawing/2014/main" id="{E46338BD-CFD6-4EC1-94DE-C51A00C2EA8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5" y="1651"/>
              <a:ext cx="1685" cy="610"/>
            </a:xfrm>
            <a:custGeom>
              <a:avLst/>
              <a:gdLst>
                <a:gd name="T0" fmla="*/ 3248 w 3370"/>
                <a:gd name="T1" fmla="*/ 0 h 1219"/>
                <a:gd name="T2" fmla="*/ 3301 w 3370"/>
                <a:gd name="T3" fmla="*/ 12 h 1219"/>
                <a:gd name="T4" fmla="*/ 3342 w 3370"/>
                <a:gd name="T5" fmla="*/ 46 h 1219"/>
                <a:gd name="T6" fmla="*/ 3366 w 3370"/>
                <a:gd name="T7" fmla="*/ 94 h 1219"/>
                <a:gd name="T8" fmla="*/ 3370 w 3370"/>
                <a:gd name="T9" fmla="*/ 663 h 1219"/>
                <a:gd name="T10" fmla="*/ 3361 w 3370"/>
                <a:gd name="T11" fmla="*/ 711 h 1219"/>
                <a:gd name="T12" fmla="*/ 3334 w 3370"/>
                <a:gd name="T13" fmla="*/ 751 h 1219"/>
                <a:gd name="T14" fmla="*/ 3294 w 3370"/>
                <a:gd name="T15" fmla="*/ 777 h 1219"/>
                <a:gd name="T16" fmla="*/ 3248 w 3370"/>
                <a:gd name="T17" fmla="*/ 787 h 1219"/>
                <a:gd name="T18" fmla="*/ 3200 w 3370"/>
                <a:gd name="T19" fmla="*/ 777 h 1219"/>
                <a:gd name="T20" fmla="*/ 3160 w 3370"/>
                <a:gd name="T21" fmla="*/ 751 h 1219"/>
                <a:gd name="T22" fmla="*/ 2528 w 3370"/>
                <a:gd name="T23" fmla="*/ 1130 h 1219"/>
                <a:gd name="T24" fmla="*/ 2463 w 3370"/>
                <a:gd name="T25" fmla="*/ 1180 h 1219"/>
                <a:gd name="T26" fmla="*/ 2391 w 3370"/>
                <a:gd name="T27" fmla="*/ 1209 h 1219"/>
                <a:gd name="T28" fmla="*/ 2313 w 3370"/>
                <a:gd name="T29" fmla="*/ 1219 h 1219"/>
                <a:gd name="T30" fmla="*/ 2239 w 3370"/>
                <a:gd name="T31" fmla="*/ 1209 h 1219"/>
                <a:gd name="T32" fmla="*/ 2166 w 3370"/>
                <a:gd name="T33" fmla="*/ 1180 h 1219"/>
                <a:gd name="T34" fmla="*/ 2103 w 3370"/>
                <a:gd name="T35" fmla="*/ 1133 h 1219"/>
                <a:gd name="T36" fmla="*/ 991 w 3370"/>
                <a:gd name="T37" fmla="*/ 863 h 1219"/>
                <a:gd name="T38" fmla="*/ 919 w 3370"/>
                <a:gd name="T39" fmla="*/ 880 h 1219"/>
                <a:gd name="T40" fmla="*/ 204 w 3370"/>
                <a:gd name="T41" fmla="*/ 883 h 1219"/>
                <a:gd name="T42" fmla="*/ 133 w 3370"/>
                <a:gd name="T43" fmla="*/ 870 h 1219"/>
                <a:gd name="T44" fmla="*/ 72 w 3370"/>
                <a:gd name="T45" fmla="*/ 835 h 1219"/>
                <a:gd name="T46" fmla="*/ 27 w 3370"/>
                <a:gd name="T47" fmla="*/ 782 h 1219"/>
                <a:gd name="T48" fmla="*/ 3 w 3370"/>
                <a:gd name="T49" fmla="*/ 716 h 1219"/>
                <a:gd name="T50" fmla="*/ 3 w 3370"/>
                <a:gd name="T51" fmla="*/ 642 h 1219"/>
                <a:gd name="T52" fmla="*/ 27 w 3370"/>
                <a:gd name="T53" fmla="*/ 576 h 1219"/>
                <a:gd name="T54" fmla="*/ 72 w 3370"/>
                <a:gd name="T55" fmla="*/ 523 h 1219"/>
                <a:gd name="T56" fmla="*/ 133 w 3370"/>
                <a:gd name="T57" fmla="*/ 488 h 1219"/>
                <a:gd name="T58" fmla="*/ 204 w 3370"/>
                <a:gd name="T59" fmla="*/ 474 h 1219"/>
                <a:gd name="T60" fmla="*/ 1502 w 3370"/>
                <a:gd name="T61" fmla="*/ 224 h 1219"/>
                <a:gd name="T62" fmla="*/ 1587 w 3370"/>
                <a:gd name="T63" fmla="*/ 204 h 1219"/>
                <a:gd name="T64" fmla="*/ 1673 w 3370"/>
                <a:gd name="T65" fmla="*/ 209 h 1219"/>
                <a:gd name="T66" fmla="*/ 1753 w 3370"/>
                <a:gd name="T67" fmla="*/ 238 h 1219"/>
                <a:gd name="T68" fmla="*/ 1824 w 3370"/>
                <a:gd name="T69" fmla="*/ 289 h 1219"/>
                <a:gd name="T70" fmla="*/ 2746 w 3370"/>
                <a:gd name="T71" fmla="*/ 336 h 1219"/>
                <a:gd name="T72" fmla="*/ 2604 w 3370"/>
                <a:gd name="T73" fmla="*/ 190 h 1219"/>
                <a:gd name="T74" fmla="*/ 2585 w 3370"/>
                <a:gd name="T75" fmla="*/ 147 h 1219"/>
                <a:gd name="T76" fmla="*/ 2585 w 3370"/>
                <a:gd name="T77" fmla="*/ 99 h 1219"/>
                <a:gd name="T78" fmla="*/ 2604 w 3370"/>
                <a:gd name="T79" fmla="*/ 55 h 1219"/>
                <a:gd name="T80" fmla="*/ 2637 w 3370"/>
                <a:gd name="T81" fmla="*/ 21 h 1219"/>
                <a:gd name="T82" fmla="*/ 2681 w 3370"/>
                <a:gd name="T83" fmla="*/ 2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370" h="1219">
                  <a:moveTo>
                    <a:pt x="2706" y="0"/>
                  </a:moveTo>
                  <a:lnTo>
                    <a:pt x="3248" y="0"/>
                  </a:lnTo>
                  <a:lnTo>
                    <a:pt x="3275" y="3"/>
                  </a:lnTo>
                  <a:lnTo>
                    <a:pt x="3301" y="12"/>
                  </a:lnTo>
                  <a:lnTo>
                    <a:pt x="3324" y="27"/>
                  </a:lnTo>
                  <a:lnTo>
                    <a:pt x="3342" y="46"/>
                  </a:lnTo>
                  <a:lnTo>
                    <a:pt x="3357" y="68"/>
                  </a:lnTo>
                  <a:lnTo>
                    <a:pt x="3366" y="94"/>
                  </a:lnTo>
                  <a:lnTo>
                    <a:pt x="3370" y="123"/>
                  </a:lnTo>
                  <a:lnTo>
                    <a:pt x="3370" y="663"/>
                  </a:lnTo>
                  <a:lnTo>
                    <a:pt x="3367" y="688"/>
                  </a:lnTo>
                  <a:lnTo>
                    <a:pt x="3361" y="711"/>
                  </a:lnTo>
                  <a:lnTo>
                    <a:pt x="3350" y="732"/>
                  </a:lnTo>
                  <a:lnTo>
                    <a:pt x="3334" y="751"/>
                  </a:lnTo>
                  <a:lnTo>
                    <a:pt x="3316" y="765"/>
                  </a:lnTo>
                  <a:lnTo>
                    <a:pt x="3294" y="777"/>
                  </a:lnTo>
                  <a:lnTo>
                    <a:pt x="3271" y="784"/>
                  </a:lnTo>
                  <a:lnTo>
                    <a:pt x="3248" y="787"/>
                  </a:lnTo>
                  <a:lnTo>
                    <a:pt x="3224" y="784"/>
                  </a:lnTo>
                  <a:lnTo>
                    <a:pt x="3200" y="777"/>
                  </a:lnTo>
                  <a:lnTo>
                    <a:pt x="3179" y="765"/>
                  </a:lnTo>
                  <a:lnTo>
                    <a:pt x="3160" y="751"/>
                  </a:lnTo>
                  <a:lnTo>
                    <a:pt x="3035" y="624"/>
                  </a:lnTo>
                  <a:lnTo>
                    <a:pt x="2528" y="1130"/>
                  </a:lnTo>
                  <a:lnTo>
                    <a:pt x="2496" y="1158"/>
                  </a:lnTo>
                  <a:lnTo>
                    <a:pt x="2463" y="1180"/>
                  </a:lnTo>
                  <a:lnTo>
                    <a:pt x="2428" y="1196"/>
                  </a:lnTo>
                  <a:lnTo>
                    <a:pt x="2391" y="1209"/>
                  </a:lnTo>
                  <a:lnTo>
                    <a:pt x="2352" y="1216"/>
                  </a:lnTo>
                  <a:lnTo>
                    <a:pt x="2313" y="1219"/>
                  </a:lnTo>
                  <a:lnTo>
                    <a:pt x="2276" y="1216"/>
                  </a:lnTo>
                  <a:lnTo>
                    <a:pt x="2239" y="1209"/>
                  </a:lnTo>
                  <a:lnTo>
                    <a:pt x="2201" y="1198"/>
                  </a:lnTo>
                  <a:lnTo>
                    <a:pt x="2166" y="1180"/>
                  </a:lnTo>
                  <a:lnTo>
                    <a:pt x="2133" y="1159"/>
                  </a:lnTo>
                  <a:lnTo>
                    <a:pt x="2103" y="1133"/>
                  </a:lnTo>
                  <a:lnTo>
                    <a:pt x="1587" y="629"/>
                  </a:lnTo>
                  <a:lnTo>
                    <a:pt x="991" y="863"/>
                  </a:lnTo>
                  <a:lnTo>
                    <a:pt x="957" y="874"/>
                  </a:lnTo>
                  <a:lnTo>
                    <a:pt x="919" y="880"/>
                  </a:lnTo>
                  <a:lnTo>
                    <a:pt x="882" y="883"/>
                  </a:lnTo>
                  <a:lnTo>
                    <a:pt x="204" y="883"/>
                  </a:lnTo>
                  <a:lnTo>
                    <a:pt x="167" y="880"/>
                  </a:lnTo>
                  <a:lnTo>
                    <a:pt x="133" y="870"/>
                  </a:lnTo>
                  <a:lnTo>
                    <a:pt x="101" y="855"/>
                  </a:lnTo>
                  <a:lnTo>
                    <a:pt x="72" y="835"/>
                  </a:lnTo>
                  <a:lnTo>
                    <a:pt x="48" y="810"/>
                  </a:lnTo>
                  <a:lnTo>
                    <a:pt x="27" y="782"/>
                  </a:lnTo>
                  <a:lnTo>
                    <a:pt x="12" y="751"/>
                  </a:lnTo>
                  <a:lnTo>
                    <a:pt x="3" y="716"/>
                  </a:lnTo>
                  <a:lnTo>
                    <a:pt x="0" y="678"/>
                  </a:lnTo>
                  <a:lnTo>
                    <a:pt x="3" y="642"/>
                  </a:lnTo>
                  <a:lnTo>
                    <a:pt x="12" y="607"/>
                  </a:lnTo>
                  <a:lnTo>
                    <a:pt x="27" y="576"/>
                  </a:lnTo>
                  <a:lnTo>
                    <a:pt x="48" y="548"/>
                  </a:lnTo>
                  <a:lnTo>
                    <a:pt x="72" y="523"/>
                  </a:lnTo>
                  <a:lnTo>
                    <a:pt x="101" y="503"/>
                  </a:lnTo>
                  <a:lnTo>
                    <a:pt x="133" y="488"/>
                  </a:lnTo>
                  <a:lnTo>
                    <a:pt x="167" y="478"/>
                  </a:lnTo>
                  <a:lnTo>
                    <a:pt x="204" y="474"/>
                  </a:lnTo>
                  <a:lnTo>
                    <a:pt x="862" y="474"/>
                  </a:lnTo>
                  <a:lnTo>
                    <a:pt x="1502" y="224"/>
                  </a:lnTo>
                  <a:lnTo>
                    <a:pt x="1545" y="210"/>
                  </a:lnTo>
                  <a:lnTo>
                    <a:pt x="1587" y="204"/>
                  </a:lnTo>
                  <a:lnTo>
                    <a:pt x="1631" y="203"/>
                  </a:lnTo>
                  <a:lnTo>
                    <a:pt x="1673" y="209"/>
                  </a:lnTo>
                  <a:lnTo>
                    <a:pt x="1714" y="220"/>
                  </a:lnTo>
                  <a:lnTo>
                    <a:pt x="1753" y="238"/>
                  </a:lnTo>
                  <a:lnTo>
                    <a:pt x="1790" y="260"/>
                  </a:lnTo>
                  <a:lnTo>
                    <a:pt x="1824" y="289"/>
                  </a:lnTo>
                  <a:lnTo>
                    <a:pt x="2313" y="768"/>
                  </a:lnTo>
                  <a:lnTo>
                    <a:pt x="2746" y="336"/>
                  </a:lnTo>
                  <a:lnTo>
                    <a:pt x="2618" y="209"/>
                  </a:lnTo>
                  <a:lnTo>
                    <a:pt x="2604" y="190"/>
                  </a:lnTo>
                  <a:lnTo>
                    <a:pt x="2592" y="169"/>
                  </a:lnTo>
                  <a:lnTo>
                    <a:pt x="2585" y="147"/>
                  </a:lnTo>
                  <a:lnTo>
                    <a:pt x="2582" y="123"/>
                  </a:lnTo>
                  <a:lnTo>
                    <a:pt x="2585" y="99"/>
                  </a:lnTo>
                  <a:lnTo>
                    <a:pt x="2592" y="76"/>
                  </a:lnTo>
                  <a:lnTo>
                    <a:pt x="2604" y="55"/>
                  </a:lnTo>
                  <a:lnTo>
                    <a:pt x="2618" y="36"/>
                  </a:lnTo>
                  <a:lnTo>
                    <a:pt x="2637" y="21"/>
                  </a:lnTo>
                  <a:lnTo>
                    <a:pt x="2658" y="10"/>
                  </a:lnTo>
                  <a:lnTo>
                    <a:pt x="2681" y="2"/>
                  </a:lnTo>
                  <a:lnTo>
                    <a:pt x="2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5" name="Freeform 561">
              <a:extLst>
                <a:ext uri="{FF2B5EF4-FFF2-40B4-BE49-F238E27FC236}">
                  <a16:creationId xmlns="" xmlns:a16="http://schemas.microsoft.com/office/drawing/2014/main" id="{6FFEC834-BC32-400C-AF40-CF600828DB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2" y="2476"/>
              <a:ext cx="987" cy="986"/>
            </a:xfrm>
            <a:custGeom>
              <a:avLst/>
              <a:gdLst>
                <a:gd name="T0" fmla="*/ 843 w 1973"/>
                <a:gd name="T1" fmla="*/ 288 h 1974"/>
                <a:gd name="T2" fmla="*/ 646 w 1973"/>
                <a:gd name="T3" fmla="*/ 359 h 1974"/>
                <a:gd name="T4" fmla="*/ 481 w 1973"/>
                <a:gd name="T5" fmla="*/ 482 h 1974"/>
                <a:gd name="T6" fmla="*/ 358 w 1973"/>
                <a:gd name="T7" fmla="*/ 646 h 1974"/>
                <a:gd name="T8" fmla="*/ 286 w 1973"/>
                <a:gd name="T9" fmla="*/ 843 h 1974"/>
                <a:gd name="T10" fmla="*/ 275 w 1973"/>
                <a:gd name="T11" fmla="*/ 1060 h 1974"/>
                <a:gd name="T12" fmla="*/ 327 w 1973"/>
                <a:gd name="T13" fmla="*/ 1265 h 1974"/>
                <a:gd name="T14" fmla="*/ 434 w 1973"/>
                <a:gd name="T15" fmla="*/ 1442 h 1974"/>
                <a:gd name="T16" fmla="*/ 586 w 1973"/>
                <a:gd name="T17" fmla="*/ 1579 h 1974"/>
                <a:gd name="T18" fmla="*/ 775 w 1973"/>
                <a:gd name="T19" fmla="*/ 1670 h 1974"/>
                <a:gd name="T20" fmla="*/ 986 w 1973"/>
                <a:gd name="T21" fmla="*/ 1702 h 1974"/>
                <a:gd name="T22" fmla="*/ 1199 w 1973"/>
                <a:gd name="T23" fmla="*/ 1670 h 1974"/>
                <a:gd name="T24" fmla="*/ 1386 w 1973"/>
                <a:gd name="T25" fmla="*/ 1579 h 1974"/>
                <a:gd name="T26" fmla="*/ 1538 w 1973"/>
                <a:gd name="T27" fmla="*/ 1442 h 1974"/>
                <a:gd name="T28" fmla="*/ 1645 w 1973"/>
                <a:gd name="T29" fmla="*/ 1265 h 1974"/>
                <a:gd name="T30" fmla="*/ 1698 w 1973"/>
                <a:gd name="T31" fmla="*/ 1060 h 1974"/>
                <a:gd name="T32" fmla="*/ 1686 w 1973"/>
                <a:gd name="T33" fmla="*/ 843 h 1974"/>
                <a:gd name="T34" fmla="*/ 1615 w 1973"/>
                <a:gd name="T35" fmla="*/ 646 h 1974"/>
                <a:gd name="T36" fmla="*/ 1492 w 1973"/>
                <a:gd name="T37" fmla="*/ 482 h 1974"/>
                <a:gd name="T38" fmla="*/ 1326 w 1973"/>
                <a:gd name="T39" fmla="*/ 359 h 1974"/>
                <a:gd name="T40" fmla="*/ 1131 w 1973"/>
                <a:gd name="T41" fmla="*/ 288 h 1974"/>
                <a:gd name="T42" fmla="*/ 986 w 1973"/>
                <a:gd name="T43" fmla="*/ 0 h 1974"/>
                <a:gd name="T44" fmla="*/ 1235 w 1973"/>
                <a:gd name="T45" fmla="*/ 33 h 1974"/>
                <a:gd name="T46" fmla="*/ 1461 w 1973"/>
                <a:gd name="T47" fmla="*/ 122 h 1974"/>
                <a:gd name="T48" fmla="*/ 1655 w 1973"/>
                <a:gd name="T49" fmla="*/ 262 h 1974"/>
                <a:gd name="T50" fmla="*/ 1810 w 1973"/>
                <a:gd name="T51" fmla="*/ 445 h 1974"/>
                <a:gd name="T52" fmla="*/ 1918 w 1973"/>
                <a:gd name="T53" fmla="*/ 660 h 1974"/>
                <a:gd name="T54" fmla="*/ 1971 w 1973"/>
                <a:gd name="T55" fmla="*/ 902 h 1974"/>
                <a:gd name="T56" fmla="*/ 1959 w 1973"/>
                <a:gd name="T57" fmla="*/ 1156 h 1974"/>
                <a:gd name="T58" fmla="*/ 1888 w 1973"/>
                <a:gd name="T59" fmla="*/ 1390 h 1974"/>
                <a:gd name="T60" fmla="*/ 1764 w 1973"/>
                <a:gd name="T61" fmla="*/ 1595 h 1974"/>
                <a:gd name="T62" fmla="*/ 1594 w 1973"/>
                <a:gd name="T63" fmla="*/ 1765 h 1974"/>
                <a:gd name="T64" fmla="*/ 1389 w 1973"/>
                <a:gd name="T65" fmla="*/ 1888 h 1974"/>
                <a:gd name="T66" fmla="*/ 1155 w 1973"/>
                <a:gd name="T67" fmla="*/ 1960 h 1974"/>
                <a:gd name="T68" fmla="*/ 902 w 1973"/>
                <a:gd name="T69" fmla="*/ 1970 h 1974"/>
                <a:gd name="T70" fmla="*/ 659 w 1973"/>
                <a:gd name="T71" fmla="*/ 1918 h 1974"/>
                <a:gd name="T72" fmla="*/ 443 w 1973"/>
                <a:gd name="T73" fmla="*/ 1811 h 1974"/>
                <a:gd name="T74" fmla="*/ 261 w 1973"/>
                <a:gd name="T75" fmla="*/ 1656 h 1974"/>
                <a:gd name="T76" fmla="*/ 120 w 1973"/>
                <a:gd name="T77" fmla="*/ 1462 h 1974"/>
                <a:gd name="T78" fmla="*/ 31 w 1973"/>
                <a:gd name="T79" fmla="*/ 1237 h 1974"/>
                <a:gd name="T80" fmla="*/ 0 w 1973"/>
                <a:gd name="T81" fmla="*/ 988 h 1974"/>
                <a:gd name="T82" fmla="*/ 31 w 1973"/>
                <a:gd name="T83" fmla="*/ 739 h 1974"/>
                <a:gd name="T84" fmla="*/ 120 w 1973"/>
                <a:gd name="T85" fmla="*/ 513 h 1974"/>
                <a:gd name="T86" fmla="*/ 261 w 1973"/>
                <a:gd name="T87" fmla="*/ 319 h 1974"/>
                <a:gd name="T88" fmla="*/ 443 w 1973"/>
                <a:gd name="T89" fmla="*/ 163 h 1974"/>
                <a:gd name="T90" fmla="*/ 659 w 1973"/>
                <a:gd name="T91" fmla="*/ 56 h 1974"/>
                <a:gd name="T92" fmla="*/ 902 w 1973"/>
                <a:gd name="T93" fmla="*/ 4 h 1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73" h="1974">
                  <a:moveTo>
                    <a:pt x="986" y="273"/>
                  </a:moveTo>
                  <a:lnTo>
                    <a:pt x="913" y="277"/>
                  </a:lnTo>
                  <a:lnTo>
                    <a:pt x="843" y="288"/>
                  </a:lnTo>
                  <a:lnTo>
                    <a:pt x="775" y="305"/>
                  </a:lnTo>
                  <a:lnTo>
                    <a:pt x="708" y="329"/>
                  </a:lnTo>
                  <a:lnTo>
                    <a:pt x="646" y="359"/>
                  </a:lnTo>
                  <a:lnTo>
                    <a:pt x="586" y="395"/>
                  </a:lnTo>
                  <a:lnTo>
                    <a:pt x="532" y="436"/>
                  </a:lnTo>
                  <a:lnTo>
                    <a:pt x="481" y="482"/>
                  </a:lnTo>
                  <a:lnTo>
                    <a:pt x="434" y="533"/>
                  </a:lnTo>
                  <a:lnTo>
                    <a:pt x="393" y="588"/>
                  </a:lnTo>
                  <a:lnTo>
                    <a:pt x="358" y="646"/>
                  </a:lnTo>
                  <a:lnTo>
                    <a:pt x="327" y="710"/>
                  </a:lnTo>
                  <a:lnTo>
                    <a:pt x="304" y="775"/>
                  </a:lnTo>
                  <a:lnTo>
                    <a:pt x="286" y="843"/>
                  </a:lnTo>
                  <a:lnTo>
                    <a:pt x="275" y="914"/>
                  </a:lnTo>
                  <a:lnTo>
                    <a:pt x="271" y="988"/>
                  </a:lnTo>
                  <a:lnTo>
                    <a:pt x="275" y="1060"/>
                  </a:lnTo>
                  <a:lnTo>
                    <a:pt x="286" y="1131"/>
                  </a:lnTo>
                  <a:lnTo>
                    <a:pt x="304" y="1199"/>
                  </a:lnTo>
                  <a:lnTo>
                    <a:pt x="327" y="1265"/>
                  </a:lnTo>
                  <a:lnTo>
                    <a:pt x="358" y="1328"/>
                  </a:lnTo>
                  <a:lnTo>
                    <a:pt x="393" y="1386"/>
                  </a:lnTo>
                  <a:lnTo>
                    <a:pt x="434" y="1442"/>
                  </a:lnTo>
                  <a:lnTo>
                    <a:pt x="481" y="1492"/>
                  </a:lnTo>
                  <a:lnTo>
                    <a:pt x="532" y="1538"/>
                  </a:lnTo>
                  <a:lnTo>
                    <a:pt x="586" y="1579"/>
                  </a:lnTo>
                  <a:lnTo>
                    <a:pt x="646" y="1615"/>
                  </a:lnTo>
                  <a:lnTo>
                    <a:pt x="708" y="1645"/>
                  </a:lnTo>
                  <a:lnTo>
                    <a:pt x="775" y="1670"/>
                  </a:lnTo>
                  <a:lnTo>
                    <a:pt x="843" y="1687"/>
                  </a:lnTo>
                  <a:lnTo>
                    <a:pt x="913" y="1699"/>
                  </a:lnTo>
                  <a:lnTo>
                    <a:pt x="986" y="1702"/>
                  </a:lnTo>
                  <a:lnTo>
                    <a:pt x="1060" y="1699"/>
                  </a:lnTo>
                  <a:lnTo>
                    <a:pt x="1131" y="1687"/>
                  </a:lnTo>
                  <a:lnTo>
                    <a:pt x="1199" y="1670"/>
                  </a:lnTo>
                  <a:lnTo>
                    <a:pt x="1264" y="1645"/>
                  </a:lnTo>
                  <a:lnTo>
                    <a:pt x="1326" y="1615"/>
                  </a:lnTo>
                  <a:lnTo>
                    <a:pt x="1386" y="1579"/>
                  </a:lnTo>
                  <a:lnTo>
                    <a:pt x="1441" y="1538"/>
                  </a:lnTo>
                  <a:lnTo>
                    <a:pt x="1492" y="1492"/>
                  </a:lnTo>
                  <a:lnTo>
                    <a:pt x="1538" y="1442"/>
                  </a:lnTo>
                  <a:lnTo>
                    <a:pt x="1579" y="1386"/>
                  </a:lnTo>
                  <a:lnTo>
                    <a:pt x="1615" y="1328"/>
                  </a:lnTo>
                  <a:lnTo>
                    <a:pt x="1645" y="1265"/>
                  </a:lnTo>
                  <a:lnTo>
                    <a:pt x="1669" y="1199"/>
                  </a:lnTo>
                  <a:lnTo>
                    <a:pt x="1686" y="1131"/>
                  </a:lnTo>
                  <a:lnTo>
                    <a:pt x="1698" y="1060"/>
                  </a:lnTo>
                  <a:lnTo>
                    <a:pt x="1701" y="988"/>
                  </a:lnTo>
                  <a:lnTo>
                    <a:pt x="1698" y="914"/>
                  </a:lnTo>
                  <a:lnTo>
                    <a:pt x="1686" y="843"/>
                  </a:lnTo>
                  <a:lnTo>
                    <a:pt x="1669" y="775"/>
                  </a:lnTo>
                  <a:lnTo>
                    <a:pt x="1645" y="710"/>
                  </a:lnTo>
                  <a:lnTo>
                    <a:pt x="1615" y="646"/>
                  </a:lnTo>
                  <a:lnTo>
                    <a:pt x="1579" y="588"/>
                  </a:lnTo>
                  <a:lnTo>
                    <a:pt x="1538" y="533"/>
                  </a:lnTo>
                  <a:lnTo>
                    <a:pt x="1492" y="482"/>
                  </a:lnTo>
                  <a:lnTo>
                    <a:pt x="1441" y="436"/>
                  </a:lnTo>
                  <a:lnTo>
                    <a:pt x="1386" y="395"/>
                  </a:lnTo>
                  <a:lnTo>
                    <a:pt x="1326" y="359"/>
                  </a:lnTo>
                  <a:lnTo>
                    <a:pt x="1264" y="329"/>
                  </a:lnTo>
                  <a:lnTo>
                    <a:pt x="1199" y="305"/>
                  </a:lnTo>
                  <a:lnTo>
                    <a:pt x="1131" y="288"/>
                  </a:lnTo>
                  <a:lnTo>
                    <a:pt x="1060" y="277"/>
                  </a:lnTo>
                  <a:lnTo>
                    <a:pt x="986" y="273"/>
                  </a:lnTo>
                  <a:close/>
                  <a:moveTo>
                    <a:pt x="986" y="0"/>
                  </a:moveTo>
                  <a:lnTo>
                    <a:pt x="1071" y="4"/>
                  </a:lnTo>
                  <a:lnTo>
                    <a:pt x="1155" y="15"/>
                  </a:lnTo>
                  <a:lnTo>
                    <a:pt x="1235" y="33"/>
                  </a:lnTo>
                  <a:lnTo>
                    <a:pt x="1314" y="56"/>
                  </a:lnTo>
                  <a:lnTo>
                    <a:pt x="1389" y="86"/>
                  </a:lnTo>
                  <a:lnTo>
                    <a:pt x="1461" y="122"/>
                  </a:lnTo>
                  <a:lnTo>
                    <a:pt x="1530" y="163"/>
                  </a:lnTo>
                  <a:lnTo>
                    <a:pt x="1594" y="211"/>
                  </a:lnTo>
                  <a:lnTo>
                    <a:pt x="1655" y="262"/>
                  </a:lnTo>
                  <a:lnTo>
                    <a:pt x="1711" y="319"/>
                  </a:lnTo>
                  <a:lnTo>
                    <a:pt x="1764" y="380"/>
                  </a:lnTo>
                  <a:lnTo>
                    <a:pt x="1810" y="445"/>
                  </a:lnTo>
                  <a:lnTo>
                    <a:pt x="1852" y="513"/>
                  </a:lnTo>
                  <a:lnTo>
                    <a:pt x="1888" y="585"/>
                  </a:lnTo>
                  <a:lnTo>
                    <a:pt x="1918" y="660"/>
                  </a:lnTo>
                  <a:lnTo>
                    <a:pt x="1942" y="739"/>
                  </a:lnTo>
                  <a:lnTo>
                    <a:pt x="1959" y="820"/>
                  </a:lnTo>
                  <a:lnTo>
                    <a:pt x="1971" y="902"/>
                  </a:lnTo>
                  <a:lnTo>
                    <a:pt x="1973" y="988"/>
                  </a:lnTo>
                  <a:lnTo>
                    <a:pt x="1971" y="1072"/>
                  </a:lnTo>
                  <a:lnTo>
                    <a:pt x="1959" y="1156"/>
                  </a:lnTo>
                  <a:lnTo>
                    <a:pt x="1942" y="1237"/>
                  </a:lnTo>
                  <a:lnTo>
                    <a:pt x="1918" y="1314"/>
                  </a:lnTo>
                  <a:lnTo>
                    <a:pt x="1888" y="1390"/>
                  </a:lnTo>
                  <a:lnTo>
                    <a:pt x="1852" y="1462"/>
                  </a:lnTo>
                  <a:lnTo>
                    <a:pt x="1810" y="1531"/>
                  </a:lnTo>
                  <a:lnTo>
                    <a:pt x="1764" y="1595"/>
                  </a:lnTo>
                  <a:lnTo>
                    <a:pt x="1711" y="1656"/>
                  </a:lnTo>
                  <a:lnTo>
                    <a:pt x="1655" y="1712"/>
                  </a:lnTo>
                  <a:lnTo>
                    <a:pt x="1594" y="1765"/>
                  </a:lnTo>
                  <a:lnTo>
                    <a:pt x="1530" y="1811"/>
                  </a:lnTo>
                  <a:lnTo>
                    <a:pt x="1461" y="1852"/>
                  </a:lnTo>
                  <a:lnTo>
                    <a:pt x="1389" y="1888"/>
                  </a:lnTo>
                  <a:lnTo>
                    <a:pt x="1314" y="1918"/>
                  </a:lnTo>
                  <a:lnTo>
                    <a:pt x="1235" y="1943"/>
                  </a:lnTo>
                  <a:lnTo>
                    <a:pt x="1155" y="1960"/>
                  </a:lnTo>
                  <a:lnTo>
                    <a:pt x="1071" y="1970"/>
                  </a:lnTo>
                  <a:lnTo>
                    <a:pt x="986" y="1974"/>
                  </a:lnTo>
                  <a:lnTo>
                    <a:pt x="902" y="1970"/>
                  </a:lnTo>
                  <a:lnTo>
                    <a:pt x="818" y="1960"/>
                  </a:lnTo>
                  <a:lnTo>
                    <a:pt x="737" y="1943"/>
                  </a:lnTo>
                  <a:lnTo>
                    <a:pt x="659" y="1918"/>
                  </a:lnTo>
                  <a:lnTo>
                    <a:pt x="584" y="1888"/>
                  </a:lnTo>
                  <a:lnTo>
                    <a:pt x="512" y="1852"/>
                  </a:lnTo>
                  <a:lnTo>
                    <a:pt x="443" y="1811"/>
                  </a:lnTo>
                  <a:lnTo>
                    <a:pt x="378" y="1765"/>
                  </a:lnTo>
                  <a:lnTo>
                    <a:pt x="317" y="1712"/>
                  </a:lnTo>
                  <a:lnTo>
                    <a:pt x="261" y="1656"/>
                  </a:lnTo>
                  <a:lnTo>
                    <a:pt x="209" y="1595"/>
                  </a:lnTo>
                  <a:lnTo>
                    <a:pt x="163" y="1531"/>
                  </a:lnTo>
                  <a:lnTo>
                    <a:pt x="120" y="1462"/>
                  </a:lnTo>
                  <a:lnTo>
                    <a:pt x="86" y="1390"/>
                  </a:lnTo>
                  <a:lnTo>
                    <a:pt x="54" y="1314"/>
                  </a:lnTo>
                  <a:lnTo>
                    <a:pt x="31" y="1237"/>
                  </a:lnTo>
                  <a:lnTo>
                    <a:pt x="13" y="1156"/>
                  </a:lnTo>
                  <a:lnTo>
                    <a:pt x="3" y="1072"/>
                  </a:lnTo>
                  <a:lnTo>
                    <a:pt x="0" y="988"/>
                  </a:lnTo>
                  <a:lnTo>
                    <a:pt x="3" y="902"/>
                  </a:lnTo>
                  <a:lnTo>
                    <a:pt x="13" y="820"/>
                  </a:lnTo>
                  <a:lnTo>
                    <a:pt x="31" y="739"/>
                  </a:lnTo>
                  <a:lnTo>
                    <a:pt x="54" y="660"/>
                  </a:lnTo>
                  <a:lnTo>
                    <a:pt x="86" y="585"/>
                  </a:lnTo>
                  <a:lnTo>
                    <a:pt x="120" y="513"/>
                  </a:lnTo>
                  <a:lnTo>
                    <a:pt x="163" y="445"/>
                  </a:lnTo>
                  <a:lnTo>
                    <a:pt x="209" y="380"/>
                  </a:lnTo>
                  <a:lnTo>
                    <a:pt x="261" y="319"/>
                  </a:lnTo>
                  <a:lnTo>
                    <a:pt x="317" y="262"/>
                  </a:lnTo>
                  <a:lnTo>
                    <a:pt x="378" y="211"/>
                  </a:lnTo>
                  <a:lnTo>
                    <a:pt x="443" y="163"/>
                  </a:lnTo>
                  <a:lnTo>
                    <a:pt x="512" y="122"/>
                  </a:lnTo>
                  <a:lnTo>
                    <a:pt x="584" y="86"/>
                  </a:lnTo>
                  <a:lnTo>
                    <a:pt x="659" y="56"/>
                  </a:lnTo>
                  <a:lnTo>
                    <a:pt x="737" y="33"/>
                  </a:lnTo>
                  <a:lnTo>
                    <a:pt x="818" y="15"/>
                  </a:lnTo>
                  <a:lnTo>
                    <a:pt x="902" y="4"/>
                  </a:lnTo>
                  <a:lnTo>
                    <a:pt x="9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6" name="Freeform 562">
              <a:extLst>
                <a:ext uri="{FF2B5EF4-FFF2-40B4-BE49-F238E27FC236}">
                  <a16:creationId xmlns="" xmlns:a16="http://schemas.microsoft.com/office/drawing/2014/main" id="{B2CE5A5B-65FA-403A-B5CA-C05379554F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0" y="2699"/>
              <a:ext cx="230" cy="394"/>
            </a:xfrm>
            <a:custGeom>
              <a:avLst/>
              <a:gdLst>
                <a:gd name="T0" fmla="*/ 220 w 461"/>
                <a:gd name="T1" fmla="*/ 0 h 788"/>
                <a:gd name="T2" fmla="*/ 240 w 461"/>
                <a:gd name="T3" fmla="*/ 0 h 788"/>
                <a:gd name="T4" fmla="*/ 279 w 461"/>
                <a:gd name="T5" fmla="*/ 3 h 788"/>
                <a:gd name="T6" fmla="*/ 315 w 461"/>
                <a:gd name="T7" fmla="*/ 13 h 788"/>
                <a:gd name="T8" fmla="*/ 350 w 461"/>
                <a:gd name="T9" fmla="*/ 29 h 788"/>
                <a:gd name="T10" fmla="*/ 382 w 461"/>
                <a:gd name="T11" fmla="*/ 51 h 788"/>
                <a:gd name="T12" fmla="*/ 410 w 461"/>
                <a:gd name="T13" fmla="*/ 79 h 788"/>
                <a:gd name="T14" fmla="*/ 432 w 461"/>
                <a:gd name="T15" fmla="*/ 110 h 788"/>
                <a:gd name="T16" fmla="*/ 448 w 461"/>
                <a:gd name="T17" fmla="*/ 145 h 788"/>
                <a:gd name="T18" fmla="*/ 458 w 461"/>
                <a:gd name="T19" fmla="*/ 182 h 788"/>
                <a:gd name="T20" fmla="*/ 461 w 461"/>
                <a:gd name="T21" fmla="*/ 221 h 788"/>
                <a:gd name="T22" fmla="*/ 458 w 461"/>
                <a:gd name="T23" fmla="*/ 259 h 788"/>
                <a:gd name="T24" fmla="*/ 374 w 461"/>
                <a:gd name="T25" fmla="*/ 745 h 788"/>
                <a:gd name="T26" fmla="*/ 367 w 461"/>
                <a:gd name="T27" fmla="*/ 762 h 788"/>
                <a:gd name="T28" fmla="*/ 356 w 461"/>
                <a:gd name="T29" fmla="*/ 776 h 788"/>
                <a:gd name="T30" fmla="*/ 340 w 461"/>
                <a:gd name="T31" fmla="*/ 785 h 788"/>
                <a:gd name="T32" fmla="*/ 323 w 461"/>
                <a:gd name="T33" fmla="*/ 788 h 788"/>
                <a:gd name="T34" fmla="*/ 138 w 461"/>
                <a:gd name="T35" fmla="*/ 788 h 788"/>
                <a:gd name="T36" fmla="*/ 121 w 461"/>
                <a:gd name="T37" fmla="*/ 785 h 788"/>
                <a:gd name="T38" fmla="*/ 104 w 461"/>
                <a:gd name="T39" fmla="*/ 776 h 788"/>
                <a:gd name="T40" fmla="*/ 93 w 461"/>
                <a:gd name="T41" fmla="*/ 762 h 788"/>
                <a:gd name="T42" fmla="*/ 87 w 461"/>
                <a:gd name="T43" fmla="*/ 745 h 788"/>
                <a:gd name="T44" fmla="*/ 2 w 461"/>
                <a:gd name="T45" fmla="*/ 259 h 788"/>
                <a:gd name="T46" fmla="*/ 0 w 461"/>
                <a:gd name="T47" fmla="*/ 221 h 788"/>
                <a:gd name="T48" fmla="*/ 4 w 461"/>
                <a:gd name="T49" fmla="*/ 182 h 788"/>
                <a:gd name="T50" fmla="*/ 14 w 461"/>
                <a:gd name="T51" fmla="*/ 145 h 788"/>
                <a:gd name="T52" fmla="*/ 30 w 461"/>
                <a:gd name="T53" fmla="*/ 110 h 788"/>
                <a:gd name="T54" fmla="*/ 52 w 461"/>
                <a:gd name="T55" fmla="*/ 79 h 788"/>
                <a:gd name="T56" fmla="*/ 80 w 461"/>
                <a:gd name="T57" fmla="*/ 51 h 788"/>
                <a:gd name="T58" fmla="*/ 111 w 461"/>
                <a:gd name="T59" fmla="*/ 29 h 788"/>
                <a:gd name="T60" fmla="*/ 146 w 461"/>
                <a:gd name="T61" fmla="*/ 13 h 788"/>
                <a:gd name="T62" fmla="*/ 182 w 461"/>
                <a:gd name="T63" fmla="*/ 3 h 788"/>
                <a:gd name="T64" fmla="*/ 220 w 461"/>
                <a:gd name="T65" fmla="*/ 0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61" h="788">
                  <a:moveTo>
                    <a:pt x="220" y="0"/>
                  </a:moveTo>
                  <a:lnTo>
                    <a:pt x="240" y="0"/>
                  </a:lnTo>
                  <a:lnTo>
                    <a:pt x="279" y="3"/>
                  </a:lnTo>
                  <a:lnTo>
                    <a:pt x="315" y="13"/>
                  </a:lnTo>
                  <a:lnTo>
                    <a:pt x="350" y="29"/>
                  </a:lnTo>
                  <a:lnTo>
                    <a:pt x="382" y="51"/>
                  </a:lnTo>
                  <a:lnTo>
                    <a:pt x="410" y="79"/>
                  </a:lnTo>
                  <a:lnTo>
                    <a:pt x="432" y="110"/>
                  </a:lnTo>
                  <a:lnTo>
                    <a:pt x="448" y="145"/>
                  </a:lnTo>
                  <a:lnTo>
                    <a:pt x="458" y="182"/>
                  </a:lnTo>
                  <a:lnTo>
                    <a:pt x="461" y="221"/>
                  </a:lnTo>
                  <a:lnTo>
                    <a:pt x="458" y="259"/>
                  </a:lnTo>
                  <a:lnTo>
                    <a:pt x="374" y="745"/>
                  </a:lnTo>
                  <a:lnTo>
                    <a:pt x="367" y="762"/>
                  </a:lnTo>
                  <a:lnTo>
                    <a:pt x="356" y="776"/>
                  </a:lnTo>
                  <a:lnTo>
                    <a:pt x="340" y="785"/>
                  </a:lnTo>
                  <a:lnTo>
                    <a:pt x="323" y="788"/>
                  </a:lnTo>
                  <a:lnTo>
                    <a:pt x="138" y="788"/>
                  </a:lnTo>
                  <a:lnTo>
                    <a:pt x="121" y="785"/>
                  </a:lnTo>
                  <a:lnTo>
                    <a:pt x="104" y="776"/>
                  </a:lnTo>
                  <a:lnTo>
                    <a:pt x="93" y="762"/>
                  </a:lnTo>
                  <a:lnTo>
                    <a:pt x="87" y="745"/>
                  </a:lnTo>
                  <a:lnTo>
                    <a:pt x="2" y="259"/>
                  </a:lnTo>
                  <a:lnTo>
                    <a:pt x="0" y="221"/>
                  </a:lnTo>
                  <a:lnTo>
                    <a:pt x="4" y="182"/>
                  </a:lnTo>
                  <a:lnTo>
                    <a:pt x="14" y="145"/>
                  </a:lnTo>
                  <a:lnTo>
                    <a:pt x="30" y="110"/>
                  </a:lnTo>
                  <a:lnTo>
                    <a:pt x="52" y="79"/>
                  </a:lnTo>
                  <a:lnTo>
                    <a:pt x="80" y="51"/>
                  </a:lnTo>
                  <a:lnTo>
                    <a:pt x="111" y="29"/>
                  </a:lnTo>
                  <a:lnTo>
                    <a:pt x="146" y="13"/>
                  </a:lnTo>
                  <a:lnTo>
                    <a:pt x="182" y="3"/>
                  </a:lnTo>
                  <a:lnTo>
                    <a:pt x="2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7" name="Freeform 563">
              <a:extLst>
                <a:ext uri="{FF2B5EF4-FFF2-40B4-BE49-F238E27FC236}">
                  <a16:creationId xmlns="" xmlns:a16="http://schemas.microsoft.com/office/drawing/2014/main" id="{9FE2C6B7-ECEF-42CF-8572-F96FFB6DD5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6" y="3124"/>
              <a:ext cx="159" cy="159"/>
            </a:xfrm>
            <a:custGeom>
              <a:avLst/>
              <a:gdLst>
                <a:gd name="T0" fmla="*/ 158 w 318"/>
                <a:gd name="T1" fmla="*/ 0 h 317"/>
                <a:gd name="T2" fmla="*/ 191 w 318"/>
                <a:gd name="T3" fmla="*/ 2 h 317"/>
                <a:gd name="T4" fmla="*/ 221 w 318"/>
                <a:gd name="T5" fmla="*/ 12 h 317"/>
                <a:gd name="T6" fmla="*/ 247 w 318"/>
                <a:gd name="T7" fmla="*/ 27 h 317"/>
                <a:gd name="T8" fmla="*/ 270 w 318"/>
                <a:gd name="T9" fmla="*/ 46 h 317"/>
                <a:gd name="T10" fmla="*/ 290 w 318"/>
                <a:gd name="T11" fmla="*/ 69 h 317"/>
                <a:gd name="T12" fmla="*/ 305 w 318"/>
                <a:gd name="T13" fmla="*/ 97 h 317"/>
                <a:gd name="T14" fmla="*/ 314 w 318"/>
                <a:gd name="T15" fmla="*/ 127 h 317"/>
                <a:gd name="T16" fmla="*/ 318 w 318"/>
                <a:gd name="T17" fmla="*/ 158 h 317"/>
                <a:gd name="T18" fmla="*/ 314 w 318"/>
                <a:gd name="T19" fmla="*/ 190 h 317"/>
                <a:gd name="T20" fmla="*/ 305 w 318"/>
                <a:gd name="T21" fmla="*/ 220 h 317"/>
                <a:gd name="T22" fmla="*/ 290 w 318"/>
                <a:gd name="T23" fmla="*/ 247 h 317"/>
                <a:gd name="T24" fmla="*/ 270 w 318"/>
                <a:gd name="T25" fmla="*/ 271 h 317"/>
                <a:gd name="T26" fmla="*/ 247 w 318"/>
                <a:gd name="T27" fmla="*/ 290 h 317"/>
                <a:gd name="T28" fmla="*/ 221 w 318"/>
                <a:gd name="T29" fmla="*/ 305 h 317"/>
                <a:gd name="T30" fmla="*/ 191 w 318"/>
                <a:gd name="T31" fmla="*/ 313 h 317"/>
                <a:gd name="T32" fmla="*/ 158 w 318"/>
                <a:gd name="T33" fmla="*/ 317 h 317"/>
                <a:gd name="T34" fmla="*/ 126 w 318"/>
                <a:gd name="T35" fmla="*/ 313 h 317"/>
                <a:gd name="T36" fmla="*/ 96 w 318"/>
                <a:gd name="T37" fmla="*/ 305 h 317"/>
                <a:gd name="T38" fmla="*/ 70 w 318"/>
                <a:gd name="T39" fmla="*/ 290 h 317"/>
                <a:gd name="T40" fmla="*/ 46 w 318"/>
                <a:gd name="T41" fmla="*/ 271 h 317"/>
                <a:gd name="T42" fmla="*/ 26 w 318"/>
                <a:gd name="T43" fmla="*/ 247 h 317"/>
                <a:gd name="T44" fmla="*/ 13 w 318"/>
                <a:gd name="T45" fmla="*/ 220 h 317"/>
                <a:gd name="T46" fmla="*/ 3 w 318"/>
                <a:gd name="T47" fmla="*/ 190 h 317"/>
                <a:gd name="T48" fmla="*/ 0 w 318"/>
                <a:gd name="T49" fmla="*/ 158 h 317"/>
                <a:gd name="T50" fmla="*/ 3 w 318"/>
                <a:gd name="T51" fmla="*/ 127 h 317"/>
                <a:gd name="T52" fmla="*/ 13 w 318"/>
                <a:gd name="T53" fmla="*/ 97 h 317"/>
                <a:gd name="T54" fmla="*/ 26 w 318"/>
                <a:gd name="T55" fmla="*/ 69 h 317"/>
                <a:gd name="T56" fmla="*/ 46 w 318"/>
                <a:gd name="T57" fmla="*/ 46 h 317"/>
                <a:gd name="T58" fmla="*/ 70 w 318"/>
                <a:gd name="T59" fmla="*/ 27 h 317"/>
                <a:gd name="T60" fmla="*/ 96 w 318"/>
                <a:gd name="T61" fmla="*/ 12 h 317"/>
                <a:gd name="T62" fmla="*/ 126 w 318"/>
                <a:gd name="T63" fmla="*/ 2 h 317"/>
                <a:gd name="T64" fmla="*/ 158 w 318"/>
                <a:gd name="T65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8" h="317">
                  <a:moveTo>
                    <a:pt x="158" y="0"/>
                  </a:moveTo>
                  <a:lnTo>
                    <a:pt x="191" y="2"/>
                  </a:lnTo>
                  <a:lnTo>
                    <a:pt x="221" y="12"/>
                  </a:lnTo>
                  <a:lnTo>
                    <a:pt x="247" y="27"/>
                  </a:lnTo>
                  <a:lnTo>
                    <a:pt x="270" y="46"/>
                  </a:lnTo>
                  <a:lnTo>
                    <a:pt x="290" y="69"/>
                  </a:lnTo>
                  <a:lnTo>
                    <a:pt x="305" y="97"/>
                  </a:lnTo>
                  <a:lnTo>
                    <a:pt x="314" y="127"/>
                  </a:lnTo>
                  <a:lnTo>
                    <a:pt x="318" y="158"/>
                  </a:lnTo>
                  <a:lnTo>
                    <a:pt x="314" y="190"/>
                  </a:lnTo>
                  <a:lnTo>
                    <a:pt x="305" y="220"/>
                  </a:lnTo>
                  <a:lnTo>
                    <a:pt x="290" y="247"/>
                  </a:lnTo>
                  <a:lnTo>
                    <a:pt x="270" y="271"/>
                  </a:lnTo>
                  <a:lnTo>
                    <a:pt x="247" y="290"/>
                  </a:lnTo>
                  <a:lnTo>
                    <a:pt x="221" y="305"/>
                  </a:lnTo>
                  <a:lnTo>
                    <a:pt x="191" y="313"/>
                  </a:lnTo>
                  <a:lnTo>
                    <a:pt x="158" y="317"/>
                  </a:lnTo>
                  <a:lnTo>
                    <a:pt x="126" y="313"/>
                  </a:lnTo>
                  <a:lnTo>
                    <a:pt x="96" y="305"/>
                  </a:lnTo>
                  <a:lnTo>
                    <a:pt x="70" y="290"/>
                  </a:lnTo>
                  <a:lnTo>
                    <a:pt x="46" y="271"/>
                  </a:lnTo>
                  <a:lnTo>
                    <a:pt x="26" y="247"/>
                  </a:lnTo>
                  <a:lnTo>
                    <a:pt x="13" y="220"/>
                  </a:lnTo>
                  <a:lnTo>
                    <a:pt x="3" y="190"/>
                  </a:lnTo>
                  <a:lnTo>
                    <a:pt x="0" y="158"/>
                  </a:lnTo>
                  <a:lnTo>
                    <a:pt x="3" y="127"/>
                  </a:lnTo>
                  <a:lnTo>
                    <a:pt x="13" y="97"/>
                  </a:lnTo>
                  <a:lnTo>
                    <a:pt x="26" y="69"/>
                  </a:lnTo>
                  <a:lnTo>
                    <a:pt x="46" y="46"/>
                  </a:lnTo>
                  <a:lnTo>
                    <a:pt x="70" y="27"/>
                  </a:lnTo>
                  <a:lnTo>
                    <a:pt x="96" y="12"/>
                  </a:lnTo>
                  <a:lnTo>
                    <a:pt x="126" y="2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8" name="Freeform 564">
              <a:extLst>
                <a:ext uri="{FF2B5EF4-FFF2-40B4-BE49-F238E27FC236}">
                  <a16:creationId xmlns="" xmlns:a16="http://schemas.microsoft.com/office/drawing/2014/main" id="{3E55C97F-E583-45D3-B3BD-D5F5F4F81AD1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8" y="2371"/>
              <a:ext cx="329" cy="1083"/>
            </a:xfrm>
            <a:custGeom>
              <a:avLst/>
              <a:gdLst>
                <a:gd name="T0" fmla="*/ 76 w 658"/>
                <a:gd name="T1" fmla="*/ 0 h 2165"/>
                <a:gd name="T2" fmla="*/ 581 w 658"/>
                <a:gd name="T3" fmla="*/ 0 h 2165"/>
                <a:gd name="T4" fmla="*/ 602 w 658"/>
                <a:gd name="T5" fmla="*/ 3 h 2165"/>
                <a:gd name="T6" fmla="*/ 620 w 658"/>
                <a:gd name="T7" fmla="*/ 10 h 2165"/>
                <a:gd name="T8" fmla="*/ 636 w 658"/>
                <a:gd name="T9" fmla="*/ 22 h 2165"/>
                <a:gd name="T10" fmla="*/ 647 w 658"/>
                <a:gd name="T11" fmla="*/ 37 h 2165"/>
                <a:gd name="T12" fmla="*/ 656 w 658"/>
                <a:gd name="T13" fmla="*/ 56 h 2165"/>
                <a:gd name="T14" fmla="*/ 658 w 658"/>
                <a:gd name="T15" fmla="*/ 76 h 2165"/>
                <a:gd name="T16" fmla="*/ 658 w 658"/>
                <a:gd name="T17" fmla="*/ 2089 h 2165"/>
                <a:gd name="T18" fmla="*/ 656 w 658"/>
                <a:gd name="T19" fmla="*/ 2109 h 2165"/>
                <a:gd name="T20" fmla="*/ 647 w 658"/>
                <a:gd name="T21" fmla="*/ 2128 h 2165"/>
                <a:gd name="T22" fmla="*/ 636 w 658"/>
                <a:gd name="T23" fmla="*/ 2143 h 2165"/>
                <a:gd name="T24" fmla="*/ 620 w 658"/>
                <a:gd name="T25" fmla="*/ 2155 h 2165"/>
                <a:gd name="T26" fmla="*/ 602 w 658"/>
                <a:gd name="T27" fmla="*/ 2163 h 2165"/>
                <a:gd name="T28" fmla="*/ 582 w 658"/>
                <a:gd name="T29" fmla="*/ 2165 h 2165"/>
                <a:gd name="T30" fmla="*/ 76 w 658"/>
                <a:gd name="T31" fmla="*/ 2165 h 2165"/>
                <a:gd name="T32" fmla="*/ 56 w 658"/>
                <a:gd name="T33" fmla="*/ 2163 h 2165"/>
                <a:gd name="T34" fmla="*/ 38 w 658"/>
                <a:gd name="T35" fmla="*/ 2155 h 2165"/>
                <a:gd name="T36" fmla="*/ 22 w 658"/>
                <a:gd name="T37" fmla="*/ 2143 h 2165"/>
                <a:gd name="T38" fmla="*/ 10 w 658"/>
                <a:gd name="T39" fmla="*/ 2128 h 2165"/>
                <a:gd name="T40" fmla="*/ 3 w 658"/>
                <a:gd name="T41" fmla="*/ 2109 h 2165"/>
                <a:gd name="T42" fmla="*/ 0 w 658"/>
                <a:gd name="T43" fmla="*/ 2089 h 2165"/>
                <a:gd name="T44" fmla="*/ 0 w 658"/>
                <a:gd name="T45" fmla="*/ 76 h 2165"/>
                <a:gd name="T46" fmla="*/ 3 w 658"/>
                <a:gd name="T47" fmla="*/ 56 h 2165"/>
                <a:gd name="T48" fmla="*/ 10 w 658"/>
                <a:gd name="T49" fmla="*/ 37 h 2165"/>
                <a:gd name="T50" fmla="*/ 22 w 658"/>
                <a:gd name="T51" fmla="*/ 22 h 2165"/>
                <a:gd name="T52" fmla="*/ 38 w 658"/>
                <a:gd name="T53" fmla="*/ 10 h 2165"/>
                <a:gd name="T54" fmla="*/ 56 w 658"/>
                <a:gd name="T55" fmla="*/ 3 h 2165"/>
                <a:gd name="T56" fmla="*/ 76 w 658"/>
                <a:gd name="T57" fmla="*/ 0 h 2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8" h="2165">
                  <a:moveTo>
                    <a:pt x="76" y="0"/>
                  </a:moveTo>
                  <a:lnTo>
                    <a:pt x="581" y="0"/>
                  </a:lnTo>
                  <a:lnTo>
                    <a:pt x="602" y="3"/>
                  </a:lnTo>
                  <a:lnTo>
                    <a:pt x="620" y="10"/>
                  </a:lnTo>
                  <a:lnTo>
                    <a:pt x="636" y="22"/>
                  </a:lnTo>
                  <a:lnTo>
                    <a:pt x="647" y="37"/>
                  </a:lnTo>
                  <a:lnTo>
                    <a:pt x="656" y="56"/>
                  </a:lnTo>
                  <a:lnTo>
                    <a:pt x="658" y="76"/>
                  </a:lnTo>
                  <a:lnTo>
                    <a:pt x="658" y="2089"/>
                  </a:lnTo>
                  <a:lnTo>
                    <a:pt x="656" y="2109"/>
                  </a:lnTo>
                  <a:lnTo>
                    <a:pt x="647" y="2128"/>
                  </a:lnTo>
                  <a:lnTo>
                    <a:pt x="636" y="2143"/>
                  </a:lnTo>
                  <a:lnTo>
                    <a:pt x="620" y="2155"/>
                  </a:lnTo>
                  <a:lnTo>
                    <a:pt x="602" y="2163"/>
                  </a:lnTo>
                  <a:lnTo>
                    <a:pt x="582" y="2165"/>
                  </a:lnTo>
                  <a:lnTo>
                    <a:pt x="76" y="2165"/>
                  </a:lnTo>
                  <a:lnTo>
                    <a:pt x="56" y="2163"/>
                  </a:lnTo>
                  <a:lnTo>
                    <a:pt x="38" y="2155"/>
                  </a:lnTo>
                  <a:lnTo>
                    <a:pt x="22" y="2143"/>
                  </a:lnTo>
                  <a:lnTo>
                    <a:pt x="10" y="2128"/>
                  </a:lnTo>
                  <a:lnTo>
                    <a:pt x="3" y="2109"/>
                  </a:lnTo>
                  <a:lnTo>
                    <a:pt x="0" y="2089"/>
                  </a:lnTo>
                  <a:lnTo>
                    <a:pt x="0" y="76"/>
                  </a:lnTo>
                  <a:lnTo>
                    <a:pt x="3" y="56"/>
                  </a:lnTo>
                  <a:lnTo>
                    <a:pt x="10" y="37"/>
                  </a:lnTo>
                  <a:lnTo>
                    <a:pt x="22" y="22"/>
                  </a:lnTo>
                  <a:lnTo>
                    <a:pt x="38" y="10"/>
                  </a:lnTo>
                  <a:lnTo>
                    <a:pt x="56" y="3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9" name="Freeform 565">
              <a:extLst>
                <a:ext uri="{FF2B5EF4-FFF2-40B4-BE49-F238E27FC236}">
                  <a16:creationId xmlns="" xmlns:a16="http://schemas.microsoft.com/office/drawing/2014/main" id="{D9D28FAA-74E4-4220-8DB1-0666CB78CD4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" y="2218"/>
              <a:ext cx="329" cy="1236"/>
            </a:xfrm>
            <a:custGeom>
              <a:avLst/>
              <a:gdLst>
                <a:gd name="T0" fmla="*/ 76 w 658"/>
                <a:gd name="T1" fmla="*/ 0 h 2471"/>
                <a:gd name="T2" fmla="*/ 582 w 658"/>
                <a:gd name="T3" fmla="*/ 0 h 2471"/>
                <a:gd name="T4" fmla="*/ 602 w 658"/>
                <a:gd name="T5" fmla="*/ 2 h 2471"/>
                <a:gd name="T6" fmla="*/ 621 w 658"/>
                <a:gd name="T7" fmla="*/ 10 h 2471"/>
                <a:gd name="T8" fmla="*/ 636 w 658"/>
                <a:gd name="T9" fmla="*/ 22 h 2471"/>
                <a:gd name="T10" fmla="*/ 648 w 658"/>
                <a:gd name="T11" fmla="*/ 37 h 2471"/>
                <a:gd name="T12" fmla="*/ 656 w 658"/>
                <a:gd name="T13" fmla="*/ 56 h 2471"/>
                <a:gd name="T14" fmla="*/ 658 w 658"/>
                <a:gd name="T15" fmla="*/ 76 h 2471"/>
                <a:gd name="T16" fmla="*/ 658 w 658"/>
                <a:gd name="T17" fmla="*/ 2395 h 2471"/>
                <a:gd name="T18" fmla="*/ 656 w 658"/>
                <a:gd name="T19" fmla="*/ 2415 h 2471"/>
                <a:gd name="T20" fmla="*/ 648 w 658"/>
                <a:gd name="T21" fmla="*/ 2434 h 2471"/>
                <a:gd name="T22" fmla="*/ 636 w 658"/>
                <a:gd name="T23" fmla="*/ 2449 h 2471"/>
                <a:gd name="T24" fmla="*/ 621 w 658"/>
                <a:gd name="T25" fmla="*/ 2461 h 2471"/>
                <a:gd name="T26" fmla="*/ 602 w 658"/>
                <a:gd name="T27" fmla="*/ 2469 h 2471"/>
                <a:gd name="T28" fmla="*/ 582 w 658"/>
                <a:gd name="T29" fmla="*/ 2471 h 2471"/>
                <a:gd name="T30" fmla="*/ 76 w 658"/>
                <a:gd name="T31" fmla="*/ 2471 h 2471"/>
                <a:gd name="T32" fmla="*/ 57 w 658"/>
                <a:gd name="T33" fmla="*/ 2469 h 2471"/>
                <a:gd name="T34" fmla="*/ 38 w 658"/>
                <a:gd name="T35" fmla="*/ 2461 h 2471"/>
                <a:gd name="T36" fmla="*/ 23 w 658"/>
                <a:gd name="T37" fmla="*/ 2449 h 2471"/>
                <a:gd name="T38" fmla="*/ 10 w 658"/>
                <a:gd name="T39" fmla="*/ 2434 h 2471"/>
                <a:gd name="T40" fmla="*/ 3 w 658"/>
                <a:gd name="T41" fmla="*/ 2415 h 2471"/>
                <a:gd name="T42" fmla="*/ 0 w 658"/>
                <a:gd name="T43" fmla="*/ 2395 h 2471"/>
                <a:gd name="T44" fmla="*/ 0 w 658"/>
                <a:gd name="T45" fmla="*/ 76 h 2471"/>
                <a:gd name="T46" fmla="*/ 3 w 658"/>
                <a:gd name="T47" fmla="*/ 56 h 2471"/>
                <a:gd name="T48" fmla="*/ 10 w 658"/>
                <a:gd name="T49" fmla="*/ 37 h 2471"/>
                <a:gd name="T50" fmla="*/ 23 w 658"/>
                <a:gd name="T51" fmla="*/ 22 h 2471"/>
                <a:gd name="T52" fmla="*/ 38 w 658"/>
                <a:gd name="T53" fmla="*/ 10 h 2471"/>
                <a:gd name="T54" fmla="*/ 57 w 658"/>
                <a:gd name="T55" fmla="*/ 2 h 2471"/>
                <a:gd name="T56" fmla="*/ 76 w 658"/>
                <a:gd name="T57" fmla="*/ 0 h 2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8" h="2471">
                  <a:moveTo>
                    <a:pt x="76" y="0"/>
                  </a:moveTo>
                  <a:lnTo>
                    <a:pt x="582" y="0"/>
                  </a:lnTo>
                  <a:lnTo>
                    <a:pt x="602" y="2"/>
                  </a:lnTo>
                  <a:lnTo>
                    <a:pt x="621" y="10"/>
                  </a:lnTo>
                  <a:lnTo>
                    <a:pt x="636" y="22"/>
                  </a:lnTo>
                  <a:lnTo>
                    <a:pt x="648" y="37"/>
                  </a:lnTo>
                  <a:lnTo>
                    <a:pt x="656" y="56"/>
                  </a:lnTo>
                  <a:lnTo>
                    <a:pt x="658" y="76"/>
                  </a:lnTo>
                  <a:lnTo>
                    <a:pt x="658" y="2395"/>
                  </a:lnTo>
                  <a:lnTo>
                    <a:pt x="656" y="2415"/>
                  </a:lnTo>
                  <a:lnTo>
                    <a:pt x="648" y="2434"/>
                  </a:lnTo>
                  <a:lnTo>
                    <a:pt x="636" y="2449"/>
                  </a:lnTo>
                  <a:lnTo>
                    <a:pt x="621" y="2461"/>
                  </a:lnTo>
                  <a:lnTo>
                    <a:pt x="602" y="2469"/>
                  </a:lnTo>
                  <a:lnTo>
                    <a:pt x="582" y="2471"/>
                  </a:lnTo>
                  <a:lnTo>
                    <a:pt x="76" y="2471"/>
                  </a:lnTo>
                  <a:lnTo>
                    <a:pt x="57" y="2469"/>
                  </a:lnTo>
                  <a:lnTo>
                    <a:pt x="38" y="2461"/>
                  </a:lnTo>
                  <a:lnTo>
                    <a:pt x="23" y="2449"/>
                  </a:lnTo>
                  <a:lnTo>
                    <a:pt x="10" y="2434"/>
                  </a:lnTo>
                  <a:lnTo>
                    <a:pt x="3" y="2415"/>
                  </a:lnTo>
                  <a:lnTo>
                    <a:pt x="0" y="2395"/>
                  </a:lnTo>
                  <a:lnTo>
                    <a:pt x="0" y="76"/>
                  </a:lnTo>
                  <a:lnTo>
                    <a:pt x="3" y="56"/>
                  </a:lnTo>
                  <a:lnTo>
                    <a:pt x="10" y="37"/>
                  </a:lnTo>
                  <a:lnTo>
                    <a:pt x="23" y="22"/>
                  </a:lnTo>
                  <a:lnTo>
                    <a:pt x="38" y="10"/>
                  </a:lnTo>
                  <a:lnTo>
                    <a:pt x="57" y="2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40" name="Group 547">
            <a:extLst>
              <a:ext uri="{FF2B5EF4-FFF2-40B4-BE49-F238E27FC236}">
                <a16:creationId xmlns="" xmlns:a16="http://schemas.microsoft.com/office/drawing/2014/main" id="{65B6DBB0-8006-4BEC-B6C9-B6665A23402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895434" y="4972046"/>
            <a:ext cx="497465" cy="496982"/>
            <a:chOff x="647" y="1848"/>
            <a:chExt cx="2051" cy="2049"/>
          </a:xfrm>
          <a:solidFill>
            <a:schemeClr val="bg1"/>
          </a:solidFill>
        </p:grpSpPr>
        <p:sp>
          <p:nvSpPr>
            <p:cNvPr id="41" name="Freeform 549">
              <a:extLst>
                <a:ext uri="{FF2B5EF4-FFF2-40B4-BE49-F238E27FC236}">
                  <a16:creationId xmlns="" xmlns:a16="http://schemas.microsoft.com/office/drawing/2014/main" id="{B4604AAC-B00E-427D-B2A8-B2FBF5C7F44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" y="1982"/>
              <a:ext cx="1466" cy="1496"/>
            </a:xfrm>
            <a:custGeom>
              <a:avLst/>
              <a:gdLst>
                <a:gd name="T0" fmla="*/ 1428 w 2931"/>
                <a:gd name="T1" fmla="*/ 0 h 2992"/>
                <a:gd name="T2" fmla="*/ 1479 w 2931"/>
                <a:gd name="T3" fmla="*/ 18 h 2992"/>
                <a:gd name="T4" fmla="*/ 1519 w 2931"/>
                <a:gd name="T5" fmla="*/ 54 h 2992"/>
                <a:gd name="T6" fmla="*/ 1542 w 2931"/>
                <a:gd name="T7" fmla="*/ 104 h 2992"/>
                <a:gd name="T8" fmla="*/ 1544 w 2931"/>
                <a:gd name="T9" fmla="*/ 1407 h 2992"/>
                <a:gd name="T10" fmla="*/ 1557 w 2931"/>
                <a:gd name="T11" fmla="*/ 1464 h 2992"/>
                <a:gd name="T12" fmla="*/ 1593 w 2931"/>
                <a:gd name="T13" fmla="*/ 1508 h 2992"/>
                <a:gd name="T14" fmla="*/ 1645 w 2931"/>
                <a:gd name="T15" fmla="*/ 1534 h 2992"/>
                <a:gd name="T16" fmla="*/ 2931 w 2931"/>
                <a:gd name="T17" fmla="*/ 1536 h 2992"/>
                <a:gd name="T18" fmla="*/ 2860 w 2931"/>
                <a:gd name="T19" fmla="*/ 1596 h 2992"/>
                <a:gd name="T20" fmla="*/ 2807 w 2931"/>
                <a:gd name="T21" fmla="*/ 1673 h 2992"/>
                <a:gd name="T22" fmla="*/ 2778 w 2931"/>
                <a:gd name="T23" fmla="*/ 1766 h 2992"/>
                <a:gd name="T24" fmla="*/ 2701 w 2931"/>
                <a:gd name="T25" fmla="*/ 1746 h 2992"/>
                <a:gd name="T26" fmla="*/ 2619 w 2931"/>
                <a:gd name="T27" fmla="*/ 1746 h 2992"/>
                <a:gd name="T28" fmla="*/ 2536 w 2931"/>
                <a:gd name="T29" fmla="*/ 1768 h 2992"/>
                <a:gd name="T30" fmla="*/ 2463 w 2931"/>
                <a:gd name="T31" fmla="*/ 1811 h 2992"/>
                <a:gd name="T32" fmla="*/ 2402 w 2931"/>
                <a:gd name="T33" fmla="*/ 1870 h 2992"/>
                <a:gd name="T34" fmla="*/ 2232 w 2931"/>
                <a:gd name="T35" fmla="*/ 2159 h 2992"/>
                <a:gd name="T36" fmla="*/ 2201 w 2931"/>
                <a:gd name="T37" fmla="*/ 2235 h 2992"/>
                <a:gd name="T38" fmla="*/ 2155 w 2931"/>
                <a:gd name="T39" fmla="*/ 2254 h 2992"/>
                <a:gd name="T40" fmla="*/ 2071 w 2931"/>
                <a:gd name="T41" fmla="*/ 2228 h 2992"/>
                <a:gd name="T42" fmla="*/ 1793 w 2931"/>
                <a:gd name="T43" fmla="*/ 2224 h 2992"/>
                <a:gd name="T44" fmla="*/ 1707 w 2931"/>
                <a:gd name="T45" fmla="*/ 2237 h 2992"/>
                <a:gd name="T46" fmla="*/ 1631 w 2931"/>
                <a:gd name="T47" fmla="*/ 2271 h 2992"/>
                <a:gd name="T48" fmla="*/ 1569 w 2931"/>
                <a:gd name="T49" fmla="*/ 2325 h 2992"/>
                <a:gd name="T50" fmla="*/ 1522 w 2931"/>
                <a:gd name="T51" fmla="*/ 2394 h 2992"/>
                <a:gd name="T52" fmla="*/ 1476 w 2931"/>
                <a:gd name="T53" fmla="*/ 2427 h 2992"/>
                <a:gd name="T54" fmla="*/ 1404 w 2931"/>
                <a:gd name="T55" fmla="*/ 2428 h 2992"/>
                <a:gd name="T56" fmla="*/ 1328 w 2931"/>
                <a:gd name="T57" fmla="*/ 2448 h 2992"/>
                <a:gd name="T58" fmla="*/ 1260 w 2931"/>
                <a:gd name="T59" fmla="*/ 2488 h 2992"/>
                <a:gd name="T60" fmla="*/ 1205 w 2931"/>
                <a:gd name="T61" fmla="*/ 2543 h 2992"/>
                <a:gd name="T62" fmla="*/ 1067 w 2931"/>
                <a:gd name="T63" fmla="*/ 2777 h 2992"/>
                <a:gd name="T64" fmla="*/ 1034 w 2931"/>
                <a:gd name="T65" fmla="*/ 2862 h 2992"/>
                <a:gd name="T66" fmla="*/ 1028 w 2931"/>
                <a:gd name="T67" fmla="*/ 2949 h 2992"/>
                <a:gd name="T68" fmla="*/ 935 w 2931"/>
                <a:gd name="T69" fmla="*/ 2954 h 2992"/>
                <a:gd name="T70" fmla="*/ 748 w 2931"/>
                <a:gd name="T71" fmla="*/ 2858 h 2992"/>
                <a:gd name="T72" fmla="*/ 577 w 2931"/>
                <a:gd name="T73" fmla="*/ 2739 h 2992"/>
                <a:gd name="T74" fmla="*/ 424 w 2931"/>
                <a:gd name="T75" fmla="*/ 2598 h 2992"/>
                <a:gd name="T76" fmla="*/ 291 w 2931"/>
                <a:gd name="T77" fmla="*/ 2438 h 2992"/>
                <a:gd name="T78" fmla="*/ 180 w 2931"/>
                <a:gd name="T79" fmla="*/ 2262 h 2992"/>
                <a:gd name="T80" fmla="*/ 94 w 2931"/>
                <a:gd name="T81" fmla="*/ 2068 h 2992"/>
                <a:gd name="T82" fmla="*/ 35 w 2931"/>
                <a:gd name="T83" fmla="*/ 1864 h 2992"/>
                <a:gd name="T84" fmla="*/ 3 w 2931"/>
                <a:gd name="T85" fmla="*/ 1649 h 2992"/>
                <a:gd name="T86" fmla="*/ 3 w 2931"/>
                <a:gd name="T87" fmla="*/ 1428 h 2992"/>
                <a:gd name="T88" fmla="*/ 33 w 2931"/>
                <a:gd name="T89" fmla="*/ 1218 h 2992"/>
                <a:gd name="T90" fmla="*/ 89 w 2931"/>
                <a:gd name="T91" fmla="*/ 1016 h 2992"/>
                <a:gd name="T92" fmla="*/ 173 w 2931"/>
                <a:gd name="T93" fmla="*/ 828 h 2992"/>
                <a:gd name="T94" fmla="*/ 279 w 2931"/>
                <a:gd name="T95" fmla="*/ 653 h 2992"/>
                <a:gd name="T96" fmla="*/ 406 w 2931"/>
                <a:gd name="T97" fmla="*/ 494 h 2992"/>
                <a:gd name="T98" fmla="*/ 553 w 2931"/>
                <a:gd name="T99" fmla="*/ 354 h 2992"/>
                <a:gd name="T100" fmla="*/ 716 w 2931"/>
                <a:gd name="T101" fmla="*/ 233 h 2992"/>
                <a:gd name="T102" fmla="*/ 897 w 2931"/>
                <a:gd name="T103" fmla="*/ 135 h 2992"/>
                <a:gd name="T104" fmla="*/ 1090 w 2931"/>
                <a:gd name="T105" fmla="*/ 61 h 2992"/>
                <a:gd name="T106" fmla="*/ 1295 w 2931"/>
                <a:gd name="T107" fmla="*/ 14 h 2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31" h="2992">
                  <a:moveTo>
                    <a:pt x="1401" y="0"/>
                  </a:moveTo>
                  <a:lnTo>
                    <a:pt x="1428" y="0"/>
                  </a:lnTo>
                  <a:lnTo>
                    <a:pt x="1454" y="7"/>
                  </a:lnTo>
                  <a:lnTo>
                    <a:pt x="1479" y="18"/>
                  </a:lnTo>
                  <a:lnTo>
                    <a:pt x="1502" y="34"/>
                  </a:lnTo>
                  <a:lnTo>
                    <a:pt x="1519" y="54"/>
                  </a:lnTo>
                  <a:lnTo>
                    <a:pt x="1533" y="78"/>
                  </a:lnTo>
                  <a:lnTo>
                    <a:pt x="1542" y="104"/>
                  </a:lnTo>
                  <a:lnTo>
                    <a:pt x="1544" y="130"/>
                  </a:lnTo>
                  <a:lnTo>
                    <a:pt x="1544" y="1407"/>
                  </a:lnTo>
                  <a:lnTo>
                    <a:pt x="1548" y="1437"/>
                  </a:lnTo>
                  <a:lnTo>
                    <a:pt x="1557" y="1464"/>
                  </a:lnTo>
                  <a:lnTo>
                    <a:pt x="1573" y="1488"/>
                  </a:lnTo>
                  <a:lnTo>
                    <a:pt x="1593" y="1508"/>
                  </a:lnTo>
                  <a:lnTo>
                    <a:pt x="1618" y="1524"/>
                  </a:lnTo>
                  <a:lnTo>
                    <a:pt x="1645" y="1534"/>
                  </a:lnTo>
                  <a:lnTo>
                    <a:pt x="1675" y="1536"/>
                  </a:lnTo>
                  <a:lnTo>
                    <a:pt x="2931" y="1536"/>
                  </a:lnTo>
                  <a:lnTo>
                    <a:pt x="2894" y="1564"/>
                  </a:lnTo>
                  <a:lnTo>
                    <a:pt x="2860" y="1596"/>
                  </a:lnTo>
                  <a:lnTo>
                    <a:pt x="2830" y="1634"/>
                  </a:lnTo>
                  <a:lnTo>
                    <a:pt x="2807" y="1673"/>
                  </a:lnTo>
                  <a:lnTo>
                    <a:pt x="2789" y="1718"/>
                  </a:lnTo>
                  <a:lnTo>
                    <a:pt x="2778" y="1766"/>
                  </a:lnTo>
                  <a:lnTo>
                    <a:pt x="2741" y="1753"/>
                  </a:lnTo>
                  <a:lnTo>
                    <a:pt x="2701" y="1746"/>
                  </a:lnTo>
                  <a:lnTo>
                    <a:pt x="2661" y="1743"/>
                  </a:lnTo>
                  <a:lnTo>
                    <a:pt x="2619" y="1746"/>
                  </a:lnTo>
                  <a:lnTo>
                    <a:pt x="2576" y="1754"/>
                  </a:lnTo>
                  <a:lnTo>
                    <a:pt x="2536" y="1768"/>
                  </a:lnTo>
                  <a:lnTo>
                    <a:pt x="2498" y="1787"/>
                  </a:lnTo>
                  <a:lnTo>
                    <a:pt x="2463" y="1811"/>
                  </a:lnTo>
                  <a:lnTo>
                    <a:pt x="2430" y="1839"/>
                  </a:lnTo>
                  <a:lnTo>
                    <a:pt x="2402" y="1870"/>
                  </a:lnTo>
                  <a:lnTo>
                    <a:pt x="2378" y="1906"/>
                  </a:lnTo>
                  <a:lnTo>
                    <a:pt x="2232" y="2159"/>
                  </a:lnTo>
                  <a:lnTo>
                    <a:pt x="2213" y="2197"/>
                  </a:lnTo>
                  <a:lnTo>
                    <a:pt x="2201" y="2235"/>
                  </a:lnTo>
                  <a:lnTo>
                    <a:pt x="2192" y="2275"/>
                  </a:lnTo>
                  <a:lnTo>
                    <a:pt x="2155" y="2254"/>
                  </a:lnTo>
                  <a:lnTo>
                    <a:pt x="2114" y="2238"/>
                  </a:lnTo>
                  <a:lnTo>
                    <a:pt x="2071" y="2228"/>
                  </a:lnTo>
                  <a:lnTo>
                    <a:pt x="2025" y="2224"/>
                  </a:lnTo>
                  <a:lnTo>
                    <a:pt x="1793" y="2224"/>
                  </a:lnTo>
                  <a:lnTo>
                    <a:pt x="1750" y="2228"/>
                  </a:lnTo>
                  <a:lnTo>
                    <a:pt x="1707" y="2237"/>
                  </a:lnTo>
                  <a:lnTo>
                    <a:pt x="1669" y="2252"/>
                  </a:lnTo>
                  <a:lnTo>
                    <a:pt x="1631" y="2271"/>
                  </a:lnTo>
                  <a:lnTo>
                    <a:pt x="1598" y="2296"/>
                  </a:lnTo>
                  <a:lnTo>
                    <a:pt x="1569" y="2325"/>
                  </a:lnTo>
                  <a:lnTo>
                    <a:pt x="1543" y="2357"/>
                  </a:lnTo>
                  <a:lnTo>
                    <a:pt x="1522" y="2394"/>
                  </a:lnTo>
                  <a:lnTo>
                    <a:pt x="1507" y="2432"/>
                  </a:lnTo>
                  <a:lnTo>
                    <a:pt x="1476" y="2427"/>
                  </a:lnTo>
                  <a:lnTo>
                    <a:pt x="1444" y="2426"/>
                  </a:lnTo>
                  <a:lnTo>
                    <a:pt x="1404" y="2428"/>
                  </a:lnTo>
                  <a:lnTo>
                    <a:pt x="1366" y="2436"/>
                  </a:lnTo>
                  <a:lnTo>
                    <a:pt x="1328" y="2448"/>
                  </a:lnTo>
                  <a:lnTo>
                    <a:pt x="1294" y="2466"/>
                  </a:lnTo>
                  <a:lnTo>
                    <a:pt x="1260" y="2488"/>
                  </a:lnTo>
                  <a:lnTo>
                    <a:pt x="1231" y="2513"/>
                  </a:lnTo>
                  <a:lnTo>
                    <a:pt x="1205" y="2543"/>
                  </a:lnTo>
                  <a:lnTo>
                    <a:pt x="1183" y="2577"/>
                  </a:lnTo>
                  <a:lnTo>
                    <a:pt x="1067" y="2777"/>
                  </a:lnTo>
                  <a:lnTo>
                    <a:pt x="1047" y="2818"/>
                  </a:lnTo>
                  <a:lnTo>
                    <a:pt x="1034" y="2862"/>
                  </a:lnTo>
                  <a:lnTo>
                    <a:pt x="1027" y="2906"/>
                  </a:lnTo>
                  <a:lnTo>
                    <a:pt x="1028" y="2949"/>
                  </a:lnTo>
                  <a:lnTo>
                    <a:pt x="1034" y="2992"/>
                  </a:lnTo>
                  <a:lnTo>
                    <a:pt x="935" y="2954"/>
                  </a:lnTo>
                  <a:lnTo>
                    <a:pt x="840" y="2909"/>
                  </a:lnTo>
                  <a:lnTo>
                    <a:pt x="748" y="2858"/>
                  </a:lnTo>
                  <a:lnTo>
                    <a:pt x="660" y="2801"/>
                  </a:lnTo>
                  <a:lnTo>
                    <a:pt x="577" y="2739"/>
                  </a:lnTo>
                  <a:lnTo>
                    <a:pt x="498" y="2671"/>
                  </a:lnTo>
                  <a:lnTo>
                    <a:pt x="424" y="2598"/>
                  </a:lnTo>
                  <a:lnTo>
                    <a:pt x="355" y="2521"/>
                  </a:lnTo>
                  <a:lnTo>
                    <a:pt x="291" y="2438"/>
                  </a:lnTo>
                  <a:lnTo>
                    <a:pt x="233" y="2351"/>
                  </a:lnTo>
                  <a:lnTo>
                    <a:pt x="180" y="2262"/>
                  </a:lnTo>
                  <a:lnTo>
                    <a:pt x="134" y="2167"/>
                  </a:lnTo>
                  <a:lnTo>
                    <a:pt x="94" y="2068"/>
                  </a:lnTo>
                  <a:lnTo>
                    <a:pt x="61" y="1968"/>
                  </a:lnTo>
                  <a:lnTo>
                    <a:pt x="35" y="1864"/>
                  </a:lnTo>
                  <a:lnTo>
                    <a:pt x="16" y="1757"/>
                  </a:lnTo>
                  <a:lnTo>
                    <a:pt x="3" y="1649"/>
                  </a:lnTo>
                  <a:lnTo>
                    <a:pt x="0" y="1536"/>
                  </a:lnTo>
                  <a:lnTo>
                    <a:pt x="3" y="1428"/>
                  </a:lnTo>
                  <a:lnTo>
                    <a:pt x="15" y="1322"/>
                  </a:lnTo>
                  <a:lnTo>
                    <a:pt x="33" y="1218"/>
                  </a:lnTo>
                  <a:lnTo>
                    <a:pt x="58" y="1115"/>
                  </a:lnTo>
                  <a:lnTo>
                    <a:pt x="89" y="1016"/>
                  </a:lnTo>
                  <a:lnTo>
                    <a:pt x="128" y="920"/>
                  </a:lnTo>
                  <a:lnTo>
                    <a:pt x="173" y="828"/>
                  </a:lnTo>
                  <a:lnTo>
                    <a:pt x="223" y="738"/>
                  </a:lnTo>
                  <a:lnTo>
                    <a:pt x="279" y="653"/>
                  </a:lnTo>
                  <a:lnTo>
                    <a:pt x="340" y="571"/>
                  </a:lnTo>
                  <a:lnTo>
                    <a:pt x="406" y="494"/>
                  </a:lnTo>
                  <a:lnTo>
                    <a:pt x="477" y="421"/>
                  </a:lnTo>
                  <a:lnTo>
                    <a:pt x="553" y="354"/>
                  </a:lnTo>
                  <a:lnTo>
                    <a:pt x="633" y="291"/>
                  </a:lnTo>
                  <a:lnTo>
                    <a:pt x="716" y="233"/>
                  </a:lnTo>
                  <a:lnTo>
                    <a:pt x="805" y="182"/>
                  </a:lnTo>
                  <a:lnTo>
                    <a:pt x="897" y="135"/>
                  </a:lnTo>
                  <a:lnTo>
                    <a:pt x="992" y="95"/>
                  </a:lnTo>
                  <a:lnTo>
                    <a:pt x="1090" y="61"/>
                  </a:lnTo>
                  <a:lnTo>
                    <a:pt x="1191" y="34"/>
                  </a:lnTo>
                  <a:lnTo>
                    <a:pt x="1295" y="14"/>
                  </a:lnTo>
                  <a:lnTo>
                    <a:pt x="14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2" name="Freeform 550">
              <a:extLst>
                <a:ext uri="{FF2B5EF4-FFF2-40B4-BE49-F238E27FC236}">
                  <a16:creationId xmlns="" xmlns:a16="http://schemas.microsoft.com/office/drawing/2014/main" id="{4885B606-FB46-48B4-9F94-A9AF2F616E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4" y="1848"/>
              <a:ext cx="769" cy="768"/>
            </a:xfrm>
            <a:custGeom>
              <a:avLst/>
              <a:gdLst>
                <a:gd name="T0" fmla="*/ 143 w 1538"/>
                <a:gd name="T1" fmla="*/ 0 h 1537"/>
                <a:gd name="T2" fmla="*/ 248 w 1538"/>
                <a:gd name="T3" fmla="*/ 13 h 1537"/>
                <a:gd name="T4" fmla="*/ 350 w 1538"/>
                <a:gd name="T5" fmla="*/ 33 h 1537"/>
                <a:gd name="T6" fmla="*/ 449 w 1538"/>
                <a:gd name="T7" fmla="*/ 60 h 1537"/>
                <a:gd name="T8" fmla="*/ 546 w 1538"/>
                <a:gd name="T9" fmla="*/ 93 h 1537"/>
                <a:gd name="T10" fmla="*/ 641 w 1538"/>
                <a:gd name="T11" fmla="*/ 131 h 1537"/>
                <a:gd name="T12" fmla="*/ 730 w 1538"/>
                <a:gd name="T13" fmla="*/ 177 h 1537"/>
                <a:gd name="T14" fmla="*/ 818 w 1538"/>
                <a:gd name="T15" fmla="*/ 227 h 1537"/>
                <a:gd name="T16" fmla="*/ 901 w 1538"/>
                <a:gd name="T17" fmla="*/ 283 h 1537"/>
                <a:gd name="T18" fmla="*/ 981 w 1538"/>
                <a:gd name="T19" fmla="*/ 344 h 1537"/>
                <a:gd name="T20" fmla="*/ 1056 w 1538"/>
                <a:gd name="T21" fmla="*/ 410 h 1537"/>
                <a:gd name="T22" fmla="*/ 1127 w 1538"/>
                <a:gd name="T23" fmla="*/ 481 h 1537"/>
                <a:gd name="T24" fmla="*/ 1193 w 1538"/>
                <a:gd name="T25" fmla="*/ 556 h 1537"/>
                <a:gd name="T26" fmla="*/ 1254 w 1538"/>
                <a:gd name="T27" fmla="*/ 636 h 1537"/>
                <a:gd name="T28" fmla="*/ 1310 w 1538"/>
                <a:gd name="T29" fmla="*/ 719 h 1537"/>
                <a:gd name="T30" fmla="*/ 1361 w 1538"/>
                <a:gd name="T31" fmla="*/ 807 h 1537"/>
                <a:gd name="T32" fmla="*/ 1406 w 1538"/>
                <a:gd name="T33" fmla="*/ 897 h 1537"/>
                <a:gd name="T34" fmla="*/ 1445 w 1538"/>
                <a:gd name="T35" fmla="*/ 991 h 1537"/>
                <a:gd name="T36" fmla="*/ 1478 w 1538"/>
                <a:gd name="T37" fmla="*/ 1088 h 1537"/>
                <a:gd name="T38" fmla="*/ 1505 w 1538"/>
                <a:gd name="T39" fmla="*/ 1188 h 1537"/>
                <a:gd name="T40" fmla="*/ 1524 w 1538"/>
                <a:gd name="T41" fmla="*/ 1289 h 1537"/>
                <a:gd name="T42" fmla="*/ 1538 w 1538"/>
                <a:gd name="T43" fmla="*/ 1393 h 1537"/>
                <a:gd name="T44" fmla="*/ 1537 w 1538"/>
                <a:gd name="T45" fmla="*/ 1421 h 1537"/>
                <a:gd name="T46" fmla="*/ 1532 w 1538"/>
                <a:gd name="T47" fmla="*/ 1447 h 1537"/>
                <a:gd name="T48" fmla="*/ 1521 w 1538"/>
                <a:gd name="T49" fmla="*/ 1472 h 1537"/>
                <a:gd name="T50" fmla="*/ 1505 w 1538"/>
                <a:gd name="T51" fmla="*/ 1494 h 1537"/>
                <a:gd name="T52" fmla="*/ 1483 w 1538"/>
                <a:gd name="T53" fmla="*/ 1512 h 1537"/>
                <a:gd name="T54" fmla="*/ 1461 w 1538"/>
                <a:gd name="T55" fmla="*/ 1525 h 1537"/>
                <a:gd name="T56" fmla="*/ 1435 w 1538"/>
                <a:gd name="T57" fmla="*/ 1534 h 1537"/>
                <a:gd name="T58" fmla="*/ 1407 w 1538"/>
                <a:gd name="T59" fmla="*/ 1537 h 1537"/>
                <a:gd name="T60" fmla="*/ 131 w 1538"/>
                <a:gd name="T61" fmla="*/ 1537 h 1537"/>
                <a:gd name="T62" fmla="*/ 101 w 1538"/>
                <a:gd name="T63" fmla="*/ 1533 h 1537"/>
                <a:gd name="T64" fmla="*/ 74 w 1538"/>
                <a:gd name="T65" fmla="*/ 1523 h 1537"/>
                <a:gd name="T66" fmla="*/ 50 w 1538"/>
                <a:gd name="T67" fmla="*/ 1508 h 1537"/>
                <a:gd name="T68" fmla="*/ 29 w 1538"/>
                <a:gd name="T69" fmla="*/ 1488 h 1537"/>
                <a:gd name="T70" fmla="*/ 14 w 1538"/>
                <a:gd name="T71" fmla="*/ 1463 h 1537"/>
                <a:gd name="T72" fmla="*/ 4 w 1538"/>
                <a:gd name="T73" fmla="*/ 1436 h 1537"/>
                <a:gd name="T74" fmla="*/ 0 w 1538"/>
                <a:gd name="T75" fmla="*/ 1406 h 1537"/>
                <a:gd name="T76" fmla="*/ 0 w 1538"/>
                <a:gd name="T77" fmla="*/ 130 h 1537"/>
                <a:gd name="T78" fmla="*/ 4 w 1538"/>
                <a:gd name="T79" fmla="*/ 103 h 1537"/>
                <a:gd name="T80" fmla="*/ 11 w 1538"/>
                <a:gd name="T81" fmla="*/ 78 h 1537"/>
                <a:gd name="T82" fmla="*/ 25 w 1538"/>
                <a:gd name="T83" fmla="*/ 54 h 1537"/>
                <a:gd name="T84" fmla="*/ 44 w 1538"/>
                <a:gd name="T85" fmla="*/ 34 h 1537"/>
                <a:gd name="T86" fmla="*/ 65 w 1538"/>
                <a:gd name="T87" fmla="*/ 18 h 1537"/>
                <a:gd name="T88" fmla="*/ 90 w 1538"/>
                <a:gd name="T89" fmla="*/ 7 h 1537"/>
                <a:gd name="T90" fmla="*/ 116 w 1538"/>
                <a:gd name="T91" fmla="*/ 0 h 1537"/>
                <a:gd name="T92" fmla="*/ 143 w 1538"/>
                <a:gd name="T93" fmla="*/ 0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38" h="1537">
                  <a:moveTo>
                    <a:pt x="143" y="0"/>
                  </a:moveTo>
                  <a:lnTo>
                    <a:pt x="248" y="13"/>
                  </a:lnTo>
                  <a:lnTo>
                    <a:pt x="350" y="33"/>
                  </a:lnTo>
                  <a:lnTo>
                    <a:pt x="449" y="60"/>
                  </a:lnTo>
                  <a:lnTo>
                    <a:pt x="546" y="93"/>
                  </a:lnTo>
                  <a:lnTo>
                    <a:pt x="641" y="131"/>
                  </a:lnTo>
                  <a:lnTo>
                    <a:pt x="730" y="177"/>
                  </a:lnTo>
                  <a:lnTo>
                    <a:pt x="818" y="227"/>
                  </a:lnTo>
                  <a:lnTo>
                    <a:pt x="901" y="283"/>
                  </a:lnTo>
                  <a:lnTo>
                    <a:pt x="981" y="344"/>
                  </a:lnTo>
                  <a:lnTo>
                    <a:pt x="1056" y="410"/>
                  </a:lnTo>
                  <a:lnTo>
                    <a:pt x="1127" y="481"/>
                  </a:lnTo>
                  <a:lnTo>
                    <a:pt x="1193" y="556"/>
                  </a:lnTo>
                  <a:lnTo>
                    <a:pt x="1254" y="636"/>
                  </a:lnTo>
                  <a:lnTo>
                    <a:pt x="1310" y="719"/>
                  </a:lnTo>
                  <a:lnTo>
                    <a:pt x="1361" y="807"/>
                  </a:lnTo>
                  <a:lnTo>
                    <a:pt x="1406" y="897"/>
                  </a:lnTo>
                  <a:lnTo>
                    <a:pt x="1445" y="991"/>
                  </a:lnTo>
                  <a:lnTo>
                    <a:pt x="1478" y="1088"/>
                  </a:lnTo>
                  <a:lnTo>
                    <a:pt x="1505" y="1188"/>
                  </a:lnTo>
                  <a:lnTo>
                    <a:pt x="1524" y="1289"/>
                  </a:lnTo>
                  <a:lnTo>
                    <a:pt x="1538" y="1393"/>
                  </a:lnTo>
                  <a:lnTo>
                    <a:pt x="1537" y="1421"/>
                  </a:lnTo>
                  <a:lnTo>
                    <a:pt x="1532" y="1447"/>
                  </a:lnTo>
                  <a:lnTo>
                    <a:pt x="1521" y="1472"/>
                  </a:lnTo>
                  <a:lnTo>
                    <a:pt x="1505" y="1494"/>
                  </a:lnTo>
                  <a:lnTo>
                    <a:pt x="1483" y="1512"/>
                  </a:lnTo>
                  <a:lnTo>
                    <a:pt x="1461" y="1525"/>
                  </a:lnTo>
                  <a:lnTo>
                    <a:pt x="1435" y="1534"/>
                  </a:lnTo>
                  <a:lnTo>
                    <a:pt x="1407" y="1537"/>
                  </a:lnTo>
                  <a:lnTo>
                    <a:pt x="131" y="1537"/>
                  </a:lnTo>
                  <a:lnTo>
                    <a:pt x="101" y="1533"/>
                  </a:lnTo>
                  <a:lnTo>
                    <a:pt x="74" y="1523"/>
                  </a:lnTo>
                  <a:lnTo>
                    <a:pt x="50" y="1508"/>
                  </a:lnTo>
                  <a:lnTo>
                    <a:pt x="29" y="1488"/>
                  </a:lnTo>
                  <a:lnTo>
                    <a:pt x="14" y="1463"/>
                  </a:lnTo>
                  <a:lnTo>
                    <a:pt x="4" y="1436"/>
                  </a:lnTo>
                  <a:lnTo>
                    <a:pt x="0" y="1406"/>
                  </a:lnTo>
                  <a:lnTo>
                    <a:pt x="0" y="130"/>
                  </a:lnTo>
                  <a:lnTo>
                    <a:pt x="4" y="103"/>
                  </a:lnTo>
                  <a:lnTo>
                    <a:pt x="11" y="78"/>
                  </a:lnTo>
                  <a:lnTo>
                    <a:pt x="25" y="54"/>
                  </a:lnTo>
                  <a:lnTo>
                    <a:pt x="44" y="34"/>
                  </a:lnTo>
                  <a:lnTo>
                    <a:pt x="65" y="18"/>
                  </a:lnTo>
                  <a:lnTo>
                    <a:pt x="90" y="7"/>
                  </a:lnTo>
                  <a:lnTo>
                    <a:pt x="116" y="0"/>
                  </a:lnTo>
                  <a:lnTo>
                    <a:pt x="1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3" name="Freeform 551">
              <a:extLst>
                <a:ext uri="{FF2B5EF4-FFF2-40B4-BE49-F238E27FC236}">
                  <a16:creationId xmlns="" xmlns:a16="http://schemas.microsoft.com/office/drawing/2014/main" id="{1DEEDFDB-CC2C-4379-9815-283E052F5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8" y="3117"/>
              <a:ext cx="307" cy="307"/>
            </a:xfrm>
            <a:custGeom>
              <a:avLst/>
              <a:gdLst>
                <a:gd name="T0" fmla="*/ 307 w 614"/>
                <a:gd name="T1" fmla="*/ 0 h 613"/>
                <a:gd name="T2" fmla="*/ 352 w 614"/>
                <a:gd name="T3" fmla="*/ 4 h 613"/>
                <a:gd name="T4" fmla="*/ 395 w 614"/>
                <a:gd name="T5" fmla="*/ 14 h 613"/>
                <a:gd name="T6" fmla="*/ 435 w 614"/>
                <a:gd name="T7" fmla="*/ 29 h 613"/>
                <a:gd name="T8" fmla="*/ 473 w 614"/>
                <a:gd name="T9" fmla="*/ 50 h 613"/>
                <a:gd name="T10" fmla="*/ 508 w 614"/>
                <a:gd name="T11" fmla="*/ 76 h 613"/>
                <a:gd name="T12" fmla="*/ 538 w 614"/>
                <a:gd name="T13" fmla="*/ 106 h 613"/>
                <a:gd name="T14" fmla="*/ 564 w 614"/>
                <a:gd name="T15" fmla="*/ 141 h 613"/>
                <a:gd name="T16" fmla="*/ 585 w 614"/>
                <a:gd name="T17" fmla="*/ 178 h 613"/>
                <a:gd name="T18" fmla="*/ 600 w 614"/>
                <a:gd name="T19" fmla="*/ 218 h 613"/>
                <a:gd name="T20" fmla="*/ 610 w 614"/>
                <a:gd name="T21" fmla="*/ 262 h 613"/>
                <a:gd name="T22" fmla="*/ 614 w 614"/>
                <a:gd name="T23" fmla="*/ 307 h 613"/>
                <a:gd name="T24" fmla="*/ 610 w 614"/>
                <a:gd name="T25" fmla="*/ 353 h 613"/>
                <a:gd name="T26" fmla="*/ 600 w 614"/>
                <a:gd name="T27" fmla="*/ 395 h 613"/>
                <a:gd name="T28" fmla="*/ 585 w 614"/>
                <a:gd name="T29" fmla="*/ 436 h 613"/>
                <a:gd name="T30" fmla="*/ 564 w 614"/>
                <a:gd name="T31" fmla="*/ 474 h 613"/>
                <a:gd name="T32" fmla="*/ 538 w 614"/>
                <a:gd name="T33" fmla="*/ 509 h 613"/>
                <a:gd name="T34" fmla="*/ 508 w 614"/>
                <a:gd name="T35" fmla="*/ 538 h 613"/>
                <a:gd name="T36" fmla="*/ 473 w 614"/>
                <a:gd name="T37" fmla="*/ 565 h 613"/>
                <a:gd name="T38" fmla="*/ 435 w 614"/>
                <a:gd name="T39" fmla="*/ 585 h 613"/>
                <a:gd name="T40" fmla="*/ 395 w 614"/>
                <a:gd name="T41" fmla="*/ 601 h 613"/>
                <a:gd name="T42" fmla="*/ 352 w 614"/>
                <a:gd name="T43" fmla="*/ 611 h 613"/>
                <a:gd name="T44" fmla="*/ 307 w 614"/>
                <a:gd name="T45" fmla="*/ 613 h 613"/>
                <a:gd name="T46" fmla="*/ 261 w 614"/>
                <a:gd name="T47" fmla="*/ 611 h 613"/>
                <a:gd name="T48" fmla="*/ 218 w 614"/>
                <a:gd name="T49" fmla="*/ 601 h 613"/>
                <a:gd name="T50" fmla="*/ 177 w 614"/>
                <a:gd name="T51" fmla="*/ 585 h 613"/>
                <a:gd name="T52" fmla="*/ 140 w 614"/>
                <a:gd name="T53" fmla="*/ 565 h 613"/>
                <a:gd name="T54" fmla="*/ 105 w 614"/>
                <a:gd name="T55" fmla="*/ 538 h 613"/>
                <a:gd name="T56" fmla="*/ 75 w 614"/>
                <a:gd name="T57" fmla="*/ 509 h 613"/>
                <a:gd name="T58" fmla="*/ 49 w 614"/>
                <a:gd name="T59" fmla="*/ 474 h 613"/>
                <a:gd name="T60" fmla="*/ 28 w 614"/>
                <a:gd name="T61" fmla="*/ 436 h 613"/>
                <a:gd name="T62" fmla="*/ 13 w 614"/>
                <a:gd name="T63" fmla="*/ 395 h 613"/>
                <a:gd name="T64" fmla="*/ 3 w 614"/>
                <a:gd name="T65" fmla="*/ 353 h 613"/>
                <a:gd name="T66" fmla="*/ 0 w 614"/>
                <a:gd name="T67" fmla="*/ 307 h 613"/>
                <a:gd name="T68" fmla="*/ 3 w 614"/>
                <a:gd name="T69" fmla="*/ 262 h 613"/>
                <a:gd name="T70" fmla="*/ 13 w 614"/>
                <a:gd name="T71" fmla="*/ 218 h 613"/>
                <a:gd name="T72" fmla="*/ 28 w 614"/>
                <a:gd name="T73" fmla="*/ 178 h 613"/>
                <a:gd name="T74" fmla="*/ 49 w 614"/>
                <a:gd name="T75" fmla="*/ 141 h 613"/>
                <a:gd name="T76" fmla="*/ 75 w 614"/>
                <a:gd name="T77" fmla="*/ 106 h 613"/>
                <a:gd name="T78" fmla="*/ 105 w 614"/>
                <a:gd name="T79" fmla="*/ 76 h 613"/>
                <a:gd name="T80" fmla="*/ 140 w 614"/>
                <a:gd name="T81" fmla="*/ 50 h 613"/>
                <a:gd name="T82" fmla="*/ 177 w 614"/>
                <a:gd name="T83" fmla="*/ 29 h 613"/>
                <a:gd name="T84" fmla="*/ 218 w 614"/>
                <a:gd name="T85" fmla="*/ 14 h 613"/>
                <a:gd name="T86" fmla="*/ 261 w 614"/>
                <a:gd name="T87" fmla="*/ 4 h 613"/>
                <a:gd name="T88" fmla="*/ 307 w 614"/>
                <a:gd name="T89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14" h="613">
                  <a:moveTo>
                    <a:pt x="307" y="0"/>
                  </a:moveTo>
                  <a:lnTo>
                    <a:pt x="352" y="4"/>
                  </a:lnTo>
                  <a:lnTo>
                    <a:pt x="395" y="14"/>
                  </a:lnTo>
                  <a:lnTo>
                    <a:pt x="435" y="29"/>
                  </a:lnTo>
                  <a:lnTo>
                    <a:pt x="473" y="50"/>
                  </a:lnTo>
                  <a:lnTo>
                    <a:pt x="508" y="76"/>
                  </a:lnTo>
                  <a:lnTo>
                    <a:pt x="538" y="106"/>
                  </a:lnTo>
                  <a:lnTo>
                    <a:pt x="564" y="141"/>
                  </a:lnTo>
                  <a:lnTo>
                    <a:pt x="585" y="178"/>
                  </a:lnTo>
                  <a:lnTo>
                    <a:pt x="600" y="218"/>
                  </a:lnTo>
                  <a:lnTo>
                    <a:pt x="610" y="262"/>
                  </a:lnTo>
                  <a:lnTo>
                    <a:pt x="614" y="307"/>
                  </a:lnTo>
                  <a:lnTo>
                    <a:pt x="610" y="353"/>
                  </a:lnTo>
                  <a:lnTo>
                    <a:pt x="600" y="395"/>
                  </a:lnTo>
                  <a:lnTo>
                    <a:pt x="585" y="436"/>
                  </a:lnTo>
                  <a:lnTo>
                    <a:pt x="564" y="474"/>
                  </a:lnTo>
                  <a:lnTo>
                    <a:pt x="538" y="509"/>
                  </a:lnTo>
                  <a:lnTo>
                    <a:pt x="508" y="538"/>
                  </a:lnTo>
                  <a:lnTo>
                    <a:pt x="473" y="565"/>
                  </a:lnTo>
                  <a:lnTo>
                    <a:pt x="435" y="585"/>
                  </a:lnTo>
                  <a:lnTo>
                    <a:pt x="395" y="601"/>
                  </a:lnTo>
                  <a:lnTo>
                    <a:pt x="352" y="611"/>
                  </a:lnTo>
                  <a:lnTo>
                    <a:pt x="307" y="613"/>
                  </a:lnTo>
                  <a:lnTo>
                    <a:pt x="261" y="611"/>
                  </a:lnTo>
                  <a:lnTo>
                    <a:pt x="218" y="601"/>
                  </a:lnTo>
                  <a:lnTo>
                    <a:pt x="177" y="585"/>
                  </a:lnTo>
                  <a:lnTo>
                    <a:pt x="140" y="565"/>
                  </a:lnTo>
                  <a:lnTo>
                    <a:pt x="105" y="538"/>
                  </a:lnTo>
                  <a:lnTo>
                    <a:pt x="75" y="509"/>
                  </a:lnTo>
                  <a:lnTo>
                    <a:pt x="49" y="474"/>
                  </a:lnTo>
                  <a:lnTo>
                    <a:pt x="28" y="436"/>
                  </a:lnTo>
                  <a:lnTo>
                    <a:pt x="13" y="395"/>
                  </a:lnTo>
                  <a:lnTo>
                    <a:pt x="3" y="353"/>
                  </a:lnTo>
                  <a:lnTo>
                    <a:pt x="0" y="307"/>
                  </a:lnTo>
                  <a:lnTo>
                    <a:pt x="3" y="262"/>
                  </a:lnTo>
                  <a:lnTo>
                    <a:pt x="13" y="218"/>
                  </a:lnTo>
                  <a:lnTo>
                    <a:pt x="28" y="178"/>
                  </a:lnTo>
                  <a:lnTo>
                    <a:pt x="49" y="141"/>
                  </a:lnTo>
                  <a:lnTo>
                    <a:pt x="75" y="106"/>
                  </a:lnTo>
                  <a:lnTo>
                    <a:pt x="105" y="76"/>
                  </a:lnTo>
                  <a:lnTo>
                    <a:pt x="140" y="50"/>
                  </a:lnTo>
                  <a:lnTo>
                    <a:pt x="177" y="29"/>
                  </a:lnTo>
                  <a:lnTo>
                    <a:pt x="218" y="14"/>
                  </a:lnTo>
                  <a:lnTo>
                    <a:pt x="261" y="4"/>
                  </a:lnTo>
                  <a:lnTo>
                    <a:pt x="3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4" name="Freeform 552">
              <a:extLst>
                <a:ext uri="{FF2B5EF4-FFF2-40B4-BE49-F238E27FC236}">
                  <a16:creationId xmlns="" xmlns:a16="http://schemas.microsoft.com/office/drawing/2014/main" id="{5C8F8AF7-F5ED-4458-B468-73573DA1A6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5" y="2830"/>
              <a:ext cx="853" cy="881"/>
            </a:xfrm>
            <a:custGeom>
              <a:avLst/>
              <a:gdLst>
                <a:gd name="T0" fmla="*/ 743 w 1706"/>
                <a:gd name="T1" fmla="*/ 451 h 1763"/>
                <a:gd name="T2" fmla="*/ 599 w 1706"/>
                <a:gd name="T3" fmla="*/ 517 h 1763"/>
                <a:gd name="T4" fmla="*/ 488 w 1706"/>
                <a:gd name="T5" fmla="*/ 628 h 1763"/>
                <a:gd name="T6" fmla="*/ 422 w 1706"/>
                <a:gd name="T7" fmla="*/ 772 h 1763"/>
                <a:gd name="T8" fmla="*/ 412 w 1706"/>
                <a:gd name="T9" fmla="*/ 937 h 1763"/>
                <a:gd name="T10" fmla="*/ 460 w 1706"/>
                <a:gd name="T11" fmla="*/ 1090 h 1763"/>
                <a:gd name="T12" fmla="*/ 558 w 1706"/>
                <a:gd name="T13" fmla="*/ 1213 h 1763"/>
                <a:gd name="T14" fmla="*/ 692 w 1706"/>
                <a:gd name="T15" fmla="*/ 1296 h 1763"/>
                <a:gd name="T16" fmla="*/ 853 w 1706"/>
                <a:gd name="T17" fmla="*/ 1325 h 1763"/>
                <a:gd name="T18" fmla="*/ 1012 w 1706"/>
                <a:gd name="T19" fmla="*/ 1296 h 1763"/>
                <a:gd name="T20" fmla="*/ 1147 w 1706"/>
                <a:gd name="T21" fmla="*/ 1213 h 1763"/>
                <a:gd name="T22" fmla="*/ 1244 w 1706"/>
                <a:gd name="T23" fmla="*/ 1090 h 1763"/>
                <a:gd name="T24" fmla="*/ 1293 w 1706"/>
                <a:gd name="T25" fmla="*/ 937 h 1763"/>
                <a:gd name="T26" fmla="*/ 1283 w 1706"/>
                <a:gd name="T27" fmla="*/ 772 h 1763"/>
                <a:gd name="T28" fmla="*/ 1217 w 1706"/>
                <a:gd name="T29" fmla="*/ 628 h 1763"/>
                <a:gd name="T30" fmla="*/ 1106 w 1706"/>
                <a:gd name="T31" fmla="*/ 517 h 1763"/>
                <a:gd name="T32" fmla="*/ 961 w 1706"/>
                <a:gd name="T33" fmla="*/ 451 h 1763"/>
                <a:gd name="T34" fmla="*/ 706 w 1706"/>
                <a:gd name="T35" fmla="*/ 0 h 1763"/>
                <a:gd name="T36" fmla="*/ 1051 w 1706"/>
                <a:gd name="T37" fmla="*/ 12 h 1763"/>
                <a:gd name="T38" fmla="*/ 1107 w 1706"/>
                <a:gd name="T39" fmla="*/ 67 h 1763"/>
                <a:gd name="T40" fmla="*/ 1120 w 1706"/>
                <a:gd name="T41" fmla="*/ 244 h 1763"/>
                <a:gd name="T42" fmla="*/ 1268 w 1706"/>
                <a:gd name="T43" fmla="*/ 334 h 1763"/>
                <a:gd name="T44" fmla="*/ 1418 w 1706"/>
                <a:gd name="T45" fmla="*/ 255 h 1763"/>
                <a:gd name="T46" fmla="*/ 1486 w 1706"/>
                <a:gd name="T47" fmla="*/ 264 h 1763"/>
                <a:gd name="T48" fmla="*/ 1542 w 1706"/>
                <a:gd name="T49" fmla="*/ 314 h 1763"/>
                <a:gd name="T50" fmla="*/ 1704 w 1706"/>
                <a:gd name="T51" fmla="*/ 612 h 1763"/>
                <a:gd name="T52" fmla="*/ 1693 w 1706"/>
                <a:gd name="T53" fmla="*/ 680 h 1763"/>
                <a:gd name="T54" fmla="*/ 1644 w 1706"/>
                <a:gd name="T55" fmla="*/ 731 h 1763"/>
                <a:gd name="T56" fmla="*/ 1543 w 1706"/>
                <a:gd name="T57" fmla="*/ 881 h 1763"/>
                <a:gd name="T58" fmla="*/ 1644 w 1706"/>
                <a:gd name="T59" fmla="*/ 1030 h 1763"/>
                <a:gd name="T60" fmla="*/ 1697 w 1706"/>
                <a:gd name="T61" fmla="*/ 1091 h 1763"/>
                <a:gd name="T62" fmla="*/ 1701 w 1706"/>
                <a:gd name="T63" fmla="*/ 1170 h 1763"/>
                <a:gd name="T64" fmla="*/ 1529 w 1706"/>
                <a:gd name="T65" fmla="*/ 1468 h 1763"/>
                <a:gd name="T66" fmla="*/ 1470 w 1706"/>
                <a:gd name="T67" fmla="*/ 1505 h 1763"/>
                <a:gd name="T68" fmla="*/ 1398 w 1706"/>
                <a:gd name="T69" fmla="*/ 1501 h 1763"/>
                <a:gd name="T70" fmla="*/ 1222 w 1706"/>
                <a:gd name="T71" fmla="*/ 1463 h 1763"/>
                <a:gd name="T72" fmla="*/ 1120 w 1706"/>
                <a:gd name="T73" fmla="*/ 1642 h 1763"/>
                <a:gd name="T74" fmla="*/ 1092 w 1706"/>
                <a:gd name="T75" fmla="*/ 1718 h 1763"/>
                <a:gd name="T76" fmla="*/ 1026 w 1706"/>
                <a:gd name="T77" fmla="*/ 1759 h 1763"/>
                <a:gd name="T78" fmla="*/ 678 w 1706"/>
                <a:gd name="T79" fmla="*/ 1759 h 1763"/>
                <a:gd name="T80" fmla="*/ 612 w 1706"/>
                <a:gd name="T81" fmla="*/ 1718 h 1763"/>
                <a:gd name="T82" fmla="*/ 586 w 1706"/>
                <a:gd name="T83" fmla="*/ 1642 h 1763"/>
                <a:gd name="T84" fmla="*/ 484 w 1706"/>
                <a:gd name="T85" fmla="*/ 1463 h 1763"/>
                <a:gd name="T86" fmla="*/ 338 w 1706"/>
                <a:gd name="T87" fmla="*/ 1455 h 1763"/>
                <a:gd name="T88" fmla="*/ 361 w 1706"/>
                <a:gd name="T89" fmla="*/ 1377 h 1763"/>
                <a:gd name="T90" fmla="*/ 396 w 1706"/>
                <a:gd name="T91" fmla="*/ 1263 h 1763"/>
                <a:gd name="T92" fmla="*/ 378 w 1706"/>
                <a:gd name="T93" fmla="*/ 1125 h 1763"/>
                <a:gd name="T94" fmla="*/ 221 w 1706"/>
                <a:gd name="T95" fmla="*/ 851 h 1763"/>
                <a:gd name="T96" fmla="*/ 170 w 1706"/>
                <a:gd name="T97" fmla="*/ 795 h 1763"/>
                <a:gd name="T98" fmla="*/ 60 w 1706"/>
                <a:gd name="T99" fmla="*/ 731 h 1763"/>
                <a:gd name="T100" fmla="*/ 8 w 1706"/>
                <a:gd name="T101" fmla="*/ 671 h 1763"/>
                <a:gd name="T102" fmla="*/ 4 w 1706"/>
                <a:gd name="T103" fmla="*/ 593 h 1763"/>
                <a:gd name="T104" fmla="*/ 176 w 1706"/>
                <a:gd name="T105" fmla="*/ 295 h 1763"/>
                <a:gd name="T106" fmla="*/ 235 w 1706"/>
                <a:gd name="T107" fmla="*/ 258 h 1763"/>
                <a:gd name="T108" fmla="*/ 307 w 1706"/>
                <a:gd name="T109" fmla="*/ 262 h 1763"/>
                <a:gd name="T110" fmla="*/ 484 w 1706"/>
                <a:gd name="T111" fmla="*/ 300 h 1763"/>
                <a:gd name="T112" fmla="*/ 586 w 1706"/>
                <a:gd name="T113" fmla="*/ 121 h 1763"/>
                <a:gd name="T114" fmla="*/ 612 w 1706"/>
                <a:gd name="T115" fmla="*/ 45 h 1763"/>
                <a:gd name="T116" fmla="*/ 678 w 1706"/>
                <a:gd name="T117" fmla="*/ 4 h 1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06" h="1763">
                  <a:moveTo>
                    <a:pt x="853" y="437"/>
                  </a:moveTo>
                  <a:lnTo>
                    <a:pt x="797" y="441"/>
                  </a:lnTo>
                  <a:lnTo>
                    <a:pt x="743" y="451"/>
                  </a:lnTo>
                  <a:lnTo>
                    <a:pt x="692" y="467"/>
                  </a:lnTo>
                  <a:lnTo>
                    <a:pt x="644" y="490"/>
                  </a:lnTo>
                  <a:lnTo>
                    <a:pt x="599" y="517"/>
                  </a:lnTo>
                  <a:lnTo>
                    <a:pt x="558" y="549"/>
                  </a:lnTo>
                  <a:lnTo>
                    <a:pt x="520" y="587"/>
                  </a:lnTo>
                  <a:lnTo>
                    <a:pt x="488" y="628"/>
                  </a:lnTo>
                  <a:lnTo>
                    <a:pt x="460" y="673"/>
                  </a:lnTo>
                  <a:lnTo>
                    <a:pt x="438" y="721"/>
                  </a:lnTo>
                  <a:lnTo>
                    <a:pt x="422" y="772"/>
                  </a:lnTo>
                  <a:lnTo>
                    <a:pt x="412" y="826"/>
                  </a:lnTo>
                  <a:lnTo>
                    <a:pt x="408" y="881"/>
                  </a:lnTo>
                  <a:lnTo>
                    <a:pt x="412" y="937"/>
                  </a:lnTo>
                  <a:lnTo>
                    <a:pt x="422" y="990"/>
                  </a:lnTo>
                  <a:lnTo>
                    <a:pt x="438" y="1041"/>
                  </a:lnTo>
                  <a:lnTo>
                    <a:pt x="460" y="1090"/>
                  </a:lnTo>
                  <a:lnTo>
                    <a:pt x="488" y="1135"/>
                  </a:lnTo>
                  <a:lnTo>
                    <a:pt x="520" y="1176"/>
                  </a:lnTo>
                  <a:lnTo>
                    <a:pt x="558" y="1213"/>
                  </a:lnTo>
                  <a:lnTo>
                    <a:pt x="599" y="1246"/>
                  </a:lnTo>
                  <a:lnTo>
                    <a:pt x="644" y="1273"/>
                  </a:lnTo>
                  <a:lnTo>
                    <a:pt x="692" y="1296"/>
                  </a:lnTo>
                  <a:lnTo>
                    <a:pt x="743" y="1312"/>
                  </a:lnTo>
                  <a:lnTo>
                    <a:pt x="797" y="1322"/>
                  </a:lnTo>
                  <a:lnTo>
                    <a:pt x="853" y="1325"/>
                  </a:lnTo>
                  <a:lnTo>
                    <a:pt x="908" y="1322"/>
                  </a:lnTo>
                  <a:lnTo>
                    <a:pt x="961" y="1312"/>
                  </a:lnTo>
                  <a:lnTo>
                    <a:pt x="1012" y="1296"/>
                  </a:lnTo>
                  <a:lnTo>
                    <a:pt x="1061" y="1273"/>
                  </a:lnTo>
                  <a:lnTo>
                    <a:pt x="1106" y="1246"/>
                  </a:lnTo>
                  <a:lnTo>
                    <a:pt x="1147" y="1213"/>
                  </a:lnTo>
                  <a:lnTo>
                    <a:pt x="1184" y="1176"/>
                  </a:lnTo>
                  <a:lnTo>
                    <a:pt x="1217" y="1135"/>
                  </a:lnTo>
                  <a:lnTo>
                    <a:pt x="1244" y="1090"/>
                  </a:lnTo>
                  <a:lnTo>
                    <a:pt x="1267" y="1041"/>
                  </a:lnTo>
                  <a:lnTo>
                    <a:pt x="1283" y="990"/>
                  </a:lnTo>
                  <a:lnTo>
                    <a:pt x="1293" y="937"/>
                  </a:lnTo>
                  <a:lnTo>
                    <a:pt x="1297" y="881"/>
                  </a:lnTo>
                  <a:lnTo>
                    <a:pt x="1293" y="826"/>
                  </a:lnTo>
                  <a:lnTo>
                    <a:pt x="1283" y="772"/>
                  </a:lnTo>
                  <a:lnTo>
                    <a:pt x="1267" y="721"/>
                  </a:lnTo>
                  <a:lnTo>
                    <a:pt x="1244" y="673"/>
                  </a:lnTo>
                  <a:lnTo>
                    <a:pt x="1217" y="628"/>
                  </a:lnTo>
                  <a:lnTo>
                    <a:pt x="1184" y="587"/>
                  </a:lnTo>
                  <a:lnTo>
                    <a:pt x="1147" y="549"/>
                  </a:lnTo>
                  <a:lnTo>
                    <a:pt x="1106" y="517"/>
                  </a:lnTo>
                  <a:lnTo>
                    <a:pt x="1061" y="490"/>
                  </a:lnTo>
                  <a:lnTo>
                    <a:pt x="1012" y="467"/>
                  </a:lnTo>
                  <a:lnTo>
                    <a:pt x="961" y="451"/>
                  </a:lnTo>
                  <a:lnTo>
                    <a:pt x="908" y="441"/>
                  </a:lnTo>
                  <a:lnTo>
                    <a:pt x="853" y="437"/>
                  </a:lnTo>
                  <a:close/>
                  <a:moveTo>
                    <a:pt x="706" y="0"/>
                  </a:moveTo>
                  <a:lnTo>
                    <a:pt x="999" y="0"/>
                  </a:lnTo>
                  <a:lnTo>
                    <a:pt x="1026" y="4"/>
                  </a:lnTo>
                  <a:lnTo>
                    <a:pt x="1051" y="12"/>
                  </a:lnTo>
                  <a:lnTo>
                    <a:pt x="1074" y="26"/>
                  </a:lnTo>
                  <a:lnTo>
                    <a:pt x="1092" y="45"/>
                  </a:lnTo>
                  <a:lnTo>
                    <a:pt x="1107" y="67"/>
                  </a:lnTo>
                  <a:lnTo>
                    <a:pt x="1116" y="92"/>
                  </a:lnTo>
                  <a:lnTo>
                    <a:pt x="1120" y="121"/>
                  </a:lnTo>
                  <a:lnTo>
                    <a:pt x="1120" y="244"/>
                  </a:lnTo>
                  <a:lnTo>
                    <a:pt x="1172" y="269"/>
                  </a:lnTo>
                  <a:lnTo>
                    <a:pt x="1221" y="300"/>
                  </a:lnTo>
                  <a:lnTo>
                    <a:pt x="1268" y="334"/>
                  </a:lnTo>
                  <a:lnTo>
                    <a:pt x="1379" y="270"/>
                  </a:lnTo>
                  <a:lnTo>
                    <a:pt x="1398" y="260"/>
                  </a:lnTo>
                  <a:lnTo>
                    <a:pt x="1418" y="255"/>
                  </a:lnTo>
                  <a:lnTo>
                    <a:pt x="1439" y="254"/>
                  </a:lnTo>
                  <a:lnTo>
                    <a:pt x="1464" y="257"/>
                  </a:lnTo>
                  <a:lnTo>
                    <a:pt x="1486" y="264"/>
                  </a:lnTo>
                  <a:lnTo>
                    <a:pt x="1509" y="276"/>
                  </a:lnTo>
                  <a:lnTo>
                    <a:pt x="1527" y="293"/>
                  </a:lnTo>
                  <a:lnTo>
                    <a:pt x="1542" y="314"/>
                  </a:lnTo>
                  <a:lnTo>
                    <a:pt x="1689" y="567"/>
                  </a:lnTo>
                  <a:lnTo>
                    <a:pt x="1699" y="589"/>
                  </a:lnTo>
                  <a:lnTo>
                    <a:pt x="1704" y="612"/>
                  </a:lnTo>
                  <a:lnTo>
                    <a:pt x="1706" y="635"/>
                  </a:lnTo>
                  <a:lnTo>
                    <a:pt x="1701" y="659"/>
                  </a:lnTo>
                  <a:lnTo>
                    <a:pt x="1693" y="680"/>
                  </a:lnTo>
                  <a:lnTo>
                    <a:pt x="1681" y="700"/>
                  </a:lnTo>
                  <a:lnTo>
                    <a:pt x="1664" y="718"/>
                  </a:lnTo>
                  <a:lnTo>
                    <a:pt x="1644" y="731"/>
                  </a:lnTo>
                  <a:lnTo>
                    <a:pt x="1535" y="795"/>
                  </a:lnTo>
                  <a:lnTo>
                    <a:pt x="1540" y="838"/>
                  </a:lnTo>
                  <a:lnTo>
                    <a:pt x="1543" y="881"/>
                  </a:lnTo>
                  <a:lnTo>
                    <a:pt x="1540" y="924"/>
                  </a:lnTo>
                  <a:lnTo>
                    <a:pt x="1535" y="967"/>
                  </a:lnTo>
                  <a:lnTo>
                    <a:pt x="1644" y="1030"/>
                  </a:lnTo>
                  <a:lnTo>
                    <a:pt x="1667" y="1048"/>
                  </a:lnTo>
                  <a:lnTo>
                    <a:pt x="1684" y="1068"/>
                  </a:lnTo>
                  <a:lnTo>
                    <a:pt x="1697" y="1091"/>
                  </a:lnTo>
                  <a:lnTo>
                    <a:pt x="1704" y="1117"/>
                  </a:lnTo>
                  <a:lnTo>
                    <a:pt x="1706" y="1144"/>
                  </a:lnTo>
                  <a:lnTo>
                    <a:pt x="1701" y="1170"/>
                  </a:lnTo>
                  <a:lnTo>
                    <a:pt x="1689" y="1195"/>
                  </a:lnTo>
                  <a:lnTo>
                    <a:pt x="1542" y="1449"/>
                  </a:lnTo>
                  <a:lnTo>
                    <a:pt x="1529" y="1468"/>
                  </a:lnTo>
                  <a:lnTo>
                    <a:pt x="1512" y="1484"/>
                  </a:lnTo>
                  <a:lnTo>
                    <a:pt x="1492" y="1496"/>
                  </a:lnTo>
                  <a:lnTo>
                    <a:pt x="1470" y="1505"/>
                  </a:lnTo>
                  <a:lnTo>
                    <a:pt x="1439" y="1509"/>
                  </a:lnTo>
                  <a:lnTo>
                    <a:pt x="1418" y="1507"/>
                  </a:lnTo>
                  <a:lnTo>
                    <a:pt x="1398" y="1501"/>
                  </a:lnTo>
                  <a:lnTo>
                    <a:pt x="1379" y="1492"/>
                  </a:lnTo>
                  <a:lnTo>
                    <a:pt x="1268" y="1429"/>
                  </a:lnTo>
                  <a:lnTo>
                    <a:pt x="1222" y="1463"/>
                  </a:lnTo>
                  <a:lnTo>
                    <a:pt x="1172" y="1492"/>
                  </a:lnTo>
                  <a:lnTo>
                    <a:pt x="1120" y="1519"/>
                  </a:lnTo>
                  <a:lnTo>
                    <a:pt x="1120" y="1642"/>
                  </a:lnTo>
                  <a:lnTo>
                    <a:pt x="1116" y="1669"/>
                  </a:lnTo>
                  <a:lnTo>
                    <a:pt x="1107" y="1696"/>
                  </a:lnTo>
                  <a:lnTo>
                    <a:pt x="1092" y="1718"/>
                  </a:lnTo>
                  <a:lnTo>
                    <a:pt x="1074" y="1737"/>
                  </a:lnTo>
                  <a:lnTo>
                    <a:pt x="1051" y="1750"/>
                  </a:lnTo>
                  <a:lnTo>
                    <a:pt x="1026" y="1759"/>
                  </a:lnTo>
                  <a:lnTo>
                    <a:pt x="999" y="1763"/>
                  </a:lnTo>
                  <a:lnTo>
                    <a:pt x="706" y="1763"/>
                  </a:lnTo>
                  <a:lnTo>
                    <a:pt x="678" y="1759"/>
                  </a:lnTo>
                  <a:lnTo>
                    <a:pt x="654" y="1750"/>
                  </a:lnTo>
                  <a:lnTo>
                    <a:pt x="631" y="1737"/>
                  </a:lnTo>
                  <a:lnTo>
                    <a:pt x="612" y="1718"/>
                  </a:lnTo>
                  <a:lnTo>
                    <a:pt x="597" y="1696"/>
                  </a:lnTo>
                  <a:lnTo>
                    <a:pt x="589" y="1669"/>
                  </a:lnTo>
                  <a:lnTo>
                    <a:pt x="586" y="1642"/>
                  </a:lnTo>
                  <a:lnTo>
                    <a:pt x="586" y="1519"/>
                  </a:lnTo>
                  <a:lnTo>
                    <a:pt x="533" y="1492"/>
                  </a:lnTo>
                  <a:lnTo>
                    <a:pt x="484" y="1463"/>
                  </a:lnTo>
                  <a:lnTo>
                    <a:pt x="437" y="1429"/>
                  </a:lnTo>
                  <a:lnTo>
                    <a:pt x="352" y="1477"/>
                  </a:lnTo>
                  <a:lnTo>
                    <a:pt x="338" y="1455"/>
                  </a:lnTo>
                  <a:lnTo>
                    <a:pt x="321" y="1434"/>
                  </a:lnTo>
                  <a:lnTo>
                    <a:pt x="343" y="1406"/>
                  </a:lnTo>
                  <a:lnTo>
                    <a:pt x="361" y="1377"/>
                  </a:lnTo>
                  <a:lnTo>
                    <a:pt x="376" y="1345"/>
                  </a:lnTo>
                  <a:lnTo>
                    <a:pt x="387" y="1311"/>
                  </a:lnTo>
                  <a:lnTo>
                    <a:pt x="396" y="1263"/>
                  </a:lnTo>
                  <a:lnTo>
                    <a:pt x="397" y="1217"/>
                  </a:lnTo>
                  <a:lnTo>
                    <a:pt x="392" y="1170"/>
                  </a:lnTo>
                  <a:lnTo>
                    <a:pt x="378" y="1125"/>
                  </a:lnTo>
                  <a:lnTo>
                    <a:pt x="358" y="1083"/>
                  </a:lnTo>
                  <a:lnTo>
                    <a:pt x="241" y="881"/>
                  </a:lnTo>
                  <a:lnTo>
                    <a:pt x="221" y="851"/>
                  </a:lnTo>
                  <a:lnTo>
                    <a:pt x="196" y="825"/>
                  </a:lnTo>
                  <a:lnTo>
                    <a:pt x="170" y="800"/>
                  </a:lnTo>
                  <a:lnTo>
                    <a:pt x="170" y="795"/>
                  </a:lnTo>
                  <a:lnTo>
                    <a:pt x="141" y="779"/>
                  </a:lnTo>
                  <a:lnTo>
                    <a:pt x="118" y="765"/>
                  </a:lnTo>
                  <a:lnTo>
                    <a:pt x="60" y="731"/>
                  </a:lnTo>
                  <a:lnTo>
                    <a:pt x="38" y="715"/>
                  </a:lnTo>
                  <a:lnTo>
                    <a:pt x="20" y="695"/>
                  </a:lnTo>
                  <a:lnTo>
                    <a:pt x="8" y="671"/>
                  </a:lnTo>
                  <a:lnTo>
                    <a:pt x="0" y="645"/>
                  </a:lnTo>
                  <a:lnTo>
                    <a:pt x="0" y="619"/>
                  </a:lnTo>
                  <a:lnTo>
                    <a:pt x="4" y="593"/>
                  </a:lnTo>
                  <a:lnTo>
                    <a:pt x="15" y="567"/>
                  </a:lnTo>
                  <a:lnTo>
                    <a:pt x="162" y="314"/>
                  </a:lnTo>
                  <a:lnTo>
                    <a:pt x="176" y="295"/>
                  </a:lnTo>
                  <a:lnTo>
                    <a:pt x="192" y="279"/>
                  </a:lnTo>
                  <a:lnTo>
                    <a:pt x="212" y="267"/>
                  </a:lnTo>
                  <a:lnTo>
                    <a:pt x="235" y="258"/>
                  </a:lnTo>
                  <a:lnTo>
                    <a:pt x="266" y="254"/>
                  </a:lnTo>
                  <a:lnTo>
                    <a:pt x="287" y="255"/>
                  </a:lnTo>
                  <a:lnTo>
                    <a:pt x="307" y="262"/>
                  </a:lnTo>
                  <a:lnTo>
                    <a:pt x="327" y="270"/>
                  </a:lnTo>
                  <a:lnTo>
                    <a:pt x="437" y="334"/>
                  </a:lnTo>
                  <a:lnTo>
                    <a:pt x="484" y="300"/>
                  </a:lnTo>
                  <a:lnTo>
                    <a:pt x="533" y="269"/>
                  </a:lnTo>
                  <a:lnTo>
                    <a:pt x="586" y="244"/>
                  </a:lnTo>
                  <a:lnTo>
                    <a:pt x="586" y="121"/>
                  </a:lnTo>
                  <a:lnTo>
                    <a:pt x="589" y="92"/>
                  </a:lnTo>
                  <a:lnTo>
                    <a:pt x="597" y="67"/>
                  </a:lnTo>
                  <a:lnTo>
                    <a:pt x="612" y="45"/>
                  </a:lnTo>
                  <a:lnTo>
                    <a:pt x="631" y="26"/>
                  </a:lnTo>
                  <a:lnTo>
                    <a:pt x="654" y="12"/>
                  </a:lnTo>
                  <a:lnTo>
                    <a:pt x="678" y="4"/>
                  </a:lnTo>
                  <a:lnTo>
                    <a:pt x="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5" name="Freeform 553">
              <a:extLst>
                <a:ext uri="{FF2B5EF4-FFF2-40B4-BE49-F238E27FC236}">
                  <a16:creationId xmlns="" xmlns:a16="http://schemas.microsoft.com/office/drawing/2014/main" id="{1E8167F9-C831-4D02-920B-FF5302BCC9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4" y="3197"/>
              <a:ext cx="677" cy="700"/>
            </a:xfrm>
            <a:custGeom>
              <a:avLst/>
              <a:gdLst>
                <a:gd name="T0" fmla="*/ 594 w 1354"/>
                <a:gd name="T1" fmla="*/ 448 h 1399"/>
                <a:gd name="T2" fmla="*/ 492 w 1354"/>
                <a:gd name="T3" fmla="*/ 513 h 1399"/>
                <a:gd name="T4" fmla="*/ 427 w 1354"/>
                <a:gd name="T5" fmla="*/ 615 h 1399"/>
                <a:gd name="T6" fmla="*/ 417 w 1354"/>
                <a:gd name="T7" fmla="*/ 741 h 1399"/>
                <a:gd name="T8" fmla="*/ 464 w 1354"/>
                <a:gd name="T9" fmla="*/ 855 h 1399"/>
                <a:gd name="T10" fmla="*/ 556 w 1354"/>
                <a:gd name="T11" fmla="*/ 933 h 1399"/>
                <a:gd name="T12" fmla="*/ 677 w 1354"/>
                <a:gd name="T13" fmla="*/ 963 h 1399"/>
                <a:gd name="T14" fmla="*/ 798 w 1354"/>
                <a:gd name="T15" fmla="*/ 933 h 1399"/>
                <a:gd name="T16" fmla="*/ 890 w 1354"/>
                <a:gd name="T17" fmla="*/ 855 h 1399"/>
                <a:gd name="T18" fmla="*/ 938 w 1354"/>
                <a:gd name="T19" fmla="*/ 741 h 1399"/>
                <a:gd name="T20" fmla="*/ 928 w 1354"/>
                <a:gd name="T21" fmla="*/ 615 h 1399"/>
                <a:gd name="T22" fmla="*/ 864 w 1354"/>
                <a:gd name="T23" fmla="*/ 513 h 1399"/>
                <a:gd name="T24" fmla="*/ 761 w 1354"/>
                <a:gd name="T25" fmla="*/ 448 h 1399"/>
                <a:gd name="T26" fmla="*/ 561 w 1354"/>
                <a:gd name="T27" fmla="*/ 0 h 1399"/>
                <a:gd name="T28" fmla="*/ 842 w 1354"/>
                <a:gd name="T29" fmla="*/ 12 h 1399"/>
                <a:gd name="T30" fmla="*/ 885 w 1354"/>
                <a:gd name="T31" fmla="*/ 70 h 1399"/>
                <a:gd name="T32" fmla="*/ 930 w 1354"/>
                <a:gd name="T33" fmla="*/ 214 h 1399"/>
                <a:gd name="T34" fmla="*/ 1095 w 1354"/>
                <a:gd name="T35" fmla="*/ 214 h 1399"/>
                <a:gd name="T36" fmla="*/ 1162 w 1354"/>
                <a:gd name="T37" fmla="*/ 203 h 1399"/>
                <a:gd name="T38" fmla="*/ 1213 w 1354"/>
                <a:gd name="T39" fmla="*/ 232 h 1399"/>
                <a:gd name="T40" fmla="*/ 1352 w 1354"/>
                <a:gd name="T41" fmla="*/ 473 h 1399"/>
                <a:gd name="T42" fmla="*/ 1342 w 1354"/>
                <a:gd name="T43" fmla="*/ 546 h 1399"/>
                <a:gd name="T44" fmla="*/ 1218 w 1354"/>
                <a:gd name="T45" fmla="*/ 630 h 1399"/>
                <a:gd name="T46" fmla="*/ 1223 w 1354"/>
                <a:gd name="T47" fmla="*/ 734 h 1399"/>
                <a:gd name="T48" fmla="*/ 1324 w 1354"/>
                <a:gd name="T49" fmla="*/ 831 h 1399"/>
                <a:gd name="T50" fmla="*/ 1353 w 1354"/>
                <a:gd name="T51" fmla="*/ 886 h 1399"/>
                <a:gd name="T52" fmla="*/ 1342 w 1354"/>
                <a:gd name="T53" fmla="*/ 948 h 1399"/>
                <a:gd name="T54" fmla="*/ 1191 w 1354"/>
                <a:gd name="T55" fmla="*/ 1185 h 1399"/>
                <a:gd name="T56" fmla="*/ 1119 w 1354"/>
                <a:gd name="T57" fmla="*/ 1193 h 1399"/>
                <a:gd name="T58" fmla="*/ 970 w 1354"/>
                <a:gd name="T59" fmla="*/ 1161 h 1399"/>
                <a:gd name="T60" fmla="*/ 889 w 1354"/>
                <a:gd name="T61" fmla="*/ 1303 h 1399"/>
                <a:gd name="T62" fmla="*/ 861 w 1354"/>
                <a:gd name="T63" fmla="*/ 1370 h 1399"/>
                <a:gd name="T64" fmla="*/ 793 w 1354"/>
                <a:gd name="T65" fmla="*/ 1399 h 1399"/>
                <a:gd name="T66" fmla="*/ 513 w 1354"/>
                <a:gd name="T67" fmla="*/ 1385 h 1399"/>
                <a:gd name="T68" fmla="*/ 469 w 1354"/>
                <a:gd name="T69" fmla="*/ 1328 h 1399"/>
                <a:gd name="T70" fmla="*/ 424 w 1354"/>
                <a:gd name="T71" fmla="*/ 1185 h 1399"/>
                <a:gd name="T72" fmla="*/ 260 w 1354"/>
                <a:gd name="T73" fmla="*/ 1185 h 1399"/>
                <a:gd name="T74" fmla="*/ 187 w 1354"/>
                <a:gd name="T75" fmla="*/ 1193 h 1399"/>
                <a:gd name="T76" fmla="*/ 129 w 1354"/>
                <a:gd name="T77" fmla="*/ 1150 h 1399"/>
                <a:gd name="T78" fmla="*/ 0 w 1354"/>
                <a:gd name="T79" fmla="*/ 907 h 1399"/>
                <a:gd name="T80" fmla="*/ 17 w 1354"/>
                <a:gd name="T81" fmla="*/ 847 h 1399"/>
                <a:gd name="T82" fmla="*/ 136 w 1354"/>
                <a:gd name="T83" fmla="*/ 767 h 1399"/>
                <a:gd name="T84" fmla="*/ 131 w 1354"/>
                <a:gd name="T85" fmla="*/ 665 h 1399"/>
                <a:gd name="T86" fmla="*/ 30 w 1354"/>
                <a:gd name="T87" fmla="*/ 567 h 1399"/>
                <a:gd name="T88" fmla="*/ 2 w 1354"/>
                <a:gd name="T89" fmla="*/ 512 h 1399"/>
                <a:gd name="T90" fmla="*/ 13 w 1354"/>
                <a:gd name="T91" fmla="*/ 450 h 1399"/>
                <a:gd name="T92" fmla="*/ 164 w 1354"/>
                <a:gd name="T93" fmla="*/ 214 h 1399"/>
                <a:gd name="T94" fmla="*/ 237 w 1354"/>
                <a:gd name="T95" fmla="*/ 204 h 1399"/>
                <a:gd name="T96" fmla="*/ 384 w 1354"/>
                <a:gd name="T97" fmla="*/ 238 h 1399"/>
                <a:gd name="T98" fmla="*/ 465 w 1354"/>
                <a:gd name="T99" fmla="*/ 95 h 1399"/>
                <a:gd name="T100" fmla="*/ 494 w 1354"/>
                <a:gd name="T101" fmla="*/ 27 h 1399"/>
                <a:gd name="T102" fmla="*/ 561 w 1354"/>
                <a:gd name="T103" fmla="*/ 0 h 1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4" h="1399">
                  <a:moveTo>
                    <a:pt x="677" y="436"/>
                  </a:moveTo>
                  <a:lnTo>
                    <a:pt x="635" y="438"/>
                  </a:lnTo>
                  <a:lnTo>
                    <a:pt x="594" y="448"/>
                  </a:lnTo>
                  <a:lnTo>
                    <a:pt x="556" y="465"/>
                  </a:lnTo>
                  <a:lnTo>
                    <a:pt x="521" y="487"/>
                  </a:lnTo>
                  <a:lnTo>
                    <a:pt x="492" y="513"/>
                  </a:lnTo>
                  <a:lnTo>
                    <a:pt x="464" y="543"/>
                  </a:lnTo>
                  <a:lnTo>
                    <a:pt x="443" y="578"/>
                  </a:lnTo>
                  <a:lnTo>
                    <a:pt x="427" y="615"/>
                  </a:lnTo>
                  <a:lnTo>
                    <a:pt x="417" y="657"/>
                  </a:lnTo>
                  <a:lnTo>
                    <a:pt x="414" y="699"/>
                  </a:lnTo>
                  <a:lnTo>
                    <a:pt x="417" y="741"/>
                  </a:lnTo>
                  <a:lnTo>
                    <a:pt x="427" y="782"/>
                  </a:lnTo>
                  <a:lnTo>
                    <a:pt x="443" y="820"/>
                  </a:lnTo>
                  <a:lnTo>
                    <a:pt x="464" y="855"/>
                  </a:lnTo>
                  <a:lnTo>
                    <a:pt x="492" y="886"/>
                  </a:lnTo>
                  <a:lnTo>
                    <a:pt x="521" y="912"/>
                  </a:lnTo>
                  <a:lnTo>
                    <a:pt x="556" y="933"/>
                  </a:lnTo>
                  <a:lnTo>
                    <a:pt x="594" y="949"/>
                  </a:lnTo>
                  <a:lnTo>
                    <a:pt x="635" y="959"/>
                  </a:lnTo>
                  <a:lnTo>
                    <a:pt x="677" y="963"/>
                  </a:lnTo>
                  <a:lnTo>
                    <a:pt x="720" y="959"/>
                  </a:lnTo>
                  <a:lnTo>
                    <a:pt x="761" y="949"/>
                  </a:lnTo>
                  <a:lnTo>
                    <a:pt x="798" y="933"/>
                  </a:lnTo>
                  <a:lnTo>
                    <a:pt x="833" y="912"/>
                  </a:lnTo>
                  <a:lnTo>
                    <a:pt x="864" y="886"/>
                  </a:lnTo>
                  <a:lnTo>
                    <a:pt x="890" y="855"/>
                  </a:lnTo>
                  <a:lnTo>
                    <a:pt x="912" y="820"/>
                  </a:lnTo>
                  <a:lnTo>
                    <a:pt x="928" y="782"/>
                  </a:lnTo>
                  <a:lnTo>
                    <a:pt x="938" y="741"/>
                  </a:lnTo>
                  <a:lnTo>
                    <a:pt x="942" y="699"/>
                  </a:lnTo>
                  <a:lnTo>
                    <a:pt x="938" y="657"/>
                  </a:lnTo>
                  <a:lnTo>
                    <a:pt x="928" y="615"/>
                  </a:lnTo>
                  <a:lnTo>
                    <a:pt x="912" y="578"/>
                  </a:lnTo>
                  <a:lnTo>
                    <a:pt x="890" y="543"/>
                  </a:lnTo>
                  <a:lnTo>
                    <a:pt x="864" y="513"/>
                  </a:lnTo>
                  <a:lnTo>
                    <a:pt x="833" y="487"/>
                  </a:lnTo>
                  <a:lnTo>
                    <a:pt x="798" y="465"/>
                  </a:lnTo>
                  <a:lnTo>
                    <a:pt x="761" y="448"/>
                  </a:lnTo>
                  <a:lnTo>
                    <a:pt x="720" y="438"/>
                  </a:lnTo>
                  <a:lnTo>
                    <a:pt x="677" y="436"/>
                  </a:lnTo>
                  <a:close/>
                  <a:moveTo>
                    <a:pt x="561" y="0"/>
                  </a:moveTo>
                  <a:lnTo>
                    <a:pt x="793" y="0"/>
                  </a:lnTo>
                  <a:lnTo>
                    <a:pt x="818" y="2"/>
                  </a:lnTo>
                  <a:lnTo>
                    <a:pt x="842" y="12"/>
                  </a:lnTo>
                  <a:lnTo>
                    <a:pt x="861" y="27"/>
                  </a:lnTo>
                  <a:lnTo>
                    <a:pt x="875" y="47"/>
                  </a:lnTo>
                  <a:lnTo>
                    <a:pt x="885" y="70"/>
                  </a:lnTo>
                  <a:lnTo>
                    <a:pt x="889" y="95"/>
                  </a:lnTo>
                  <a:lnTo>
                    <a:pt x="889" y="193"/>
                  </a:lnTo>
                  <a:lnTo>
                    <a:pt x="930" y="214"/>
                  </a:lnTo>
                  <a:lnTo>
                    <a:pt x="970" y="238"/>
                  </a:lnTo>
                  <a:lnTo>
                    <a:pt x="1008" y="264"/>
                  </a:lnTo>
                  <a:lnTo>
                    <a:pt x="1095" y="214"/>
                  </a:lnTo>
                  <a:lnTo>
                    <a:pt x="1119" y="204"/>
                  </a:lnTo>
                  <a:lnTo>
                    <a:pt x="1142" y="201"/>
                  </a:lnTo>
                  <a:lnTo>
                    <a:pt x="1162" y="203"/>
                  </a:lnTo>
                  <a:lnTo>
                    <a:pt x="1181" y="209"/>
                  </a:lnTo>
                  <a:lnTo>
                    <a:pt x="1198" y="219"/>
                  </a:lnTo>
                  <a:lnTo>
                    <a:pt x="1213" y="232"/>
                  </a:lnTo>
                  <a:lnTo>
                    <a:pt x="1226" y="249"/>
                  </a:lnTo>
                  <a:lnTo>
                    <a:pt x="1342" y="450"/>
                  </a:lnTo>
                  <a:lnTo>
                    <a:pt x="1352" y="473"/>
                  </a:lnTo>
                  <a:lnTo>
                    <a:pt x="1354" y="497"/>
                  </a:lnTo>
                  <a:lnTo>
                    <a:pt x="1352" y="522"/>
                  </a:lnTo>
                  <a:lnTo>
                    <a:pt x="1342" y="546"/>
                  </a:lnTo>
                  <a:lnTo>
                    <a:pt x="1327" y="566"/>
                  </a:lnTo>
                  <a:lnTo>
                    <a:pt x="1307" y="581"/>
                  </a:lnTo>
                  <a:lnTo>
                    <a:pt x="1218" y="630"/>
                  </a:lnTo>
                  <a:lnTo>
                    <a:pt x="1223" y="665"/>
                  </a:lnTo>
                  <a:lnTo>
                    <a:pt x="1226" y="699"/>
                  </a:lnTo>
                  <a:lnTo>
                    <a:pt x="1223" y="734"/>
                  </a:lnTo>
                  <a:lnTo>
                    <a:pt x="1218" y="767"/>
                  </a:lnTo>
                  <a:lnTo>
                    <a:pt x="1307" y="818"/>
                  </a:lnTo>
                  <a:lnTo>
                    <a:pt x="1324" y="831"/>
                  </a:lnTo>
                  <a:lnTo>
                    <a:pt x="1338" y="847"/>
                  </a:lnTo>
                  <a:lnTo>
                    <a:pt x="1348" y="866"/>
                  </a:lnTo>
                  <a:lnTo>
                    <a:pt x="1353" y="886"/>
                  </a:lnTo>
                  <a:lnTo>
                    <a:pt x="1354" y="907"/>
                  </a:lnTo>
                  <a:lnTo>
                    <a:pt x="1350" y="928"/>
                  </a:lnTo>
                  <a:lnTo>
                    <a:pt x="1342" y="948"/>
                  </a:lnTo>
                  <a:lnTo>
                    <a:pt x="1226" y="1150"/>
                  </a:lnTo>
                  <a:lnTo>
                    <a:pt x="1210" y="1169"/>
                  </a:lnTo>
                  <a:lnTo>
                    <a:pt x="1191" y="1185"/>
                  </a:lnTo>
                  <a:lnTo>
                    <a:pt x="1167" y="1193"/>
                  </a:lnTo>
                  <a:lnTo>
                    <a:pt x="1142" y="1197"/>
                  </a:lnTo>
                  <a:lnTo>
                    <a:pt x="1119" y="1193"/>
                  </a:lnTo>
                  <a:lnTo>
                    <a:pt x="1095" y="1185"/>
                  </a:lnTo>
                  <a:lnTo>
                    <a:pt x="1008" y="1134"/>
                  </a:lnTo>
                  <a:lnTo>
                    <a:pt x="970" y="1161"/>
                  </a:lnTo>
                  <a:lnTo>
                    <a:pt x="930" y="1185"/>
                  </a:lnTo>
                  <a:lnTo>
                    <a:pt x="889" y="1205"/>
                  </a:lnTo>
                  <a:lnTo>
                    <a:pt x="889" y="1303"/>
                  </a:lnTo>
                  <a:lnTo>
                    <a:pt x="885" y="1328"/>
                  </a:lnTo>
                  <a:lnTo>
                    <a:pt x="875" y="1352"/>
                  </a:lnTo>
                  <a:lnTo>
                    <a:pt x="861" y="1370"/>
                  </a:lnTo>
                  <a:lnTo>
                    <a:pt x="842" y="1385"/>
                  </a:lnTo>
                  <a:lnTo>
                    <a:pt x="818" y="1395"/>
                  </a:lnTo>
                  <a:lnTo>
                    <a:pt x="793" y="1399"/>
                  </a:lnTo>
                  <a:lnTo>
                    <a:pt x="561" y="1399"/>
                  </a:lnTo>
                  <a:lnTo>
                    <a:pt x="535" y="1395"/>
                  </a:lnTo>
                  <a:lnTo>
                    <a:pt x="513" y="1385"/>
                  </a:lnTo>
                  <a:lnTo>
                    <a:pt x="494" y="1370"/>
                  </a:lnTo>
                  <a:lnTo>
                    <a:pt x="479" y="1352"/>
                  </a:lnTo>
                  <a:lnTo>
                    <a:pt x="469" y="1328"/>
                  </a:lnTo>
                  <a:lnTo>
                    <a:pt x="465" y="1303"/>
                  </a:lnTo>
                  <a:lnTo>
                    <a:pt x="465" y="1205"/>
                  </a:lnTo>
                  <a:lnTo>
                    <a:pt x="424" y="1185"/>
                  </a:lnTo>
                  <a:lnTo>
                    <a:pt x="384" y="1161"/>
                  </a:lnTo>
                  <a:lnTo>
                    <a:pt x="347" y="1134"/>
                  </a:lnTo>
                  <a:lnTo>
                    <a:pt x="260" y="1185"/>
                  </a:lnTo>
                  <a:lnTo>
                    <a:pt x="237" y="1193"/>
                  </a:lnTo>
                  <a:lnTo>
                    <a:pt x="212" y="1197"/>
                  </a:lnTo>
                  <a:lnTo>
                    <a:pt x="187" y="1193"/>
                  </a:lnTo>
                  <a:lnTo>
                    <a:pt x="164" y="1185"/>
                  </a:lnTo>
                  <a:lnTo>
                    <a:pt x="145" y="1169"/>
                  </a:lnTo>
                  <a:lnTo>
                    <a:pt x="129" y="1150"/>
                  </a:lnTo>
                  <a:lnTo>
                    <a:pt x="13" y="948"/>
                  </a:lnTo>
                  <a:lnTo>
                    <a:pt x="4" y="928"/>
                  </a:lnTo>
                  <a:lnTo>
                    <a:pt x="0" y="907"/>
                  </a:lnTo>
                  <a:lnTo>
                    <a:pt x="2" y="886"/>
                  </a:lnTo>
                  <a:lnTo>
                    <a:pt x="7" y="866"/>
                  </a:lnTo>
                  <a:lnTo>
                    <a:pt x="17" y="847"/>
                  </a:lnTo>
                  <a:lnTo>
                    <a:pt x="30" y="831"/>
                  </a:lnTo>
                  <a:lnTo>
                    <a:pt x="48" y="817"/>
                  </a:lnTo>
                  <a:lnTo>
                    <a:pt x="136" y="767"/>
                  </a:lnTo>
                  <a:lnTo>
                    <a:pt x="131" y="734"/>
                  </a:lnTo>
                  <a:lnTo>
                    <a:pt x="129" y="699"/>
                  </a:lnTo>
                  <a:lnTo>
                    <a:pt x="131" y="665"/>
                  </a:lnTo>
                  <a:lnTo>
                    <a:pt x="136" y="630"/>
                  </a:lnTo>
                  <a:lnTo>
                    <a:pt x="48" y="581"/>
                  </a:lnTo>
                  <a:lnTo>
                    <a:pt x="30" y="567"/>
                  </a:lnTo>
                  <a:lnTo>
                    <a:pt x="17" y="551"/>
                  </a:lnTo>
                  <a:lnTo>
                    <a:pt x="7" y="532"/>
                  </a:lnTo>
                  <a:lnTo>
                    <a:pt x="2" y="512"/>
                  </a:lnTo>
                  <a:lnTo>
                    <a:pt x="0" y="491"/>
                  </a:lnTo>
                  <a:lnTo>
                    <a:pt x="4" y="470"/>
                  </a:lnTo>
                  <a:lnTo>
                    <a:pt x="13" y="450"/>
                  </a:lnTo>
                  <a:lnTo>
                    <a:pt x="129" y="249"/>
                  </a:lnTo>
                  <a:lnTo>
                    <a:pt x="145" y="229"/>
                  </a:lnTo>
                  <a:lnTo>
                    <a:pt x="164" y="214"/>
                  </a:lnTo>
                  <a:lnTo>
                    <a:pt x="187" y="204"/>
                  </a:lnTo>
                  <a:lnTo>
                    <a:pt x="212" y="201"/>
                  </a:lnTo>
                  <a:lnTo>
                    <a:pt x="237" y="204"/>
                  </a:lnTo>
                  <a:lnTo>
                    <a:pt x="260" y="214"/>
                  </a:lnTo>
                  <a:lnTo>
                    <a:pt x="347" y="264"/>
                  </a:lnTo>
                  <a:lnTo>
                    <a:pt x="384" y="238"/>
                  </a:lnTo>
                  <a:lnTo>
                    <a:pt x="424" y="214"/>
                  </a:lnTo>
                  <a:lnTo>
                    <a:pt x="465" y="193"/>
                  </a:lnTo>
                  <a:lnTo>
                    <a:pt x="465" y="95"/>
                  </a:lnTo>
                  <a:lnTo>
                    <a:pt x="469" y="70"/>
                  </a:lnTo>
                  <a:lnTo>
                    <a:pt x="479" y="47"/>
                  </a:lnTo>
                  <a:lnTo>
                    <a:pt x="494" y="27"/>
                  </a:lnTo>
                  <a:lnTo>
                    <a:pt x="513" y="12"/>
                  </a:lnTo>
                  <a:lnTo>
                    <a:pt x="535" y="2"/>
                  </a:lnTo>
                  <a:lnTo>
                    <a:pt x="5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46" name="Freeform 13">
            <a:extLst>
              <a:ext uri="{FF2B5EF4-FFF2-40B4-BE49-F238E27FC236}">
                <a16:creationId xmlns="" xmlns:a16="http://schemas.microsoft.com/office/drawing/2014/main" id="{82C05DF2-2AAC-423E-8D32-31C2AE11A387}"/>
              </a:ext>
            </a:extLst>
          </p:cNvPr>
          <p:cNvSpPr>
            <a:spLocks noEditPoints="1"/>
          </p:cNvSpPr>
          <p:nvPr/>
        </p:nvSpPr>
        <p:spPr bwMode="auto">
          <a:xfrm>
            <a:off x="6803759" y="3578503"/>
            <a:ext cx="605923" cy="567149"/>
          </a:xfrm>
          <a:custGeom>
            <a:avLst/>
            <a:gdLst>
              <a:gd name="T0" fmla="*/ 2221 w 3375"/>
              <a:gd name="T1" fmla="*/ 1236 h 3159"/>
              <a:gd name="T2" fmla="*/ 2242 w 3375"/>
              <a:gd name="T3" fmla="*/ 1252 h 3159"/>
              <a:gd name="T4" fmla="*/ 2246 w 3375"/>
              <a:gd name="T5" fmla="*/ 1178 h 3159"/>
              <a:gd name="T6" fmla="*/ 2443 w 3375"/>
              <a:gd name="T7" fmla="*/ 1830 h 3159"/>
              <a:gd name="T8" fmla="*/ 1518 w 3375"/>
              <a:gd name="T9" fmla="*/ 982 h 3159"/>
              <a:gd name="T10" fmla="*/ 1704 w 3375"/>
              <a:gd name="T11" fmla="*/ 1062 h 3159"/>
              <a:gd name="T12" fmla="*/ 1771 w 3375"/>
              <a:gd name="T13" fmla="*/ 1272 h 3159"/>
              <a:gd name="T14" fmla="*/ 1664 w 3375"/>
              <a:gd name="T15" fmla="*/ 1457 h 3159"/>
              <a:gd name="T16" fmla="*/ 1501 w 3375"/>
              <a:gd name="T17" fmla="*/ 1570 h 3159"/>
              <a:gd name="T18" fmla="*/ 1787 w 3375"/>
              <a:gd name="T19" fmla="*/ 1655 h 3159"/>
              <a:gd name="T20" fmla="*/ 1208 w 3375"/>
              <a:gd name="T21" fmla="*/ 1662 h 3159"/>
              <a:gd name="T22" fmla="*/ 1331 w 3375"/>
              <a:gd name="T23" fmla="*/ 1466 h 3159"/>
              <a:gd name="T24" fmla="*/ 1494 w 3375"/>
              <a:gd name="T25" fmla="*/ 1347 h 3159"/>
              <a:gd name="T26" fmla="*/ 1558 w 3375"/>
              <a:gd name="T27" fmla="*/ 1236 h 3159"/>
              <a:gd name="T28" fmla="*/ 1470 w 3375"/>
              <a:gd name="T29" fmla="*/ 1173 h 3159"/>
              <a:gd name="T30" fmla="*/ 1358 w 3375"/>
              <a:gd name="T31" fmla="*/ 1243 h 3159"/>
              <a:gd name="T32" fmla="*/ 1203 w 3375"/>
              <a:gd name="T33" fmla="*/ 1144 h 3159"/>
              <a:gd name="T34" fmla="*/ 1300 w 3375"/>
              <a:gd name="T35" fmla="*/ 1038 h 3159"/>
              <a:gd name="T36" fmla="*/ 422 w 3375"/>
              <a:gd name="T37" fmla="*/ 734 h 3159"/>
              <a:gd name="T38" fmla="*/ 646 w 3375"/>
              <a:gd name="T39" fmla="*/ 863 h 3159"/>
              <a:gd name="T40" fmla="*/ 822 w 3375"/>
              <a:gd name="T41" fmla="*/ 1130 h 3159"/>
              <a:gd name="T42" fmla="*/ 827 w 3375"/>
              <a:gd name="T43" fmla="*/ 1309 h 3159"/>
              <a:gd name="T44" fmla="*/ 726 w 3375"/>
              <a:gd name="T45" fmla="*/ 1446 h 3159"/>
              <a:gd name="T46" fmla="*/ 639 w 3375"/>
              <a:gd name="T47" fmla="*/ 1590 h 3159"/>
              <a:gd name="T48" fmla="*/ 738 w 3375"/>
              <a:gd name="T49" fmla="*/ 1805 h 3159"/>
              <a:gd name="T50" fmla="*/ 955 w 3375"/>
              <a:gd name="T51" fmla="*/ 2061 h 3159"/>
              <a:gd name="T52" fmla="*/ 1210 w 3375"/>
              <a:gd name="T53" fmla="*/ 2306 h 3159"/>
              <a:gd name="T54" fmla="*/ 1454 w 3375"/>
              <a:gd name="T55" fmla="*/ 2483 h 3159"/>
              <a:gd name="T56" fmla="*/ 1636 w 3375"/>
              <a:gd name="T57" fmla="*/ 2506 h 3159"/>
              <a:gd name="T58" fmla="*/ 1770 w 3375"/>
              <a:gd name="T59" fmla="*/ 2381 h 3159"/>
              <a:gd name="T60" fmla="*/ 1919 w 3375"/>
              <a:gd name="T61" fmla="*/ 2316 h 3159"/>
              <a:gd name="T62" fmla="*/ 2131 w 3375"/>
              <a:gd name="T63" fmla="*/ 2388 h 3159"/>
              <a:gd name="T64" fmla="*/ 2384 w 3375"/>
              <a:gd name="T65" fmla="*/ 2614 h 3159"/>
              <a:gd name="T66" fmla="*/ 2412 w 3375"/>
              <a:gd name="T67" fmla="*/ 2819 h 3159"/>
              <a:gd name="T68" fmla="*/ 2291 w 3375"/>
              <a:gd name="T69" fmla="*/ 2989 h 3159"/>
              <a:gd name="T70" fmla="*/ 2131 w 3375"/>
              <a:gd name="T71" fmla="*/ 3129 h 3159"/>
              <a:gd name="T72" fmla="*/ 1830 w 3375"/>
              <a:gd name="T73" fmla="*/ 3144 h 3159"/>
              <a:gd name="T74" fmla="*/ 1384 w 3375"/>
              <a:gd name="T75" fmla="*/ 2974 h 3159"/>
              <a:gd name="T76" fmla="*/ 859 w 3375"/>
              <a:gd name="T77" fmla="*/ 2602 h 3159"/>
              <a:gd name="T78" fmla="*/ 372 w 3375"/>
              <a:gd name="T79" fmla="*/ 2070 h 3159"/>
              <a:gd name="T80" fmla="*/ 89 w 3375"/>
              <a:gd name="T81" fmla="*/ 1571 h 3159"/>
              <a:gd name="T82" fmla="*/ 0 w 3375"/>
              <a:gd name="T83" fmla="*/ 1179 h 3159"/>
              <a:gd name="T84" fmla="*/ 86 w 3375"/>
              <a:gd name="T85" fmla="*/ 956 h 3159"/>
              <a:gd name="T86" fmla="*/ 239 w 3375"/>
              <a:gd name="T87" fmla="*/ 807 h 3159"/>
              <a:gd name="T88" fmla="*/ 422 w 3375"/>
              <a:gd name="T89" fmla="*/ 734 h 3159"/>
              <a:gd name="T90" fmla="*/ 2434 w 3375"/>
              <a:gd name="T91" fmla="*/ 110 h 3159"/>
              <a:gd name="T92" fmla="*/ 2966 w 3375"/>
              <a:gd name="T93" fmla="*/ 475 h 3159"/>
              <a:gd name="T94" fmla="*/ 3298 w 3375"/>
              <a:gd name="T95" fmla="*/ 1030 h 3159"/>
              <a:gd name="T96" fmla="*/ 3364 w 3375"/>
              <a:gd name="T97" fmla="*/ 1692 h 3159"/>
              <a:gd name="T98" fmla="*/ 3155 w 3375"/>
              <a:gd name="T99" fmla="*/ 2287 h 3159"/>
              <a:gd name="T100" fmla="*/ 2733 w 3375"/>
              <a:gd name="T101" fmla="*/ 2737 h 3159"/>
              <a:gd name="T102" fmla="*/ 2574 w 3375"/>
              <a:gd name="T103" fmla="*/ 2633 h 3159"/>
              <a:gd name="T104" fmla="*/ 2907 w 3375"/>
              <a:gd name="T105" fmla="*/ 2260 h 3159"/>
              <a:gd name="T106" fmla="*/ 3132 w 3375"/>
              <a:gd name="T107" fmla="*/ 1742 h 3159"/>
              <a:gd name="T108" fmla="*/ 3057 w 3375"/>
              <a:gd name="T109" fmla="*/ 1016 h 3159"/>
              <a:gd name="T110" fmla="*/ 2716 w 3375"/>
              <a:gd name="T111" fmla="*/ 540 h 3159"/>
              <a:gd name="T112" fmla="*/ 2197 w 3375"/>
              <a:gd name="T113" fmla="*/ 264 h 3159"/>
              <a:gd name="T114" fmla="*/ 1463 w 3375"/>
              <a:gd name="T115" fmla="*/ 288 h 3159"/>
              <a:gd name="T116" fmla="*/ 964 w 3375"/>
              <a:gd name="T117" fmla="*/ 598 h 3159"/>
              <a:gd name="T118" fmla="*/ 640 w 3375"/>
              <a:gd name="T119" fmla="*/ 641 h 3159"/>
              <a:gd name="T120" fmla="*/ 1090 w 3375"/>
              <a:gd name="T121" fmla="*/ 220 h 3159"/>
              <a:gd name="T122" fmla="*/ 1683 w 3375"/>
              <a:gd name="T123" fmla="*/ 12 h 3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375" h="3159">
                <a:moveTo>
                  <a:pt x="2246" y="1178"/>
                </a:moveTo>
                <a:lnTo>
                  <a:pt x="2246" y="1180"/>
                </a:lnTo>
                <a:lnTo>
                  <a:pt x="2243" y="1186"/>
                </a:lnTo>
                <a:lnTo>
                  <a:pt x="2240" y="1197"/>
                </a:lnTo>
                <a:lnTo>
                  <a:pt x="2235" y="1208"/>
                </a:lnTo>
                <a:lnTo>
                  <a:pt x="2229" y="1222"/>
                </a:lnTo>
                <a:lnTo>
                  <a:pt x="2221" y="1236"/>
                </a:lnTo>
                <a:lnTo>
                  <a:pt x="2214" y="1251"/>
                </a:lnTo>
                <a:lnTo>
                  <a:pt x="2206" y="1264"/>
                </a:lnTo>
                <a:lnTo>
                  <a:pt x="2079" y="1456"/>
                </a:lnTo>
                <a:lnTo>
                  <a:pt x="2079" y="1458"/>
                </a:lnTo>
                <a:lnTo>
                  <a:pt x="2242" y="1458"/>
                </a:lnTo>
                <a:lnTo>
                  <a:pt x="2242" y="1271"/>
                </a:lnTo>
                <a:lnTo>
                  <a:pt x="2242" y="1252"/>
                </a:lnTo>
                <a:lnTo>
                  <a:pt x="2243" y="1233"/>
                </a:lnTo>
                <a:lnTo>
                  <a:pt x="2245" y="1216"/>
                </a:lnTo>
                <a:lnTo>
                  <a:pt x="2246" y="1201"/>
                </a:lnTo>
                <a:lnTo>
                  <a:pt x="2247" y="1188"/>
                </a:lnTo>
                <a:lnTo>
                  <a:pt x="2248" y="1181"/>
                </a:lnTo>
                <a:lnTo>
                  <a:pt x="2249" y="1178"/>
                </a:lnTo>
                <a:lnTo>
                  <a:pt x="2246" y="1178"/>
                </a:lnTo>
                <a:close/>
                <a:moveTo>
                  <a:pt x="2194" y="995"/>
                </a:moveTo>
                <a:lnTo>
                  <a:pt x="2443" y="995"/>
                </a:lnTo>
                <a:lnTo>
                  <a:pt x="2443" y="1458"/>
                </a:lnTo>
                <a:lnTo>
                  <a:pt x="2543" y="1458"/>
                </a:lnTo>
                <a:lnTo>
                  <a:pt x="2543" y="1627"/>
                </a:lnTo>
                <a:lnTo>
                  <a:pt x="2443" y="1627"/>
                </a:lnTo>
                <a:lnTo>
                  <a:pt x="2443" y="1830"/>
                </a:lnTo>
                <a:lnTo>
                  <a:pt x="2242" y="1830"/>
                </a:lnTo>
                <a:lnTo>
                  <a:pt x="2242" y="1627"/>
                </a:lnTo>
                <a:lnTo>
                  <a:pt x="1872" y="1627"/>
                </a:lnTo>
                <a:lnTo>
                  <a:pt x="1872" y="1503"/>
                </a:lnTo>
                <a:lnTo>
                  <a:pt x="2194" y="995"/>
                </a:lnTo>
                <a:close/>
                <a:moveTo>
                  <a:pt x="1489" y="981"/>
                </a:moveTo>
                <a:lnTo>
                  <a:pt x="1518" y="982"/>
                </a:lnTo>
                <a:lnTo>
                  <a:pt x="1547" y="986"/>
                </a:lnTo>
                <a:lnTo>
                  <a:pt x="1576" y="992"/>
                </a:lnTo>
                <a:lnTo>
                  <a:pt x="1605" y="1000"/>
                </a:lnTo>
                <a:lnTo>
                  <a:pt x="1632" y="1011"/>
                </a:lnTo>
                <a:lnTo>
                  <a:pt x="1658" y="1026"/>
                </a:lnTo>
                <a:lnTo>
                  <a:pt x="1682" y="1042"/>
                </a:lnTo>
                <a:lnTo>
                  <a:pt x="1704" y="1062"/>
                </a:lnTo>
                <a:lnTo>
                  <a:pt x="1724" y="1083"/>
                </a:lnTo>
                <a:lnTo>
                  <a:pt x="1741" y="1109"/>
                </a:lnTo>
                <a:lnTo>
                  <a:pt x="1755" y="1136"/>
                </a:lnTo>
                <a:lnTo>
                  <a:pt x="1765" y="1167"/>
                </a:lnTo>
                <a:lnTo>
                  <a:pt x="1771" y="1200"/>
                </a:lnTo>
                <a:lnTo>
                  <a:pt x="1773" y="1236"/>
                </a:lnTo>
                <a:lnTo>
                  <a:pt x="1771" y="1272"/>
                </a:lnTo>
                <a:lnTo>
                  <a:pt x="1765" y="1305"/>
                </a:lnTo>
                <a:lnTo>
                  <a:pt x="1755" y="1336"/>
                </a:lnTo>
                <a:lnTo>
                  <a:pt x="1742" y="1364"/>
                </a:lnTo>
                <a:lnTo>
                  <a:pt x="1725" y="1390"/>
                </a:lnTo>
                <a:lnTo>
                  <a:pt x="1707" y="1414"/>
                </a:lnTo>
                <a:lnTo>
                  <a:pt x="1686" y="1437"/>
                </a:lnTo>
                <a:lnTo>
                  <a:pt x="1664" y="1457"/>
                </a:lnTo>
                <a:lnTo>
                  <a:pt x="1640" y="1477"/>
                </a:lnTo>
                <a:lnTo>
                  <a:pt x="1617" y="1494"/>
                </a:lnTo>
                <a:lnTo>
                  <a:pt x="1592" y="1510"/>
                </a:lnTo>
                <a:lnTo>
                  <a:pt x="1569" y="1527"/>
                </a:lnTo>
                <a:lnTo>
                  <a:pt x="1545" y="1542"/>
                </a:lnTo>
                <a:lnTo>
                  <a:pt x="1523" y="1556"/>
                </a:lnTo>
                <a:lnTo>
                  <a:pt x="1501" y="1570"/>
                </a:lnTo>
                <a:lnTo>
                  <a:pt x="1483" y="1584"/>
                </a:lnTo>
                <a:lnTo>
                  <a:pt x="1466" y="1597"/>
                </a:lnTo>
                <a:lnTo>
                  <a:pt x="1452" y="1611"/>
                </a:lnTo>
                <a:lnTo>
                  <a:pt x="1441" y="1625"/>
                </a:lnTo>
                <a:lnTo>
                  <a:pt x="1435" y="1639"/>
                </a:lnTo>
                <a:lnTo>
                  <a:pt x="1432" y="1655"/>
                </a:lnTo>
                <a:lnTo>
                  <a:pt x="1787" y="1655"/>
                </a:lnTo>
                <a:lnTo>
                  <a:pt x="1787" y="1830"/>
                </a:lnTo>
                <a:lnTo>
                  <a:pt x="1209" y="1830"/>
                </a:lnTo>
                <a:lnTo>
                  <a:pt x="1204" y="1798"/>
                </a:lnTo>
                <a:lnTo>
                  <a:pt x="1201" y="1768"/>
                </a:lnTo>
                <a:lnTo>
                  <a:pt x="1199" y="1740"/>
                </a:lnTo>
                <a:lnTo>
                  <a:pt x="1202" y="1699"/>
                </a:lnTo>
                <a:lnTo>
                  <a:pt x="1208" y="1662"/>
                </a:lnTo>
                <a:lnTo>
                  <a:pt x="1217" y="1627"/>
                </a:lnTo>
                <a:lnTo>
                  <a:pt x="1230" y="1594"/>
                </a:lnTo>
                <a:lnTo>
                  <a:pt x="1247" y="1565"/>
                </a:lnTo>
                <a:lnTo>
                  <a:pt x="1265" y="1537"/>
                </a:lnTo>
                <a:lnTo>
                  <a:pt x="1286" y="1513"/>
                </a:lnTo>
                <a:lnTo>
                  <a:pt x="1307" y="1489"/>
                </a:lnTo>
                <a:lnTo>
                  <a:pt x="1331" y="1466"/>
                </a:lnTo>
                <a:lnTo>
                  <a:pt x="1355" y="1446"/>
                </a:lnTo>
                <a:lnTo>
                  <a:pt x="1380" y="1428"/>
                </a:lnTo>
                <a:lnTo>
                  <a:pt x="1404" y="1409"/>
                </a:lnTo>
                <a:lnTo>
                  <a:pt x="1428" y="1393"/>
                </a:lnTo>
                <a:lnTo>
                  <a:pt x="1451" y="1377"/>
                </a:lnTo>
                <a:lnTo>
                  <a:pt x="1474" y="1361"/>
                </a:lnTo>
                <a:lnTo>
                  <a:pt x="1494" y="1347"/>
                </a:lnTo>
                <a:lnTo>
                  <a:pt x="1513" y="1332"/>
                </a:lnTo>
                <a:lnTo>
                  <a:pt x="1528" y="1317"/>
                </a:lnTo>
                <a:lnTo>
                  <a:pt x="1541" y="1303"/>
                </a:lnTo>
                <a:lnTo>
                  <a:pt x="1551" y="1288"/>
                </a:lnTo>
                <a:lnTo>
                  <a:pt x="1558" y="1272"/>
                </a:lnTo>
                <a:lnTo>
                  <a:pt x="1560" y="1256"/>
                </a:lnTo>
                <a:lnTo>
                  <a:pt x="1558" y="1236"/>
                </a:lnTo>
                <a:lnTo>
                  <a:pt x="1551" y="1219"/>
                </a:lnTo>
                <a:lnTo>
                  <a:pt x="1542" y="1205"/>
                </a:lnTo>
                <a:lnTo>
                  <a:pt x="1531" y="1192"/>
                </a:lnTo>
                <a:lnTo>
                  <a:pt x="1518" y="1184"/>
                </a:lnTo>
                <a:lnTo>
                  <a:pt x="1502" y="1178"/>
                </a:lnTo>
                <a:lnTo>
                  <a:pt x="1486" y="1175"/>
                </a:lnTo>
                <a:lnTo>
                  <a:pt x="1470" y="1173"/>
                </a:lnTo>
                <a:lnTo>
                  <a:pt x="1447" y="1176"/>
                </a:lnTo>
                <a:lnTo>
                  <a:pt x="1427" y="1182"/>
                </a:lnTo>
                <a:lnTo>
                  <a:pt x="1408" y="1192"/>
                </a:lnTo>
                <a:lnTo>
                  <a:pt x="1392" y="1205"/>
                </a:lnTo>
                <a:lnTo>
                  <a:pt x="1379" y="1218"/>
                </a:lnTo>
                <a:lnTo>
                  <a:pt x="1366" y="1231"/>
                </a:lnTo>
                <a:lnTo>
                  <a:pt x="1358" y="1243"/>
                </a:lnTo>
                <a:lnTo>
                  <a:pt x="1351" y="1253"/>
                </a:lnTo>
                <a:lnTo>
                  <a:pt x="1348" y="1260"/>
                </a:lnTo>
                <a:lnTo>
                  <a:pt x="1346" y="1262"/>
                </a:lnTo>
                <a:lnTo>
                  <a:pt x="1195" y="1161"/>
                </a:lnTo>
                <a:lnTo>
                  <a:pt x="1196" y="1159"/>
                </a:lnTo>
                <a:lnTo>
                  <a:pt x="1199" y="1153"/>
                </a:lnTo>
                <a:lnTo>
                  <a:pt x="1203" y="1144"/>
                </a:lnTo>
                <a:lnTo>
                  <a:pt x="1210" y="1132"/>
                </a:lnTo>
                <a:lnTo>
                  <a:pt x="1219" y="1119"/>
                </a:lnTo>
                <a:lnTo>
                  <a:pt x="1230" y="1103"/>
                </a:lnTo>
                <a:lnTo>
                  <a:pt x="1244" y="1087"/>
                </a:lnTo>
                <a:lnTo>
                  <a:pt x="1260" y="1071"/>
                </a:lnTo>
                <a:lnTo>
                  <a:pt x="1278" y="1054"/>
                </a:lnTo>
                <a:lnTo>
                  <a:pt x="1300" y="1038"/>
                </a:lnTo>
                <a:lnTo>
                  <a:pt x="1324" y="1023"/>
                </a:lnTo>
                <a:lnTo>
                  <a:pt x="1351" y="1008"/>
                </a:lnTo>
                <a:lnTo>
                  <a:pt x="1381" y="997"/>
                </a:lnTo>
                <a:lnTo>
                  <a:pt x="1413" y="989"/>
                </a:lnTo>
                <a:lnTo>
                  <a:pt x="1449" y="983"/>
                </a:lnTo>
                <a:lnTo>
                  <a:pt x="1489" y="981"/>
                </a:lnTo>
                <a:close/>
                <a:moveTo>
                  <a:pt x="422" y="734"/>
                </a:moveTo>
                <a:lnTo>
                  <a:pt x="452" y="738"/>
                </a:lnTo>
                <a:lnTo>
                  <a:pt x="482" y="746"/>
                </a:lnTo>
                <a:lnTo>
                  <a:pt x="513" y="758"/>
                </a:lnTo>
                <a:lnTo>
                  <a:pt x="545" y="775"/>
                </a:lnTo>
                <a:lnTo>
                  <a:pt x="578" y="799"/>
                </a:lnTo>
                <a:lnTo>
                  <a:pt x="612" y="827"/>
                </a:lnTo>
                <a:lnTo>
                  <a:pt x="646" y="863"/>
                </a:lnTo>
                <a:lnTo>
                  <a:pt x="682" y="905"/>
                </a:lnTo>
                <a:lnTo>
                  <a:pt x="716" y="948"/>
                </a:lnTo>
                <a:lnTo>
                  <a:pt x="746" y="990"/>
                </a:lnTo>
                <a:lnTo>
                  <a:pt x="771" y="1028"/>
                </a:lnTo>
                <a:lnTo>
                  <a:pt x="792" y="1065"/>
                </a:lnTo>
                <a:lnTo>
                  <a:pt x="809" y="1098"/>
                </a:lnTo>
                <a:lnTo>
                  <a:pt x="822" y="1130"/>
                </a:lnTo>
                <a:lnTo>
                  <a:pt x="833" y="1161"/>
                </a:lnTo>
                <a:lnTo>
                  <a:pt x="839" y="1188"/>
                </a:lnTo>
                <a:lnTo>
                  <a:pt x="842" y="1215"/>
                </a:lnTo>
                <a:lnTo>
                  <a:pt x="843" y="1240"/>
                </a:lnTo>
                <a:lnTo>
                  <a:pt x="841" y="1264"/>
                </a:lnTo>
                <a:lnTo>
                  <a:pt x="836" y="1288"/>
                </a:lnTo>
                <a:lnTo>
                  <a:pt x="827" y="1309"/>
                </a:lnTo>
                <a:lnTo>
                  <a:pt x="818" y="1329"/>
                </a:lnTo>
                <a:lnTo>
                  <a:pt x="807" y="1350"/>
                </a:lnTo>
                <a:lnTo>
                  <a:pt x="794" y="1369"/>
                </a:lnTo>
                <a:lnTo>
                  <a:pt x="778" y="1389"/>
                </a:lnTo>
                <a:lnTo>
                  <a:pt x="762" y="1408"/>
                </a:lnTo>
                <a:lnTo>
                  <a:pt x="745" y="1428"/>
                </a:lnTo>
                <a:lnTo>
                  <a:pt x="726" y="1446"/>
                </a:lnTo>
                <a:lnTo>
                  <a:pt x="707" y="1465"/>
                </a:lnTo>
                <a:lnTo>
                  <a:pt x="687" y="1485"/>
                </a:lnTo>
                <a:lnTo>
                  <a:pt x="667" y="1505"/>
                </a:lnTo>
                <a:lnTo>
                  <a:pt x="653" y="1523"/>
                </a:lnTo>
                <a:lnTo>
                  <a:pt x="643" y="1543"/>
                </a:lnTo>
                <a:lnTo>
                  <a:pt x="639" y="1566"/>
                </a:lnTo>
                <a:lnTo>
                  <a:pt x="639" y="1590"/>
                </a:lnTo>
                <a:lnTo>
                  <a:pt x="643" y="1616"/>
                </a:lnTo>
                <a:lnTo>
                  <a:pt x="650" y="1644"/>
                </a:lnTo>
                <a:lnTo>
                  <a:pt x="662" y="1674"/>
                </a:lnTo>
                <a:lnTo>
                  <a:pt x="677" y="1705"/>
                </a:lnTo>
                <a:lnTo>
                  <a:pt x="694" y="1737"/>
                </a:lnTo>
                <a:lnTo>
                  <a:pt x="715" y="1770"/>
                </a:lnTo>
                <a:lnTo>
                  <a:pt x="738" y="1805"/>
                </a:lnTo>
                <a:lnTo>
                  <a:pt x="764" y="1840"/>
                </a:lnTo>
                <a:lnTo>
                  <a:pt x="793" y="1876"/>
                </a:lnTo>
                <a:lnTo>
                  <a:pt x="822" y="1912"/>
                </a:lnTo>
                <a:lnTo>
                  <a:pt x="853" y="1949"/>
                </a:lnTo>
                <a:lnTo>
                  <a:pt x="887" y="1986"/>
                </a:lnTo>
                <a:lnTo>
                  <a:pt x="920" y="2023"/>
                </a:lnTo>
                <a:lnTo>
                  <a:pt x="955" y="2061"/>
                </a:lnTo>
                <a:lnTo>
                  <a:pt x="990" y="2096"/>
                </a:lnTo>
                <a:lnTo>
                  <a:pt x="1026" y="2133"/>
                </a:lnTo>
                <a:lnTo>
                  <a:pt x="1063" y="2169"/>
                </a:lnTo>
                <a:lnTo>
                  <a:pt x="1099" y="2205"/>
                </a:lnTo>
                <a:lnTo>
                  <a:pt x="1136" y="2240"/>
                </a:lnTo>
                <a:lnTo>
                  <a:pt x="1173" y="2273"/>
                </a:lnTo>
                <a:lnTo>
                  <a:pt x="1210" y="2306"/>
                </a:lnTo>
                <a:lnTo>
                  <a:pt x="1247" y="2338"/>
                </a:lnTo>
                <a:lnTo>
                  <a:pt x="1284" y="2367"/>
                </a:lnTo>
                <a:lnTo>
                  <a:pt x="1319" y="2395"/>
                </a:lnTo>
                <a:lnTo>
                  <a:pt x="1354" y="2421"/>
                </a:lnTo>
                <a:lnTo>
                  <a:pt x="1389" y="2444"/>
                </a:lnTo>
                <a:lnTo>
                  <a:pt x="1423" y="2465"/>
                </a:lnTo>
                <a:lnTo>
                  <a:pt x="1454" y="2483"/>
                </a:lnTo>
                <a:lnTo>
                  <a:pt x="1486" y="2497"/>
                </a:lnTo>
                <a:lnTo>
                  <a:pt x="1516" y="2509"/>
                </a:lnTo>
                <a:lnTo>
                  <a:pt x="1543" y="2517"/>
                </a:lnTo>
                <a:lnTo>
                  <a:pt x="1570" y="2521"/>
                </a:lnTo>
                <a:lnTo>
                  <a:pt x="1593" y="2520"/>
                </a:lnTo>
                <a:lnTo>
                  <a:pt x="1616" y="2516"/>
                </a:lnTo>
                <a:lnTo>
                  <a:pt x="1636" y="2506"/>
                </a:lnTo>
                <a:lnTo>
                  <a:pt x="1654" y="2492"/>
                </a:lnTo>
                <a:lnTo>
                  <a:pt x="1674" y="2472"/>
                </a:lnTo>
                <a:lnTo>
                  <a:pt x="1694" y="2452"/>
                </a:lnTo>
                <a:lnTo>
                  <a:pt x="1713" y="2433"/>
                </a:lnTo>
                <a:lnTo>
                  <a:pt x="1733" y="2414"/>
                </a:lnTo>
                <a:lnTo>
                  <a:pt x="1751" y="2397"/>
                </a:lnTo>
                <a:lnTo>
                  <a:pt x="1770" y="2381"/>
                </a:lnTo>
                <a:lnTo>
                  <a:pt x="1790" y="2365"/>
                </a:lnTo>
                <a:lnTo>
                  <a:pt x="1809" y="2352"/>
                </a:lnTo>
                <a:lnTo>
                  <a:pt x="1830" y="2341"/>
                </a:lnTo>
                <a:lnTo>
                  <a:pt x="1850" y="2332"/>
                </a:lnTo>
                <a:lnTo>
                  <a:pt x="1873" y="2324"/>
                </a:lnTo>
                <a:lnTo>
                  <a:pt x="1895" y="2319"/>
                </a:lnTo>
                <a:lnTo>
                  <a:pt x="1919" y="2316"/>
                </a:lnTo>
                <a:lnTo>
                  <a:pt x="1944" y="2317"/>
                </a:lnTo>
                <a:lnTo>
                  <a:pt x="1971" y="2320"/>
                </a:lnTo>
                <a:lnTo>
                  <a:pt x="1999" y="2326"/>
                </a:lnTo>
                <a:lnTo>
                  <a:pt x="2029" y="2337"/>
                </a:lnTo>
                <a:lnTo>
                  <a:pt x="2061" y="2350"/>
                </a:lnTo>
                <a:lnTo>
                  <a:pt x="2095" y="2367"/>
                </a:lnTo>
                <a:lnTo>
                  <a:pt x="2131" y="2388"/>
                </a:lnTo>
                <a:lnTo>
                  <a:pt x="2170" y="2413"/>
                </a:lnTo>
                <a:lnTo>
                  <a:pt x="2211" y="2443"/>
                </a:lnTo>
                <a:lnTo>
                  <a:pt x="2255" y="2477"/>
                </a:lnTo>
                <a:lnTo>
                  <a:pt x="2297" y="2513"/>
                </a:lnTo>
                <a:lnTo>
                  <a:pt x="2332" y="2547"/>
                </a:lnTo>
                <a:lnTo>
                  <a:pt x="2360" y="2581"/>
                </a:lnTo>
                <a:lnTo>
                  <a:pt x="2384" y="2614"/>
                </a:lnTo>
                <a:lnTo>
                  <a:pt x="2401" y="2647"/>
                </a:lnTo>
                <a:lnTo>
                  <a:pt x="2414" y="2677"/>
                </a:lnTo>
                <a:lnTo>
                  <a:pt x="2422" y="2707"/>
                </a:lnTo>
                <a:lnTo>
                  <a:pt x="2425" y="2737"/>
                </a:lnTo>
                <a:lnTo>
                  <a:pt x="2424" y="2765"/>
                </a:lnTo>
                <a:lnTo>
                  <a:pt x="2419" y="2793"/>
                </a:lnTo>
                <a:lnTo>
                  <a:pt x="2412" y="2819"/>
                </a:lnTo>
                <a:lnTo>
                  <a:pt x="2400" y="2846"/>
                </a:lnTo>
                <a:lnTo>
                  <a:pt x="2387" y="2872"/>
                </a:lnTo>
                <a:lnTo>
                  <a:pt x="2371" y="2896"/>
                </a:lnTo>
                <a:lnTo>
                  <a:pt x="2352" y="2920"/>
                </a:lnTo>
                <a:lnTo>
                  <a:pt x="2333" y="2943"/>
                </a:lnTo>
                <a:lnTo>
                  <a:pt x="2312" y="2967"/>
                </a:lnTo>
                <a:lnTo>
                  <a:pt x="2291" y="2989"/>
                </a:lnTo>
                <a:lnTo>
                  <a:pt x="2269" y="3011"/>
                </a:lnTo>
                <a:lnTo>
                  <a:pt x="2247" y="3032"/>
                </a:lnTo>
                <a:lnTo>
                  <a:pt x="2224" y="3054"/>
                </a:lnTo>
                <a:lnTo>
                  <a:pt x="2203" y="3074"/>
                </a:lnTo>
                <a:lnTo>
                  <a:pt x="2183" y="3093"/>
                </a:lnTo>
                <a:lnTo>
                  <a:pt x="2160" y="3113"/>
                </a:lnTo>
                <a:lnTo>
                  <a:pt x="2131" y="3129"/>
                </a:lnTo>
                <a:lnTo>
                  <a:pt x="2100" y="3142"/>
                </a:lnTo>
                <a:lnTo>
                  <a:pt x="2064" y="3151"/>
                </a:lnTo>
                <a:lnTo>
                  <a:pt x="2024" y="3157"/>
                </a:lnTo>
                <a:lnTo>
                  <a:pt x="1980" y="3159"/>
                </a:lnTo>
                <a:lnTo>
                  <a:pt x="1933" y="3158"/>
                </a:lnTo>
                <a:lnTo>
                  <a:pt x="1883" y="3153"/>
                </a:lnTo>
                <a:lnTo>
                  <a:pt x="1830" y="3144"/>
                </a:lnTo>
                <a:lnTo>
                  <a:pt x="1773" y="3131"/>
                </a:lnTo>
                <a:lnTo>
                  <a:pt x="1714" y="3115"/>
                </a:lnTo>
                <a:lnTo>
                  <a:pt x="1652" y="3094"/>
                </a:lnTo>
                <a:lnTo>
                  <a:pt x="1588" y="3071"/>
                </a:lnTo>
                <a:lnTo>
                  <a:pt x="1522" y="3042"/>
                </a:lnTo>
                <a:lnTo>
                  <a:pt x="1453" y="3011"/>
                </a:lnTo>
                <a:lnTo>
                  <a:pt x="1384" y="2974"/>
                </a:lnTo>
                <a:lnTo>
                  <a:pt x="1312" y="2934"/>
                </a:lnTo>
                <a:lnTo>
                  <a:pt x="1240" y="2889"/>
                </a:lnTo>
                <a:lnTo>
                  <a:pt x="1165" y="2841"/>
                </a:lnTo>
                <a:lnTo>
                  <a:pt x="1089" y="2788"/>
                </a:lnTo>
                <a:lnTo>
                  <a:pt x="1014" y="2729"/>
                </a:lnTo>
                <a:lnTo>
                  <a:pt x="937" y="2668"/>
                </a:lnTo>
                <a:lnTo>
                  <a:pt x="859" y="2602"/>
                </a:lnTo>
                <a:lnTo>
                  <a:pt x="781" y="2531"/>
                </a:lnTo>
                <a:lnTo>
                  <a:pt x="704" y="2455"/>
                </a:lnTo>
                <a:lnTo>
                  <a:pt x="629" y="2378"/>
                </a:lnTo>
                <a:lnTo>
                  <a:pt x="557" y="2300"/>
                </a:lnTo>
                <a:lnTo>
                  <a:pt x="491" y="2222"/>
                </a:lnTo>
                <a:lnTo>
                  <a:pt x="430" y="2145"/>
                </a:lnTo>
                <a:lnTo>
                  <a:pt x="372" y="2070"/>
                </a:lnTo>
                <a:lnTo>
                  <a:pt x="319" y="1994"/>
                </a:lnTo>
                <a:lnTo>
                  <a:pt x="270" y="1921"/>
                </a:lnTo>
                <a:lnTo>
                  <a:pt x="225" y="1847"/>
                </a:lnTo>
                <a:lnTo>
                  <a:pt x="185" y="1775"/>
                </a:lnTo>
                <a:lnTo>
                  <a:pt x="148" y="1706"/>
                </a:lnTo>
                <a:lnTo>
                  <a:pt x="117" y="1637"/>
                </a:lnTo>
                <a:lnTo>
                  <a:pt x="89" y="1571"/>
                </a:lnTo>
                <a:lnTo>
                  <a:pt x="64" y="1507"/>
                </a:lnTo>
                <a:lnTo>
                  <a:pt x="44" y="1446"/>
                </a:lnTo>
                <a:lnTo>
                  <a:pt x="28" y="1387"/>
                </a:lnTo>
                <a:lnTo>
                  <a:pt x="15" y="1330"/>
                </a:lnTo>
                <a:lnTo>
                  <a:pt x="6" y="1276"/>
                </a:lnTo>
                <a:lnTo>
                  <a:pt x="1" y="1226"/>
                </a:lnTo>
                <a:lnTo>
                  <a:pt x="0" y="1179"/>
                </a:lnTo>
                <a:lnTo>
                  <a:pt x="2" y="1135"/>
                </a:lnTo>
                <a:lnTo>
                  <a:pt x="8" y="1095"/>
                </a:lnTo>
                <a:lnTo>
                  <a:pt x="17" y="1059"/>
                </a:lnTo>
                <a:lnTo>
                  <a:pt x="30" y="1028"/>
                </a:lnTo>
                <a:lnTo>
                  <a:pt x="46" y="1000"/>
                </a:lnTo>
                <a:lnTo>
                  <a:pt x="65" y="977"/>
                </a:lnTo>
                <a:lnTo>
                  <a:pt x="86" y="956"/>
                </a:lnTo>
                <a:lnTo>
                  <a:pt x="106" y="935"/>
                </a:lnTo>
                <a:lnTo>
                  <a:pt x="127" y="912"/>
                </a:lnTo>
                <a:lnTo>
                  <a:pt x="148" y="891"/>
                </a:lnTo>
                <a:lnTo>
                  <a:pt x="171" y="868"/>
                </a:lnTo>
                <a:lnTo>
                  <a:pt x="192" y="847"/>
                </a:lnTo>
                <a:lnTo>
                  <a:pt x="216" y="826"/>
                </a:lnTo>
                <a:lnTo>
                  <a:pt x="239" y="807"/>
                </a:lnTo>
                <a:lnTo>
                  <a:pt x="263" y="789"/>
                </a:lnTo>
                <a:lnTo>
                  <a:pt x="288" y="773"/>
                </a:lnTo>
                <a:lnTo>
                  <a:pt x="314" y="759"/>
                </a:lnTo>
                <a:lnTo>
                  <a:pt x="340" y="749"/>
                </a:lnTo>
                <a:lnTo>
                  <a:pt x="367" y="740"/>
                </a:lnTo>
                <a:lnTo>
                  <a:pt x="395" y="735"/>
                </a:lnTo>
                <a:lnTo>
                  <a:pt x="422" y="734"/>
                </a:lnTo>
                <a:close/>
                <a:moveTo>
                  <a:pt x="1872" y="0"/>
                </a:moveTo>
                <a:lnTo>
                  <a:pt x="1970" y="4"/>
                </a:lnTo>
                <a:lnTo>
                  <a:pt x="2067" y="13"/>
                </a:lnTo>
                <a:lnTo>
                  <a:pt x="2162" y="29"/>
                </a:lnTo>
                <a:lnTo>
                  <a:pt x="2255" y="50"/>
                </a:lnTo>
                <a:lnTo>
                  <a:pt x="2346" y="77"/>
                </a:lnTo>
                <a:lnTo>
                  <a:pt x="2434" y="110"/>
                </a:lnTo>
                <a:lnTo>
                  <a:pt x="2520" y="147"/>
                </a:lnTo>
                <a:lnTo>
                  <a:pt x="2603" y="190"/>
                </a:lnTo>
                <a:lnTo>
                  <a:pt x="2683" y="238"/>
                </a:lnTo>
                <a:lnTo>
                  <a:pt x="2758" y="291"/>
                </a:lnTo>
                <a:lnTo>
                  <a:pt x="2832" y="348"/>
                </a:lnTo>
                <a:lnTo>
                  <a:pt x="2900" y="409"/>
                </a:lnTo>
                <a:lnTo>
                  <a:pt x="2966" y="475"/>
                </a:lnTo>
                <a:lnTo>
                  <a:pt x="3027" y="544"/>
                </a:lnTo>
                <a:lnTo>
                  <a:pt x="3085" y="617"/>
                </a:lnTo>
                <a:lnTo>
                  <a:pt x="3137" y="693"/>
                </a:lnTo>
                <a:lnTo>
                  <a:pt x="3185" y="773"/>
                </a:lnTo>
                <a:lnTo>
                  <a:pt x="3228" y="855"/>
                </a:lnTo>
                <a:lnTo>
                  <a:pt x="3266" y="941"/>
                </a:lnTo>
                <a:lnTo>
                  <a:pt x="3298" y="1030"/>
                </a:lnTo>
                <a:lnTo>
                  <a:pt x="3325" y="1120"/>
                </a:lnTo>
                <a:lnTo>
                  <a:pt x="3346" y="1213"/>
                </a:lnTo>
                <a:lnTo>
                  <a:pt x="3363" y="1308"/>
                </a:lnTo>
                <a:lnTo>
                  <a:pt x="3372" y="1405"/>
                </a:lnTo>
                <a:lnTo>
                  <a:pt x="3375" y="1504"/>
                </a:lnTo>
                <a:lnTo>
                  <a:pt x="3372" y="1598"/>
                </a:lnTo>
                <a:lnTo>
                  <a:pt x="3364" y="1692"/>
                </a:lnTo>
                <a:lnTo>
                  <a:pt x="3349" y="1783"/>
                </a:lnTo>
                <a:lnTo>
                  <a:pt x="3329" y="1873"/>
                </a:lnTo>
                <a:lnTo>
                  <a:pt x="3304" y="1960"/>
                </a:lnTo>
                <a:lnTo>
                  <a:pt x="3274" y="2046"/>
                </a:lnTo>
                <a:lnTo>
                  <a:pt x="3239" y="2129"/>
                </a:lnTo>
                <a:lnTo>
                  <a:pt x="3199" y="2209"/>
                </a:lnTo>
                <a:lnTo>
                  <a:pt x="3155" y="2287"/>
                </a:lnTo>
                <a:lnTo>
                  <a:pt x="3106" y="2361"/>
                </a:lnTo>
                <a:lnTo>
                  <a:pt x="3054" y="2433"/>
                </a:lnTo>
                <a:lnTo>
                  <a:pt x="2997" y="2500"/>
                </a:lnTo>
                <a:lnTo>
                  <a:pt x="2936" y="2565"/>
                </a:lnTo>
                <a:lnTo>
                  <a:pt x="2872" y="2626"/>
                </a:lnTo>
                <a:lnTo>
                  <a:pt x="2803" y="2683"/>
                </a:lnTo>
                <a:lnTo>
                  <a:pt x="2733" y="2737"/>
                </a:lnTo>
                <a:lnTo>
                  <a:pt x="2658" y="2785"/>
                </a:lnTo>
                <a:lnTo>
                  <a:pt x="2580" y="2830"/>
                </a:lnTo>
                <a:lnTo>
                  <a:pt x="2586" y="2797"/>
                </a:lnTo>
                <a:lnTo>
                  <a:pt x="2590" y="2763"/>
                </a:lnTo>
                <a:lnTo>
                  <a:pt x="2591" y="2728"/>
                </a:lnTo>
                <a:lnTo>
                  <a:pt x="2585" y="2680"/>
                </a:lnTo>
                <a:lnTo>
                  <a:pt x="2574" y="2633"/>
                </a:lnTo>
                <a:lnTo>
                  <a:pt x="2557" y="2587"/>
                </a:lnTo>
                <a:lnTo>
                  <a:pt x="2623" y="2541"/>
                </a:lnTo>
                <a:lnTo>
                  <a:pt x="2687" y="2492"/>
                </a:lnTo>
                <a:lnTo>
                  <a:pt x="2747" y="2440"/>
                </a:lnTo>
                <a:lnTo>
                  <a:pt x="2803" y="2383"/>
                </a:lnTo>
                <a:lnTo>
                  <a:pt x="2856" y="2323"/>
                </a:lnTo>
                <a:lnTo>
                  <a:pt x="2907" y="2260"/>
                </a:lnTo>
                <a:lnTo>
                  <a:pt x="2952" y="2194"/>
                </a:lnTo>
                <a:lnTo>
                  <a:pt x="2994" y="2124"/>
                </a:lnTo>
                <a:lnTo>
                  <a:pt x="3030" y="2052"/>
                </a:lnTo>
                <a:lnTo>
                  <a:pt x="3063" y="1978"/>
                </a:lnTo>
                <a:lnTo>
                  <a:pt x="3091" y="1901"/>
                </a:lnTo>
                <a:lnTo>
                  <a:pt x="3114" y="1822"/>
                </a:lnTo>
                <a:lnTo>
                  <a:pt x="3132" y="1742"/>
                </a:lnTo>
                <a:lnTo>
                  <a:pt x="3145" y="1659"/>
                </a:lnTo>
                <a:lnTo>
                  <a:pt x="2883" y="1504"/>
                </a:lnTo>
                <a:lnTo>
                  <a:pt x="3145" y="1350"/>
                </a:lnTo>
                <a:lnTo>
                  <a:pt x="3132" y="1263"/>
                </a:lnTo>
                <a:lnTo>
                  <a:pt x="3112" y="1178"/>
                </a:lnTo>
                <a:lnTo>
                  <a:pt x="3088" y="1096"/>
                </a:lnTo>
                <a:lnTo>
                  <a:pt x="3057" y="1016"/>
                </a:lnTo>
                <a:lnTo>
                  <a:pt x="3022" y="939"/>
                </a:lnTo>
                <a:lnTo>
                  <a:pt x="2982" y="864"/>
                </a:lnTo>
                <a:lnTo>
                  <a:pt x="2937" y="793"/>
                </a:lnTo>
                <a:lnTo>
                  <a:pt x="2888" y="724"/>
                </a:lnTo>
                <a:lnTo>
                  <a:pt x="2835" y="659"/>
                </a:lnTo>
                <a:lnTo>
                  <a:pt x="2778" y="597"/>
                </a:lnTo>
                <a:lnTo>
                  <a:pt x="2716" y="540"/>
                </a:lnTo>
                <a:lnTo>
                  <a:pt x="2652" y="487"/>
                </a:lnTo>
                <a:lnTo>
                  <a:pt x="2583" y="438"/>
                </a:lnTo>
                <a:lnTo>
                  <a:pt x="2512" y="393"/>
                </a:lnTo>
                <a:lnTo>
                  <a:pt x="2437" y="353"/>
                </a:lnTo>
                <a:lnTo>
                  <a:pt x="2359" y="318"/>
                </a:lnTo>
                <a:lnTo>
                  <a:pt x="2280" y="288"/>
                </a:lnTo>
                <a:lnTo>
                  <a:pt x="2197" y="264"/>
                </a:lnTo>
                <a:lnTo>
                  <a:pt x="2112" y="244"/>
                </a:lnTo>
                <a:lnTo>
                  <a:pt x="2025" y="231"/>
                </a:lnTo>
                <a:lnTo>
                  <a:pt x="1872" y="492"/>
                </a:lnTo>
                <a:lnTo>
                  <a:pt x="1717" y="231"/>
                </a:lnTo>
                <a:lnTo>
                  <a:pt x="1630" y="244"/>
                </a:lnTo>
                <a:lnTo>
                  <a:pt x="1545" y="264"/>
                </a:lnTo>
                <a:lnTo>
                  <a:pt x="1463" y="288"/>
                </a:lnTo>
                <a:lnTo>
                  <a:pt x="1383" y="318"/>
                </a:lnTo>
                <a:lnTo>
                  <a:pt x="1305" y="354"/>
                </a:lnTo>
                <a:lnTo>
                  <a:pt x="1230" y="394"/>
                </a:lnTo>
                <a:lnTo>
                  <a:pt x="1159" y="439"/>
                </a:lnTo>
                <a:lnTo>
                  <a:pt x="1091" y="488"/>
                </a:lnTo>
                <a:lnTo>
                  <a:pt x="1026" y="541"/>
                </a:lnTo>
                <a:lnTo>
                  <a:pt x="964" y="598"/>
                </a:lnTo>
                <a:lnTo>
                  <a:pt x="907" y="660"/>
                </a:lnTo>
                <a:lnTo>
                  <a:pt x="854" y="725"/>
                </a:lnTo>
                <a:lnTo>
                  <a:pt x="805" y="794"/>
                </a:lnTo>
                <a:lnTo>
                  <a:pt x="765" y="748"/>
                </a:lnTo>
                <a:lnTo>
                  <a:pt x="724" y="707"/>
                </a:lnTo>
                <a:lnTo>
                  <a:pt x="682" y="672"/>
                </a:lnTo>
                <a:lnTo>
                  <a:pt x="640" y="641"/>
                </a:lnTo>
                <a:lnTo>
                  <a:pt x="693" y="571"/>
                </a:lnTo>
                <a:lnTo>
                  <a:pt x="751" y="503"/>
                </a:lnTo>
                <a:lnTo>
                  <a:pt x="812" y="439"/>
                </a:lnTo>
                <a:lnTo>
                  <a:pt x="876" y="378"/>
                </a:lnTo>
                <a:lnTo>
                  <a:pt x="944" y="321"/>
                </a:lnTo>
                <a:lnTo>
                  <a:pt x="1016" y="268"/>
                </a:lnTo>
                <a:lnTo>
                  <a:pt x="1090" y="220"/>
                </a:lnTo>
                <a:lnTo>
                  <a:pt x="1167" y="176"/>
                </a:lnTo>
                <a:lnTo>
                  <a:pt x="1248" y="136"/>
                </a:lnTo>
                <a:lnTo>
                  <a:pt x="1331" y="101"/>
                </a:lnTo>
                <a:lnTo>
                  <a:pt x="1415" y="71"/>
                </a:lnTo>
                <a:lnTo>
                  <a:pt x="1502" y="46"/>
                </a:lnTo>
                <a:lnTo>
                  <a:pt x="1592" y="27"/>
                </a:lnTo>
                <a:lnTo>
                  <a:pt x="1683" y="12"/>
                </a:lnTo>
                <a:lnTo>
                  <a:pt x="1776" y="3"/>
                </a:lnTo>
                <a:lnTo>
                  <a:pt x="187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="" xmlns:a16="http://schemas.microsoft.com/office/drawing/2014/main" id="{6665FB50-E554-458D-9CFC-DCF39F5F3CF0}"/>
              </a:ext>
            </a:extLst>
          </p:cNvPr>
          <p:cNvSpPr/>
          <p:nvPr/>
        </p:nvSpPr>
        <p:spPr>
          <a:xfrm>
            <a:off x="7713260" y="2266922"/>
            <a:ext cx="323628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Lorem Ipsum Is Simply Dummy Text For Example 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Amet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="" xmlns:a16="http://schemas.microsoft.com/office/drawing/2014/main" id="{9D3395B9-E085-447B-B2D4-72E276AA195E}"/>
              </a:ext>
            </a:extLst>
          </p:cNvPr>
          <p:cNvSpPr/>
          <p:nvPr/>
        </p:nvSpPr>
        <p:spPr>
          <a:xfrm>
            <a:off x="7711897" y="1993796"/>
            <a:ext cx="11417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Subtitle Here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="" xmlns:a16="http://schemas.microsoft.com/office/drawing/2014/main" id="{B99A8AEF-6563-46AE-BAF2-655838E71AC8}"/>
              </a:ext>
            </a:extLst>
          </p:cNvPr>
          <p:cNvSpPr/>
          <p:nvPr/>
        </p:nvSpPr>
        <p:spPr>
          <a:xfrm>
            <a:off x="7713942" y="3649894"/>
            <a:ext cx="323628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Lorem Ipsum Is Simply Dummy Text For Example 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Amet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="" xmlns:a16="http://schemas.microsoft.com/office/drawing/2014/main" id="{B0BF66E6-B6DA-4281-9BE0-762F58D785C2}"/>
              </a:ext>
            </a:extLst>
          </p:cNvPr>
          <p:cNvSpPr/>
          <p:nvPr/>
        </p:nvSpPr>
        <p:spPr>
          <a:xfrm>
            <a:off x="7712579" y="3376768"/>
            <a:ext cx="11417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Subtitle Here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="" xmlns:a16="http://schemas.microsoft.com/office/drawing/2014/main" id="{8F923854-804A-4791-8763-B59708D3EF15}"/>
              </a:ext>
            </a:extLst>
          </p:cNvPr>
          <p:cNvSpPr/>
          <p:nvPr/>
        </p:nvSpPr>
        <p:spPr>
          <a:xfrm>
            <a:off x="7713260" y="5026517"/>
            <a:ext cx="323628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Lorem Ipsum Is Simply Dummy Text For Example 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Amet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="" xmlns:a16="http://schemas.microsoft.com/office/drawing/2014/main" id="{1AF072A6-2CD4-4243-A2B2-C2FF0D6DD34D}"/>
              </a:ext>
            </a:extLst>
          </p:cNvPr>
          <p:cNvSpPr/>
          <p:nvPr/>
        </p:nvSpPr>
        <p:spPr>
          <a:xfrm>
            <a:off x="7711897" y="4753391"/>
            <a:ext cx="11417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Subtitle Here</a:t>
            </a:r>
          </a:p>
        </p:txBody>
      </p:sp>
    </p:spTree>
    <p:extLst>
      <p:ext uri="{BB962C8B-B14F-4D97-AF65-F5344CB8AC3E}">
        <p14:creationId xmlns:p14="http://schemas.microsoft.com/office/powerpoint/2010/main" val="793998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8A9A674A-E934-41FC-A6B0-B25E4FB57122}"/>
              </a:ext>
            </a:extLst>
          </p:cNvPr>
          <p:cNvSpPr txBox="1"/>
          <p:nvPr/>
        </p:nvSpPr>
        <p:spPr>
          <a:xfrm rot="16200000">
            <a:off x="-1000636" y="1658370"/>
            <a:ext cx="38035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800" b="1" spc="3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REPORT</a:t>
            </a:r>
            <a:endParaRPr lang="en-ID" sz="4800" b="1" spc="300" dirty="0">
              <a:solidFill>
                <a:schemeClr val="bg1"/>
              </a:solidFill>
              <a:latin typeface="Montserrat" panose="00000500000000000000" pitchFamily="50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EE756D3C-21D2-4040-9810-01F1EB04FA08}"/>
              </a:ext>
            </a:extLst>
          </p:cNvPr>
          <p:cNvSpPr txBox="1"/>
          <p:nvPr/>
        </p:nvSpPr>
        <p:spPr>
          <a:xfrm rot="5400000" flipV="1">
            <a:off x="-415860" y="1904591"/>
            <a:ext cx="38035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i="1" spc="300" dirty="0" smtClean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BUSINESS TEMPLATES</a:t>
            </a:r>
            <a:endParaRPr lang="en-ID" sz="1600" b="1" i="1" spc="3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>
            <a:off x="7366159" y="3601167"/>
            <a:ext cx="42897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496B91FD-8A59-41E4-8E33-8242C3D4AF94}"/>
              </a:ext>
            </a:extLst>
          </p:cNvPr>
          <p:cNvSpPr txBox="1"/>
          <p:nvPr/>
        </p:nvSpPr>
        <p:spPr>
          <a:xfrm>
            <a:off x="7366159" y="2013664"/>
            <a:ext cx="39870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i="1" spc="-150" dirty="0" smtClean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About Report</a:t>
            </a:r>
          </a:p>
          <a:p>
            <a:r>
              <a:rPr lang="id-ID" sz="3600" b="1" i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Make Title</a:t>
            </a:r>
            <a:endParaRPr lang="en-US" sz="3600" b="1" i="1" spc="-150" dirty="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12350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8A9A674A-E934-41FC-A6B0-B25E4FB57122}"/>
              </a:ext>
            </a:extLst>
          </p:cNvPr>
          <p:cNvSpPr txBox="1"/>
          <p:nvPr/>
        </p:nvSpPr>
        <p:spPr>
          <a:xfrm>
            <a:off x="3843132" y="2705725"/>
            <a:ext cx="45057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6000" b="1" spc="3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THANK</a:t>
            </a:r>
            <a:endParaRPr lang="en-ID" sz="6000" b="1" spc="300" dirty="0">
              <a:solidFill>
                <a:schemeClr val="bg1"/>
              </a:solidFill>
              <a:latin typeface="Montserrat" panose="00000500000000000000" pitchFamily="50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924175F9-8E9C-4E2C-AFA4-6153FC3FDC12}"/>
              </a:ext>
            </a:extLst>
          </p:cNvPr>
          <p:cNvSpPr txBox="1"/>
          <p:nvPr/>
        </p:nvSpPr>
        <p:spPr>
          <a:xfrm>
            <a:off x="3414574" y="3843716"/>
            <a:ext cx="53628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.”</a:t>
            </a:r>
          </a:p>
        </p:txBody>
      </p:sp>
    </p:spTree>
    <p:extLst>
      <p:ext uri="{BB962C8B-B14F-4D97-AF65-F5344CB8AC3E}">
        <p14:creationId xmlns:p14="http://schemas.microsoft.com/office/powerpoint/2010/main" val="2119229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>
            <a:off x="1368632" y="2966370"/>
            <a:ext cx="42897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96B91FD-8A59-41E4-8E33-8242C3D4AF94}"/>
              </a:ext>
            </a:extLst>
          </p:cNvPr>
          <p:cNvSpPr txBox="1"/>
          <p:nvPr/>
        </p:nvSpPr>
        <p:spPr>
          <a:xfrm>
            <a:off x="1368632" y="1378867"/>
            <a:ext cx="39870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i="1" spc="-150" dirty="0" smtClean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About Report</a:t>
            </a:r>
          </a:p>
          <a:p>
            <a:r>
              <a:rPr lang="id-ID" sz="3600" b="1" i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Make Title</a:t>
            </a:r>
            <a:endParaRPr lang="en-US" sz="3600" b="1" i="1" spc="-150" dirty="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8" name="Group 15"/>
          <p:cNvGrpSpPr>
            <a:grpSpLocks/>
          </p:cNvGrpSpPr>
          <p:nvPr/>
        </p:nvGrpSpPr>
        <p:grpSpPr bwMode="auto">
          <a:xfrm>
            <a:off x="1368632" y="4553873"/>
            <a:ext cx="3924300" cy="958653"/>
            <a:chOff x="5754857" y="3668210"/>
            <a:chExt cx="4980060" cy="1050762"/>
          </a:xfrm>
        </p:grpSpPr>
        <p:sp>
          <p:nvSpPr>
            <p:cNvPr id="9" name="Rectangle 16"/>
            <p:cNvSpPr>
              <a:spLocks noChangeArrowheads="1"/>
            </p:cNvSpPr>
            <p:nvPr/>
          </p:nvSpPr>
          <p:spPr bwMode="auto">
            <a:xfrm>
              <a:off x="5754857" y="3668210"/>
              <a:ext cx="1133207" cy="2307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9pPr>
            </a:lstStyle>
            <a:p>
              <a:pPr eaLnBrk="1" hangingPunct="1">
                <a:lnSpc>
                  <a:spcPct val="95000"/>
                </a:lnSpc>
                <a:spcBef>
                  <a:spcPct val="0"/>
                </a:spcBef>
                <a:buFontTx/>
                <a:buNone/>
              </a:pPr>
              <a:r>
                <a:rPr lang="id-ID" altLang="en-US" sz="1200">
                  <a:latin typeface="+mn-lt"/>
                  <a:ea typeface="Lato" charset="0"/>
                  <a:cs typeface="Lato" charset="0"/>
                </a:rPr>
                <a:t>SKILL</a:t>
              </a:r>
              <a:endParaRPr lang="en-US" altLang="en-US" sz="1200">
                <a:latin typeface="+mn-lt"/>
                <a:ea typeface="Lato" charset="0"/>
                <a:cs typeface="Lato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 rot="5400000">
              <a:off x="7884456" y="1845738"/>
              <a:ext cx="66121" cy="430920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50000"/>
              </a:schemeClr>
            </a:solidFill>
            <a:ln w="793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 dirty="0">
                <a:solidFill>
                  <a:schemeClr val="tx1"/>
                </a:solidFill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5762915" y="3972500"/>
              <a:ext cx="3295865" cy="59161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121920" bIns="121920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 dirty="0">
                <a:solidFill>
                  <a:schemeClr val="tx1"/>
                </a:solidFill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2" name="Rectangle 19"/>
            <p:cNvSpPr>
              <a:spLocks noChangeArrowheads="1"/>
            </p:cNvSpPr>
            <p:nvPr/>
          </p:nvSpPr>
          <p:spPr bwMode="auto">
            <a:xfrm>
              <a:off x="10272168" y="3898942"/>
              <a:ext cx="462749" cy="2545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9pPr>
            </a:lstStyle>
            <a:p>
              <a:pPr eaLnBrk="1" hangingPunct="1">
                <a:lnSpc>
                  <a:spcPct val="95000"/>
                </a:lnSpc>
                <a:spcBef>
                  <a:spcPct val="0"/>
                </a:spcBef>
                <a:buFontTx/>
                <a:buNone/>
              </a:pPr>
              <a:r>
                <a:rPr lang="id-ID" altLang="en-US" sz="1200">
                  <a:latin typeface="+mn-lt"/>
                  <a:ea typeface="Lato" charset="0"/>
                  <a:cs typeface="Lato" charset="0"/>
                </a:rPr>
                <a:t>80%</a:t>
              </a:r>
              <a:endParaRPr lang="en-US" altLang="en-US" sz="1200">
                <a:latin typeface="+mn-lt"/>
                <a:ea typeface="Lato" charset="0"/>
                <a:cs typeface="Lato" charset="0"/>
              </a:endParaRPr>
            </a:p>
          </p:txBody>
        </p:sp>
        <p:sp>
          <p:nvSpPr>
            <p:cNvPr id="13" name="Rectangle 20"/>
            <p:cNvSpPr>
              <a:spLocks noChangeArrowheads="1"/>
            </p:cNvSpPr>
            <p:nvPr/>
          </p:nvSpPr>
          <p:spPr bwMode="auto">
            <a:xfrm>
              <a:off x="5754857" y="4200422"/>
              <a:ext cx="1133207" cy="2307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9pPr>
            </a:lstStyle>
            <a:p>
              <a:pPr>
                <a:lnSpc>
                  <a:spcPct val="95000"/>
                </a:lnSpc>
                <a:spcBef>
                  <a:spcPct val="0"/>
                </a:spcBef>
                <a:buNone/>
              </a:pPr>
              <a:r>
                <a:rPr lang="id-ID" altLang="en-US" sz="1200">
                  <a:ea typeface="Lato" charset="0"/>
                  <a:cs typeface="Lato" charset="0"/>
                </a:rPr>
                <a:t>SKILL</a:t>
              </a:r>
              <a:endParaRPr lang="en-US" altLang="en-US" sz="1200">
                <a:ea typeface="Lato" charset="0"/>
                <a:cs typeface="Lato" charset="0"/>
              </a:endParaRPr>
            </a:p>
          </p:txBody>
        </p:sp>
        <p:sp>
          <p:nvSpPr>
            <p:cNvPr id="14" name="Rounded Rectangle 13"/>
            <p:cNvSpPr/>
            <p:nvPr/>
          </p:nvSpPr>
          <p:spPr>
            <a:xfrm rot="5400000">
              <a:off x="7884456" y="2397328"/>
              <a:ext cx="66121" cy="430920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50000"/>
              </a:schemeClr>
            </a:solidFill>
            <a:ln w="793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 dirty="0">
                <a:solidFill>
                  <a:schemeClr val="tx1"/>
                </a:solidFill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5762915" y="4522349"/>
              <a:ext cx="3749148" cy="64381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121920" bIns="121920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 dirty="0">
                <a:solidFill>
                  <a:schemeClr val="tx1"/>
                </a:solidFill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6" name="Rectangle 23"/>
            <p:cNvSpPr>
              <a:spLocks noChangeArrowheads="1"/>
            </p:cNvSpPr>
            <p:nvPr/>
          </p:nvSpPr>
          <p:spPr bwMode="auto">
            <a:xfrm>
              <a:off x="10272168" y="4464430"/>
              <a:ext cx="462749" cy="2545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9pPr>
            </a:lstStyle>
            <a:p>
              <a:pPr eaLnBrk="1" hangingPunct="1">
                <a:lnSpc>
                  <a:spcPct val="95000"/>
                </a:lnSpc>
                <a:spcBef>
                  <a:spcPct val="0"/>
                </a:spcBef>
                <a:buFontTx/>
                <a:buNone/>
              </a:pPr>
              <a:r>
                <a:rPr lang="id-ID" altLang="en-US" sz="1200">
                  <a:latin typeface="+mn-lt"/>
                  <a:ea typeface="Lato" charset="0"/>
                  <a:cs typeface="Lato" charset="0"/>
                </a:rPr>
                <a:t>90%</a:t>
              </a:r>
              <a:endParaRPr lang="en-US" altLang="en-US" sz="1200">
                <a:latin typeface="+mn-lt"/>
                <a:ea typeface="Lato" charset="0"/>
                <a:cs typeface="Lato" charset="0"/>
              </a:endParaRPr>
            </a:p>
          </p:txBody>
        </p:sp>
        <p:sp>
          <p:nvSpPr>
            <p:cNvPr id="17" name="Oval 16"/>
            <p:cNvSpPr>
              <a:spLocks noChangeAspect="1"/>
            </p:cNvSpPr>
            <p:nvPr/>
          </p:nvSpPr>
          <p:spPr>
            <a:xfrm>
              <a:off x="8992300" y="3916819"/>
              <a:ext cx="221605" cy="179223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solidFill>
                  <a:schemeClr val="tx1"/>
                </a:solidFill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8" name="Oval 17"/>
            <p:cNvSpPr>
              <a:spLocks noChangeAspect="1"/>
            </p:cNvSpPr>
            <p:nvPr/>
          </p:nvSpPr>
          <p:spPr>
            <a:xfrm>
              <a:off x="9469756" y="4457968"/>
              <a:ext cx="223620" cy="179224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solidFill>
                  <a:schemeClr val="tx1"/>
                </a:solidFill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20235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496B91FD-8A59-41E4-8E33-8242C3D4AF94}"/>
              </a:ext>
            </a:extLst>
          </p:cNvPr>
          <p:cNvSpPr txBox="1"/>
          <p:nvPr/>
        </p:nvSpPr>
        <p:spPr>
          <a:xfrm rot="5400000">
            <a:off x="9068350" y="3307893"/>
            <a:ext cx="39870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i="1" spc="-150" dirty="0" smtClean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About Report</a:t>
            </a:r>
          </a:p>
          <a:p>
            <a:r>
              <a:rPr lang="id-ID" sz="3600" b="1" i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Make Title</a:t>
            </a:r>
            <a:endParaRPr lang="en-US" sz="3600" b="1" i="1" spc="-150" dirty="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>
            <a:off x="815927" y="4302801"/>
            <a:ext cx="46564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55353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 rot="16200000">
            <a:off x="-974401" y="2990153"/>
            <a:ext cx="40802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adipi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scing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.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incid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. do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tempor</a:t>
            </a:r>
            <a:endParaRPr lang="en-US" sz="1200" dirty="0">
              <a:solidFill>
                <a:schemeClr val="bg1"/>
              </a:solidFill>
              <a:cs typeface="Aharoni" panose="02010803020104030203" pitchFamily="2" charset="-79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>
            <a:off x="3452737" y="2913684"/>
            <a:ext cx="327012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496B91FD-8A59-41E4-8E33-8242C3D4AF94}"/>
              </a:ext>
            </a:extLst>
          </p:cNvPr>
          <p:cNvSpPr txBox="1"/>
          <p:nvPr/>
        </p:nvSpPr>
        <p:spPr>
          <a:xfrm>
            <a:off x="3452737" y="1326181"/>
            <a:ext cx="39870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i="1" spc="-150" dirty="0" smtClean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About Our</a:t>
            </a:r>
          </a:p>
          <a:p>
            <a:r>
              <a:rPr lang="id-ID" sz="3600" b="1" i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Founder 2021</a:t>
            </a:r>
            <a:endParaRPr lang="en-US" sz="3600" b="1" i="1" spc="-150" dirty="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452738" y="5268687"/>
            <a:ext cx="355170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 smtClean="0">
                <a:ea typeface="Lato" panose="020F0502020204030203" pitchFamily="34" charset="0"/>
                <a:cs typeface="Lato" panose="020F0502020204030203" pitchFamily="34" charset="0"/>
              </a:rPr>
              <a:t>Your tread must be light and sure, as though your path were upon rice paper. It is said, a Shaolin priest can walk through walls.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452737" y="4778186"/>
            <a:ext cx="21565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000" b="1" dirty="0" smtClean="0">
                <a:solidFill>
                  <a:schemeClr val="accent2"/>
                </a:solidFill>
                <a:ea typeface="Lato" panose="020F0502020204030203" pitchFamily="34" charset="0"/>
                <a:cs typeface="Lato" panose="020F0502020204030203" pitchFamily="34" charset="0"/>
              </a:rPr>
              <a:t>2021 Project Done</a:t>
            </a:r>
            <a:endParaRPr lang="id-ID" sz="3200" b="1" dirty="0">
              <a:solidFill>
                <a:schemeClr val="accent2"/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75256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90304" y="4365675"/>
            <a:ext cx="4335182" cy="507595"/>
            <a:chOff x="4960257" y="1907196"/>
            <a:chExt cx="3904777" cy="457200"/>
          </a:xfrm>
        </p:grpSpPr>
        <p:sp>
          <p:nvSpPr>
            <p:cNvPr id="27" name="TextBox 26"/>
            <p:cNvSpPr txBox="1"/>
            <p:nvPr/>
          </p:nvSpPr>
          <p:spPr>
            <a:xfrm>
              <a:off x="6691293" y="1907559"/>
              <a:ext cx="2173741" cy="456474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600"/>
                </a:spcBef>
              </a:pPr>
              <a:r>
                <a:rPr lang="en-US" sz="1100" dirty="0">
                  <a:ea typeface="Lato" panose="020F0502020204030203" pitchFamily="34" charset="0"/>
                  <a:cs typeface="Lato" panose="020F0502020204030203" pitchFamily="34" charset="0"/>
                </a:rPr>
                <a:t>It is a long established fact that </a:t>
              </a:r>
              <a:br>
                <a:rPr lang="en-US" sz="1100" dirty="0">
                  <a:ea typeface="Lato" panose="020F0502020204030203" pitchFamily="34" charset="0"/>
                  <a:cs typeface="Lato" panose="020F0502020204030203" pitchFamily="34" charset="0"/>
                </a:rPr>
              </a:br>
              <a:r>
                <a:rPr lang="en-US" sz="1100" dirty="0">
                  <a:ea typeface="Lato" panose="020F0502020204030203" pitchFamily="34" charset="0"/>
                  <a:cs typeface="Lato" panose="020F0502020204030203" pitchFamily="34" charset="0"/>
                </a:rPr>
                <a:t>a reader will be distracted</a:t>
              </a: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4960257" y="1907559"/>
              <a:ext cx="456474" cy="456474"/>
            </a:xfrm>
            <a:prstGeom prst="rect">
              <a:avLst/>
            </a:prstGeom>
            <a:ln>
              <a:noFill/>
            </a:ln>
            <a:effectLst>
              <a:outerShdw blurRad="25400" dist="12700" dir="5400000" algn="ctr" rotWithShape="0">
                <a:srgbClr val="000000">
                  <a:alpha val="7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2800">
                <a:solidFill>
                  <a:schemeClr val="tx1"/>
                </a:solidFill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488099" y="1907559"/>
              <a:ext cx="944921" cy="456474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algn="ctr">
                <a:lnSpc>
                  <a:spcPct val="120000"/>
                </a:lnSpc>
                <a:spcBef>
                  <a:spcPts val="600"/>
                </a:spcBef>
              </a:pPr>
              <a:r>
                <a:rPr lang="en-US" sz="2000" dirty="0">
                  <a:ea typeface="Lato" panose="020F0502020204030203" pitchFamily="34" charset="0"/>
                  <a:cs typeface="Lato" panose="020F0502020204030203" pitchFamily="34" charset="0"/>
                </a:rPr>
                <a:t>85%</a:t>
              </a: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6567922" y="1907196"/>
              <a:ext cx="0" cy="4572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1" name="Group 30"/>
            <p:cNvGrpSpPr>
              <a:grpSpLocks noChangeAspect="1"/>
            </p:cNvGrpSpPr>
            <p:nvPr/>
          </p:nvGrpSpPr>
          <p:grpSpPr bwMode="auto">
            <a:xfrm>
              <a:off x="5038827" y="1986129"/>
              <a:ext cx="299335" cy="299335"/>
              <a:chOff x="6091" y="2326"/>
              <a:chExt cx="1689" cy="1689"/>
            </a:xfrm>
            <a:solidFill>
              <a:schemeClr val="bg1"/>
            </a:solidFill>
          </p:grpSpPr>
          <p:sp>
            <p:nvSpPr>
              <p:cNvPr id="32" name="Freeform 31"/>
              <p:cNvSpPr>
                <a:spLocks noEditPoints="1"/>
              </p:cNvSpPr>
              <p:nvPr/>
            </p:nvSpPr>
            <p:spPr bwMode="auto">
              <a:xfrm>
                <a:off x="6091" y="2326"/>
                <a:ext cx="1689" cy="1689"/>
              </a:xfrm>
              <a:custGeom>
                <a:avLst/>
                <a:gdLst>
                  <a:gd name="T0" fmla="*/ 5942 w 6772"/>
                  <a:gd name="T1" fmla="*/ 1708 h 6772"/>
                  <a:gd name="T2" fmla="*/ 5412 w 6772"/>
                  <a:gd name="T3" fmla="*/ 622 h 6772"/>
                  <a:gd name="T4" fmla="*/ 4006 w 6772"/>
                  <a:gd name="T5" fmla="*/ 392 h 6772"/>
                  <a:gd name="T6" fmla="*/ 2865 w 6772"/>
                  <a:gd name="T7" fmla="*/ 0 h 6772"/>
                  <a:gd name="T8" fmla="*/ 1706 w 6772"/>
                  <a:gd name="T9" fmla="*/ 830 h 6772"/>
                  <a:gd name="T10" fmla="*/ 621 w 6772"/>
                  <a:gd name="T11" fmla="*/ 1361 h 6772"/>
                  <a:gd name="T12" fmla="*/ 390 w 6772"/>
                  <a:gd name="T13" fmla="*/ 2766 h 6772"/>
                  <a:gd name="T14" fmla="*/ 0 w 6772"/>
                  <a:gd name="T15" fmla="*/ 3908 h 6772"/>
                  <a:gd name="T16" fmla="*/ 830 w 6772"/>
                  <a:gd name="T17" fmla="*/ 5064 h 6772"/>
                  <a:gd name="T18" fmla="*/ 1361 w 6772"/>
                  <a:gd name="T19" fmla="*/ 6149 h 6772"/>
                  <a:gd name="T20" fmla="*/ 2766 w 6772"/>
                  <a:gd name="T21" fmla="*/ 6380 h 6772"/>
                  <a:gd name="T22" fmla="*/ 3908 w 6772"/>
                  <a:gd name="T23" fmla="*/ 6772 h 6772"/>
                  <a:gd name="T24" fmla="*/ 5064 w 6772"/>
                  <a:gd name="T25" fmla="*/ 5941 h 6772"/>
                  <a:gd name="T26" fmla="*/ 6149 w 6772"/>
                  <a:gd name="T27" fmla="*/ 5410 h 6772"/>
                  <a:gd name="T28" fmla="*/ 6380 w 6772"/>
                  <a:gd name="T29" fmla="*/ 4005 h 6772"/>
                  <a:gd name="T30" fmla="*/ 6772 w 6772"/>
                  <a:gd name="T31" fmla="*/ 2864 h 6772"/>
                  <a:gd name="T32" fmla="*/ 6554 w 6772"/>
                  <a:gd name="T33" fmla="*/ 3738 h 6772"/>
                  <a:gd name="T34" fmla="*/ 6181 w 6772"/>
                  <a:gd name="T35" fmla="*/ 3898 h 6772"/>
                  <a:gd name="T36" fmla="*/ 5685 w 6772"/>
                  <a:gd name="T37" fmla="*/ 5058 h 6772"/>
                  <a:gd name="T38" fmla="*/ 5380 w 6772"/>
                  <a:gd name="T39" fmla="*/ 5876 h 6772"/>
                  <a:gd name="T40" fmla="*/ 5001 w 6772"/>
                  <a:gd name="T41" fmla="*/ 5724 h 6772"/>
                  <a:gd name="T42" fmla="*/ 3829 w 6772"/>
                  <a:gd name="T43" fmla="*/ 6192 h 6772"/>
                  <a:gd name="T44" fmla="*/ 3034 w 6772"/>
                  <a:gd name="T45" fmla="*/ 6553 h 6772"/>
                  <a:gd name="T46" fmla="*/ 2874 w 6772"/>
                  <a:gd name="T47" fmla="*/ 6180 h 6772"/>
                  <a:gd name="T48" fmla="*/ 1713 w 6772"/>
                  <a:gd name="T49" fmla="*/ 5684 h 6772"/>
                  <a:gd name="T50" fmla="*/ 896 w 6772"/>
                  <a:gd name="T51" fmla="*/ 5378 h 6772"/>
                  <a:gd name="T52" fmla="*/ 1048 w 6772"/>
                  <a:gd name="T53" fmla="*/ 5001 h 6772"/>
                  <a:gd name="T54" fmla="*/ 578 w 6772"/>
                  <a:gd name="T55" fmla="*/ 3829 h 6772"/>
                  <a:gd name="T56" fmla="*/ 217 w 6772"/>
                  <a:gd name="T57" fmla="*/ 3034 h 6772"/>
                  <a:gd name="T58" fmla="*/ 592 w 6772"/>
                  <a:gd name="T59" fmla="*/ 2874 h 6772"/>
                  <a:gd name="T60" fmla="*/ 1088 w 6772"/>
                  <a:gd name="T61" fmla="*/ 1714 h 6772"/>
                  <a:gd name="T62" fmla="*/ 1393 w 6772"/>
                  <a:gd name="T63" fmla="*/ 897 h 6772"/>
                  <a:gd name="T64" fmla="*/ 1772 w 6772"/>
                  <a:gd name="T65" fmla="*/ 1049 h 6772"/>
                  <a:gd name="T66" fmla="*/ 2944 w 6772"/>
                  <a:gd name="T67" fmla="*/ 581 h 6772"/>
                  <a:gd name="T68" fmla="*/ 3738 w 6772"/>
                  <a:gd name="T69" fmla="*/ 220 h 6772"/>
                  <a:gd name="T70" fmla="*/ 3898 w 6772"/>
                  <a:gd name="T71" fmla="*/ 593 h 6772"/>
                  <a:gd name="T72" fmla="*/ 5060 w 6772"/>
                  <a:gd name="T73" fmla="*/ 1089 h 6772"/>
                  <a:gd name="T74" fmla="*/ 5877 w 6772"/>
                  <a:gd name="T75" fmla="*/ 1394 h 6772"/>
                  <a:gd name="T76" fmla="*/ 5725 w 6772"/>
                  <a:gd name="T77" fmla="*/ 1772 h 6772"/>
                  <a:gd name="T78" fmla="*/ 6193 w 6772"/>
                  <a:gd name="T79" fmla="*/ 2944 h 6772"/>
                  <a:gd name="T80" fmla="*/ 6554 w 6772"/>
                  <a:gd name="T81" fmla="*/ 3738 h 67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772" h="6772">
                    <a:moveTo>
                      <a:pt x="6381" y="2766"/>
                    </a:moveTo>
                    <a:cubicBezTo>
                      <a:pt x="6304" y="2386"/>
                      <a:pt x="6156" y="2030"/>
                      <a:pt x="5942" y="1708"/>
                    </a:cubicBezTo>
                    <a:lnTo>
                      <a:pt x="6150" y="1361"/>
                    </a:lnTo>
                    <a:lnTo>
                      <a:pt x="5412" y="622"/>
                    </a:lnTo>
                    <a:lnTo>
                      <a:pt x="5065" y="830"/>
                    </a:lnTo>
                    <a:cubicBezTo>
                      <a:pt x="4741" y="617"/>
                      <a:pt x="4385" y="470"/>
                      <a:pt x="4006" y="392"/>
                    </a:cubicBezTo>
                    <a:lnTo>
                      <a:pt x="3909" y="0"/>
                    </a:lnTo>
                    <a:lnTo>
                      <a:pt x="2865" y="0"/>
                    </a:lnTo>
                    <a:lnTo>
                      <a:pt x="2768" y="392"/>
                    </a:lnTo>
                    <a:cubicBezTo>
                      <a:pt x="2386" y="469"/>
                      <a:pt x="2030" y="617"/>
                      <a:pt x="1706" y="830"/>
                    </a:cubicBezTo>
                    <a:lnTo>
                      <a:pt x="1360" y="622"/>
                    </a:lnTo>
                    <a:lnTo>
                      <a:pt x="621" y="1361"/>
                    </a:lnTo>
                    <a:lnTo>
                      <a:pt x="829" y="1708"/>
                    </a:lnTo>
                    <a:cubicBezTo>
                      <a:pt x="616" y="2032"/>
                      <a:pt x="468" y="2388"/>
                      <a:pt x="390" y="2766"/>
                    </a:cubicBezTo>
                    <a:lnTo>
                      <a:pt x="0" y="2864"/>
                    </a:lnTo>
                    <a:lnTo>
                      <a:pt x="0" y="3908"/>
                    </a:lnTo>
                    <a:lnTo>
                      <a:pt x="392" y="4005"/>
                    </a:lnTo>
                    <a:cubicBezTo>
                      <a:pt x="469" y="4385"/>
                      <a:pt x="617" y="4740"/>
                      <a:pt x="830" y="5064"/>
                    </a:cubicBezTo>
                    <a:lnTo>
                      <a:pt x="622" y="5410"/>
                    </a:lnTo>
                    <a:lnTo>
                      <a:pt x="1361" y="6149"/>
                    </a:lnTo>
                    <a:lnTo>
                      <a:pt x="1708" y="5941"/>
                    </a:lnTo>
                    <a:cubicBezTo>
                      <a:pt x="2032" y="6154"/>
                      <a:pt x="2388" y="6301"/>
                      <a:pt x="2766" y="6380"/>
                    </a:cubicBezTo>
                    <a:lnTo>
                      <a:pt x="2864" y="6772"/>
                    </a:lnTo>
                    <a:lnTo>
                      <a:pt x="3908" y="6772"/>
                    </a:lnTo>
                    <a:lnTo>
                      <a:pt x="4005" y="6380"/>
                    </a:lnTo>
                    <a:cubicBezTo>
                      <a:pt x="4385" y="6301"/>
                      <a:pt x="4741" y="6154"/>
                      <a:pt x="5064" y="5941"/>
                    </a:cubicBezTo>
                    <a:lnTo>
                      <a:pt x="5410" y="6149"/>
                    </a:lnTo>
                    <a:lnTo>
                      <a:pt x="6149" y="5410"/>
                    </a:lnTo>
                    <a:lnTo>
                      <a:pt x="5941" y="5064"/>
                    </a:lnTo>
                    <a:cubicBezTo>
                      <a:pt x="6154" y="4740"/>
                      <a:pt x="6302" y="4384"/>
                      <a:pt x="6380" y="4005"/>
                    </a:cubicBezTo>
                    <a:lnTo>
                      <a:pt x="6772" y="3908"/>
                    </a:lnTo>
                    <a:lnTo>
                      <a:pt x="6772" y="2864"/>
                    </a:lnTo>
                    <a:lnTo>
                      <a:pt x="6381" y="2766"/>
                    </a:lnTo>
                    <a:close/>
                    <a:moveTo>
                      <a:pt x="6554" y="3738"/>
                    </a:moveTo>
                    <a:lnTo>
                      <a:pt x="6193" y="3829"/>
                    </a:lnTo>
                    <a:lnTo>
                      <a:pt x="6181" y="3898"/>
                    </a:lnTo>
                    <a:cubicBezTo>
                      <a:pt x="6109" y="4297"/>
                      <a:pt x="5954" y="4668"/>
                      <a:pt x="5725" y="5001"/>
                    </a:cubicBezTo>
                    <a:lnTo>
                      <a:pt x="5685" y="5058"/>
                    </a:lnTo>
                    <a:lnTo>
                      <a:pt x="5877" y="5378"/>
                    </a:lnTo>
                    <a:lnTo>
                      <a:pt x="5380" y="5876"/>
                    </a:lnTo>
                    <a:lnTo>
                      <a:pt x="5060" y="5684"/>
                    </a:lnTo>
                    <a:lnTo>
                      <a:pt x="5001" y="5724"/>
                    </a:lnTo>
                    <a:cubicBezTo>
                      <a:pt x="4668" y="5954"/>
                      <a:pt x="4297" y="6108"/>
                      <a:pt x="3898" y="6180"/>
                    </a:cubicBezTo>
                    <a:lnTo>
                      <a:pt x="3829" y="6192"/>
                    </a:lnTo>
                    <a:lnTo>
                      <a:pt x="3738" y="6553"/>
                    </a:lnTo>
                    <a:lnTo>
                      <a:pt x="3034" y="6553"/>
                    </a:lnTo>
                    <a:lnTo>
                      <a:pt x="2944" y="6192"/>
                    </a:lnTo>
                    <a:lnTo>
                      <a:pt x="2874" y="6180"/>
                    </a:lnTo>
                    <a:cubicBezTo>
                      <a:pt x="2476" y="6108"/>
                      <a:pt x="2105" y="5953"/>
                      <a:pt x="1772" y="5724"/>
                    </a:cubicBezTo>
                    <a:lnTo>
                      <a:pt x="1713" y="5684"/>
                    </a:lnTo>
                    <a:lnTo>
                      <a:pt x="1393" y="5876"/>
                    </a:lnTo>
                    <a:lnTo>
                      <a:pt x="896" y="5378"/>
                    </a:lnTo>
                    <a:lnTo>
                      <a:pt x="1088" y="5058"/>
                    </a:lnTo>
                    <a:lnTo>
                      <a:pt x="1048" y="5001"/>
                    </a:lnTo>
                    <a:cubicBezTo>
                      <a:pt x="817" y="4668"/>
                      <a:pt x="664" y="4297"/>
                      <a:pt x="592" y="3898"/>
                    </a:cubicBezTo>
                    <a:lnTo>
                      <a:pt x="578" y="3829"/>
                    </a:lnTo>
                    <a:lnTo>
                      <a:pt x="217" y="3738"/>
                    </a:lnTo>
                    <a:lnTo>
                      <a:pt x="217" y="3034"/>
                    </a:lnTo>
                    <a:lnTo>
                      <a:pt x="578" y="2944"/>
                    </a:lnTo>
                    <a:lnTo>
                      <a:pt x="592" y="2874"/>
                    </a:lnTo>
                    <a:cubicBezTo>
                      <a:pt x="664" y="2476"/>
                      <a:pt x="817" y="2105"/>
                      <a:pt x="1048" y="1772"/>
                    </a:cubicBezTo>
                    <a:lnTo>
                      <a:pt x="1088" y="1714"/>
                    </a:lnTo>
                    <a:lnTo>
                      <a:pt x="896" y="1394"/>
                    </a:lnTo>
                    <a:lnTo>
                      <a:pt x="1393" y="897"/>
                    </a:lnTo>
                    <a:lnTo>
                      <a:pt x="1713" y="1089"/>
                    </a:lnTo>
                    <a:lnTo>
                      <a:pt x="1772" y="1049"/>
                    </a:lnTo>
                    <a:cubicBezTo>
                      <a:pt x="2105" y="818"/>
                      <a:pt x="2476" y="665"/>
                      <a:pt x="2874" y="593"/>
                    </a:cubicBezTo>
                    <a:lnTo>
                      <a:pt x="2944" y="581"/>
                    </a:lnTo>
                    <a:lnTo>
                      <a:pt x="3034" y="220"/>
                    </a:lnTo>
                    <a:lnTo>
                      <a:pt x="3738" y="220"/>
                    </a:lnTo>
                    <a:lnTo>
                      <a:pt x="3829" y="581"/>
                    </a:lnTo>
                    <a:lnTo>
                      <a:pt x="3898" y="593"/>
                    </a:lnTo>
                    <a:cubicBezTo>
                      <a:pt x="4297" y="665"/>
                      <a:pt x="4668" y="820"/>
                      <a:pt x="5001" y="1049"/>
                    </a:cubicBezTo>
                    <a:lnTo>
                      <a:pt x="5060" y="1089"/>
                    </a:lnTo>
                    <a:lnTo>
                      <a:pt x="5380" y="897"/>
                    </a:lnTo>
                    <a:lnTo>
                      <a:pt x="5877" y="1394"/>
                    </a:lnTo>
                    <a:lnTo>
                      <a:pt x="5685" y="1714"/>
                    </a:lnTo>
                    <a:lnTo>
                      <a:pt x="5725" y="1772"/>
                    </a:lnTo>
                    <a:cubicBezTo>
                      <a:pt x="5956" y="2105"/>
                      <a:pt x="6109" y="2476"/>
                      <a:pt x="6181" y="2874"/>
                    </a:cubicBezTo>
                    <a:lnTo>
                      <a:pt x="6193" y="2944"/>
                    </a:lnTo>
                    <a:lnTo>
                      <a:pt x="6554" y="3034"/>
                    </a:lnTo>
                    <a:lnTo>
                      <a:pt x="6554" y="37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33" name="Freeform 32"/>
              <p:cNvSpPr>
                <a:spLocks noEditPoints="1"/>
              </p:cNvSpPr>
              <p:nvPr/>
            </p:nvSpPr>
            <p:spPr bwMode="auto">
              <a:xfrm>
                <a:off x="6336" y="2571"/>
                <a:ext cx="1199" cy="1199"/>
              </a:xfrm>
              <a:custGeom>
                <a:avLst/>
                <a:gdLst>
                  <a:gd name="T0" fmla="*/ 2404 w 4808"/>
                  <a:gd name="T1" fmla="*/ 0 h 4808"/>
                  <a:gd name="T2" fmla="*/ 0 w 4808"/>
                  <a:gd name="T3" fmla="*/ 2404 h 4808"/>
                  <a:gd name="T4" fmla="*/ 2404 w 4808"/>
                  <a:gd name="T5" fmla="*/ 4808 h 4808"/>
                  <a:gd name="T6" fmla="*/ 4808 w 4808"/>
                  <a:gd name="T7" fmla="*/ 2404 h 4808"/>
                  <a:gd name="T8" fmla="*/ 2404 w 4808"/>
                  <a:gd name="T9" fmla="*/ 0 h 4808"/>
                  <a:gd name="T10" fmla="*/ 2404 w 4808"/>
                  <a:gd name="T11" fmla="*/ 4590 h 4808"/>
                  <a:gd name="T12" fmla="*/ 219 w 4808"/>
                  <a:gd name="T13" fmla="*/ 2404 h 4808"/>
                  <a:gd name="T14" fmla="*/ 2404 w 4808"/>
                  <a:gd name="T15" fmla="*/ 219 h 4808"/>
                  <a:gd name="T16" fmla="*/ 4590 w 4808"/>
                  <a:gd name="T17" fmla="*/ 2404 h 4808"/>
                  <a:gd name="T18" fmla="*/ 2404 w 4808"/>
                  <a:gd name="T19" fmla="*/ 4590 h 48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08" h="4808">
                    <a:moveTo>
                      <a:pt x="2404" y="0"/>
                    </a:moveTo>
                    <a:cubicBezTo>
                      <a:pt x="1079" y="0"/>
                      <a:pt x="0" y="1079"/>
                      <a:pt x="0" y="2404"/>
                    </a:cubicBezTo>
                    <a:cubicBezTo>
                      <a:pt x="0" y="3730"/>
                      <a:pt x="1079" y="4808"/>
                      <a:pt x="2404" y="4808"/>
                    </a:cubicBezTo>
                    <a:cubicBezTo>
                      <a:pt x="3730" y="4808"/>
                      <a:pt x="4808" y="3730"/>
                      <a:pt x="4808" y="2404"/>
                    </a:cubicBezTo>
                    <a:cubicBezTo>
                      <a:pt x="4808" y="1079"/>
                      <a:pt x="3730" y="0"/>
                      <a:pt x="2404" y="0"/>
                    </a:cubicBezTo>
                    <a:close/>
                    <a:moveTo>
                      <a:pt x="2404" y="4590"/>
                    </a:moveTo>
                    <a:cubicBezTo>
                      <a:pt x="1199" y="4590"/>
                      <a:pt x="219" y="3610"/>
                      <a:pt x="219" y="2404"/>
                    </a:cubicBezTo>
                    <a:cubicBezTo>
                      <a:pt x="219" y="1199"/>
                      <a:pt x="1199" y="219"/>
                      <a:pt x="2404" y="219"/>
                    </a:cubicBezTo>
                    <a:cubicBezTo>
                      <a:pt x="3610" y="219"/>
                      <a:pt x="4590" y="1199"/>
                      <a:pt x="4590" y="2404"/>
                    </a:cubicBezTo>
                    <a:cubicBezTo>
                      <a:pt x="4590" y="3610"/>
                      <a:pt x="3610" y="4590"/>
                      <a:pt x="2404" y="459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34" name="Rectangle 33"/>
              <p:cNvSpPr>
                <a:spLocks noChangeArrowheads="1"/>
              </p:cNvSpPr>
              <p:nvPr/>
            </p:nvSpPr>
            <p:spPr bwMode="auto">
              <a:xfrm>
                <a:off x="6908" y="2435"/>
                <a:ext cx="55" cy="54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35" name="Rectangle 34"/>
              <p:cNvSpPr>
                <a:spLocks noChangeArrowheads="1"/>
              </p:cNvSpPr>
              <p:nvPr/>
            </p:nvSpPr>
            <p:spPr bwMode="auto">
              <a:xfrm>
                <a:off x="6908" y="3852"/>
                <a:ext cx="55" cy="54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36" name="Freeform 35"/>
              <p:cNvSpPr>
                <a:spLocks/>
              </p:cNvSpPr>
              <p:nvPr/>
            </p:nvSpPr>
            <p:spPr bwMode="auto">
              <a:xfrm>
                <a:off x="7398" y="2631"/>
                <a:ext cx="77" cy="77"/>
              </a:xfrm>
              <a:custGeom>
                <a:avLst/>
                <a:gdLst>
                  <a:gd name="T0" fmla="*/ 155 w 310"/>
                  <a:gd name="T1" fmla="*/ 0 h 309"/>
                  <a:gd name="T2" fmla="*/ 310 w 310"/>
                  <a:gd name="T3" fmla="*/ 155 h 309"/>
                  <a:gd name="T4" fmla="*/ 155 w 310"/>
                  <a:gd name="T5" fmla="*/ 309 h 309"/>
                  <a:gd name="T6" fmla="*/ 0 w 310"/>
                  <a:gd name="T7" fmla="*/ 155 h 309"/>
                  <a:gd name="T8" fmla="*/ 155 w 310"/>
                  <a:gd name="T9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0" h="309">
                    <a:moveTo>
                      <a:pt x="155" y="0"/>
                    </a:moveTo>
                    <a:lnTo>
                      <a:pt x="310" y="155"/>
                    </a:lnTo>
                    <a:lnTo>
                      <a:pt x="155" y="309"/>
                    </a:lnTo>
                    <a:lnTo>
                      <a:pt x="0" y="155"/>
                    </a:lnTo>
                    <a:lnTo>
                      <a:pt x="15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37" name="Freeform 36"/>
              <p:cNvSpPr>
                <a:spLocks/>
              </p:cNvSpPr>
              <p:nvPr/>
            </p:nvSpPr>
            <p:spPr bwMode="auto">
              <a:xfrm>
                <a:off x="6396" y="3633"/>
                <a:ext cx="77" cy="77"/>
              </a:xfrm>
              <a:custGeom>
                <a:avLst/>
                <a:gdLst>
                  <a:gd name="T0" fmla="*/ 154 w 309"/>
                  <a:gd name="T1" fmla="*/ 309 h 309"/>
                  <a:gd name="T2" fmla="*/ 0 w 309"/>
                  <a:gd name="T3" fmla="*/ 155 h 309"/>
                  <a:gd name="T4" fmla="*/ 154 w 309"/>
                  <a:gd name="T5" fmla="*/ 0 h 309"/>
                  <a:gd name="T6" fmla="*/ 309 w 309"/>
                  <a:gd name="T7" fmla="*/ 155 h 309"/>
                  <a:gd name="T8" fmla="*/ 154 w 309"/>
                  <a:gd name="T9" fmla="*/ 309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9" h="309">
                    <a:moveTo>
                      <a:pt x="154" y="309"/>
                    </a:moveTo>
                    <a:lnTo>
                      <a:pt x="0" y="155"/>
                    </a:lnTo>
                    <a:lnTo>
                      <a:pt x="154" y="0"/>
                    </a:lnTo>
                    <a:lnTo>
                      <a:pt x="309" y="155"/>
                    </a:lnTo>
                    <a:lnTo>
                      <a:pt x="154" y="30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38" name="Rectangle 37"/>
              <p:cNvSpPr>
                <a:spLocks noChangeArrowheads="1"/>
              </p:cNvSpPr>
              <p:nvPr/>
            </p:nvSpPr>
            <p:spPr bwMode="auto">
              <a:xfrm>
                <a:off x="7617" y="3143"/>
                <a:ext cx="55" cy="5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39" name="Rectangle 38"/>
              <p:cNvSpPr>
                <a:spLocks noChangeArrowheads="1"/>
              </p:cNvSpPr>
              <p:nvPr/>
            </p:nvSpPr>
            <p:spPr bwMode="auto">
              <a:xfrm>
                <a:off x="6200" y="3143"/>
                <a:ext cx="54" cy="5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40" name="Freeform 39"/>
              <p:cNvSpPr>
                <a:spLocks/>
              </p:cNvSpPr>
              <p:nvPr/>
            </p:nvSpPr>
            <p:spPr bwMode="auto">
              <a:xfrm>
                <a:off x="7398" y="3633"/>
                <a:ext cx="77" cy="77"/>
              </a:xfrm>
              <a:custGeom>
                <a:avLst/>
                <a:gdLst>
                  <a:gd name="T0" fmla="*/ 155 w 309"/>
                  <a:gd name="T1" fmla="*/ 309 h 309"/>
                  <a:gd name="T2" fmla="*/ 0 w 309"/>
                  <a:gd name="T3" fmla="*/ 155 h 309"/>
                  <a:gd name="T4" fmla="*/ 155 w 309"/>
                  <a:gd name="T5" fmla="*/ 0 h 309"/>
                  <a:gd name="T6" fmla="*/ 309 w 309"/>
                  <a:gd name="T7" fmla="*/ 155 h 309"/>
                  <a:gd name="T8" fmla="*/ 155 w 309"/>
                  <a:gd name="T9" fmla="*/ 309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9" h="309">
                    <a:moveTo>
                      <a:pt x="155" y="309"/>
                    </a:moveTo>
                    <a:lnTo>
                      <a:pt x="0" y="155"/>
                    </a:lnTo>
                    <a:lnTo>
                      <a:pt x="155" y="0"/>
                    </a:lnTo>
                    <a:lnTo>
                      <a:pt x="309" y="155"/>
                    </a:lnTo>
                    <a:lnTo>
                      <a:pt x="155" y="30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41" name="Freeform 40"/>
              <p:cNvSpPr>
                <a:spLocks/>
              </p:cNvSpPr>
              <p:nvPr/>
            </p:nvSpPr>
            <p:spPr bwMode="auto">
              <a:xfrm>
                <a:off x="6396" y="2631"/>
                <a:ext cx="77" cy="77"/>
              </a:xfrm>
              <a:custGeom>
                <a:avLst/>
                <a:gdLst>
                  <a:gd name="T0" fmla="*/ 155 w 309"/>
                  <a:gd name="T1" fmla="*/ 0 h 309"/>
                  <a:gd name="T2" fmla="*/ 309 w 309"/>
                  <a:gd name="T3" fmla="*/ 155 h 309"/>
                  <a:gd name="T4" fmla="*/ 155 w 309"/>
                  <a:gd name="T5" fmla="*/ 309 h 309"/>
                  <a:gd name="T6" fmla="*/ 0 w 309"/>
                  <a:gd name="T7" fmla="*/ 155 h 309"/>
                  <a:gd name="T8" fmla="*/ 155 w 309"/>
                  <a:gd name="T9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9" h="309">
                    <a:moveTo>
                      <a:pt x="155" y="0"/>
                    </a:moveTo>
                    <a:lnTo>
                      <a:pt x="309" y="155"/>
                    </a:lnTo>
                    <a:lnTo>
                      <a:pt x="155" y="309"/>
                    </a:lnTo>
                    <a:lnTo>
                      <a:pt x="0" y="155"/>
                    </a:lnTo>
                    <a:lnTo>
                      <a:pt x="15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42" name="Freeform 41"/>
              <p:cNvSpPr>
                <a:spLocks noEditPoints="1"/>
              </p:cNvSpPr>
              <p:nvPr/>
            </p:nvSpPr>
            <p:spPr bwMode="auto">
              <a:xfrm>
                <a:off x="6499" y="2844"/>
                <a:ext cx="764" cy="762"/>
              </a:xfrm>
              <a:custGeom>
                <a:avLst/>
                <a:gdLst>
                  <a:gd name="T0" fmla="*/ 1639 w 3059"/>
                  <a:gd name="T1" fmla="*/ 0 h 3058"/>
                  <a:gd name="T2" fmla="*/ 1530 w 3059"/>
                  <a:gd name="T3" fmla="*/ 0 h 3058"/>
                  <a:gd name="T4" fmla="*/ 0 w 3059"/>
                  <a:gd name="T5" fmla="*/ 1529 h 3058"/>
                  <a:gd name="T6" fmla="*/ 1530 w 3059"/>
                  <a:gd name="T7" fmla="*/ 3058 h 3058"/>
                  <a:gd name="T8" fmla="*/ 3059 w 3059"/>
                  <a:gd name="T9" fmla="*/ 1529 h 3058"/>
                  <a:gd name="T10" fmla="*/ 3059 w 3059"/>
                  <a:gd name="T11" fmla="*/ 1420 h 3058"/>
                  <a:gd name="T12" fmla="*/ 1639 w 3059"/>
                  <a:gd name="T13" fmla="*/ 1420 h 3058"/>
                  <a:gd name="T14" fmla="*/ 1639 w 3059"/>
                  <a:gd name="T15" fmla="*/ 0 h 3058"/>
                  <a:gd name="T16" fmla="*/ 219 w 3059"/>
                  <a:gd name="T17" fmla="*/ 1529 h 3058"/>
                  <a:gd name="T18" fmla="*/ 1420 w 3059"/>
                  <a:gd name="T19" fmla="*/ 222 h 3058"/>
                  <a:gd name="T20" fmla="*/ 1420 w 3059"/>
                  <a:gd name="T21" fmla="*/ 1484 h 3058"/>
                  <a:gd name="T22" fmla="*/ 530 w 3059"/>
                  <a:gd name="T23" fmla="*/ 2374 h 3058"/>
                  <a:gd name="T24" fmla="*/ 219 w 3059"/>
                  <a:gd name="T25" fmla="*/ 1529 h 3058"/>
                  <a:gd name="T26" fmla="*/ 2836 w 3059"/>
                  <a:gd name="T27" fmla="*/ 1638 h 3058"/>
                  <a:gd name="T28" fmla="*/ 1530 w 3059"/>
                  <a:gd name="T29" fmla="*/ 2840 h 3058"/>
                  <a:gd name="T30" fmla="*/ 684 w 3059"/>
                  <a:gd name="T31" fmla="*/ 2529 h 3058"/>
                  <a:gd name="T32" fmla="*/ 1575 w 3059"/>
                  <a:gd name="T33" fmla="*/ 1638 h 3058"/>
                  <a:gd name="T34" fmla="*/ 2836 w 3059"/>
                  <a:gd name="T35" fmla="*/ 1638 h 30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9" h="3058">
                    <a:moveTo>
                      <a:pt x="1639" y="0"/>
                    </a:moveTo>
                    <a:lnTo>
                      <a:pt x="1530" y="0"/>
                    </a:lnTo>
                    <a:cubicBezTo>
                      <a:pt x="686" y="0"/>
                      <a:pt x="0" y="686"/>
                      <a:pt x="0" y="1529"/>
                    </a:cubicBezTo>
                    <a:cubicBezTo>
                      <a:pt x="0" y="2372"/>
                      <a:pt x="687" y="3058"/>
                      <a:pt x="1530" y="3058"/>
                    </a:cubicBezTo>
                    <a:cubicBezTo>
                      <a:pt x="2372" y="3058"/>
                      <a:pt x="3059" y="2372"/>
                      <a:pt x="3059" y="1529"/>
                    </a:cubicBezTo>
                    <a:lnTo>
                      <a:pt x="3059" y="1420"/>
                    </a:lnTo>
                    <a:lnTo>
                      <a:pt x="1639" y="1420"/>
                    </a:lnTo>
                    <a:lnTo>
                      <a:pt x="1639" y="0"/>
                    </a:lnTo>
                    <a:close/>
                    <a:moveTo>
                      <a:pt x="219" y="1529"/>
                    </a:moveTo>
                    <a:cubicBezTo>
                      <a:pt x="219" y="842"/>
                      <a:pt x="748" y="278"/>
                      <a:pt x="1420" y="222"/>
                    </a:cubicBezTo>
                    <a:lnTo>
                      <a:pt x="1420" y="1484"/>
                    </a:lnTo>
                    <a:lnTo>
                      <a:pt x="530" y="2374"/>
                    </a:lnTo>
                    <a:cubicBezTo>
                      <a:pt x="336" y="2146"/>
                      <a:pt x="219" y="1852"/>
                      <a:pt x="219" y="1529"/>
                    </a:cubicBezTo>
                    <a:close/>
                    <a:moveTo>
                      <a:pt x="2836" y="1638"/>
                    </a:moveTo>
                    <a:cubicBezTo>
                      <a:pt x="2780" y="2310"/>
                      <a:pt x="2216" y="2840"/>
                      <a:pt x="1530" y="2840"/>
                    </a:cubicBezTo>
                    <a:cubicBezTo>
                      <a:pt x="1207" y="2840"/>
                      <a:pt x="912" y="2722"/>
                      <a:pt x="684" y="2529"/>
                    </a:cubicBezTo>
                    <a:lnTo>
                      <a:pt x="1575" y="1638"/>
                    </a:lnTo>
                    <a:lnTo>
                      <a:pt x="2836" y="16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43" name="Freeform 42"/>
              <p:cNvSpPr>
                <a:spLocks noEditPoints="1"/>
              </p:cNvSpPr>
              <p:nvPr/>
            </p:nvSpPr>
            <p:spPr bwMode="auto">
              <a:xfrm>
                <a:off x="6963" y="2734"/>
                <a:ext cx="409" cy="409"/>
              </a:xfrm>
              <a:custGeom>
                <a:avLst/>
                <a:gdLst>
                  <a:gd name="T0" fmla="*/ 109 w 1638"/>
                  <a:gd name="T1" fmla="*/ 0 h 1639"/>
                  <a:gd name="T2" fmla="*/ 0 w 1638"/>
                  <a:gd name="T3" fmla="*/ 0 h 1639"/>
                  <a:gd name="T4" fmla="*/ 0 w 1638"/>
                  <a:gd name="T5" fmla="*/ 1639 h 1639"/>
                  <a:gd name="T6" fmla="*/ 1638 w 1638"/>
                  <a:gd name="T7" fmla="*/ 1639 h 1639"/>
                  <a:gd name="T8" fmla="*/ 1638 w 1638"/>
                  <a:gd name="T9" fmla="*/ 1530 h 1639"/>
                  <a:gd name="T10" fmla="*/ 109 w 1638"/>
                  <a:gd name="T11" fmla="*/ 0 h 1639"/>
                  <a:gd name="T12" fmla="*/ 218 w 1638"/>
                  <a:gd name="T13" fmla="*/ 1420 h 1639"/>
                  <a:gd name="T14" fmla="*/ 218 w 1638"/>
                  <a:gd name="T15" fmla="*/ 223 h 1639"/>
                  <a:gd name="T16" fmla="*/ 1416 w 1638"/>
                  <a:gd name="T17" fmla="*/ 1420 h 1639"/>
                  <a:gd name="T18" fmla="*/ 218 w 1638"/>
                  <a:gd name="T19" fmla="*/ 1420 h 16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38" h="1639">
                    <a:moveTo>
                      <a:pt x="109" y="0"/>
                    </a:moveTo>
                    <a:lnTo>
                      <a:pt x="0" y="0"/>
                    </a:lnTo>
                    <a:lnTo>
                      <a:pt x="0" y="1639"/>
                    </a:lnTo>
                    <a:lnTo>
                      <a:pt x="1638" y="1639"/>
                    </a:lnTo>
                    <a:lnTo>
                      <a:pt x="1638" y="1530"/>
                    </a:lnTo>
                    <a:cubicBezTo>
                      <a:pt x="1638" y="687"/>
                      <a:pt x="952" y="0"/>
                      <a:pt x="109" y="0"/>
                    </a:cubicBezTo>
                    <a:close/>
                    <a:moveTo>
                      <a:pt x="218" y="1420"/>
                    </a:moveTo>
                    <a:lnTo>
                      <a:pt x="218" y="223"/>
                    </a:lnTo>
                    <a:cubicBezTo>
                      <a:pt x="854" y="276"/>
                      <a:pt x="1362" y="784"/>
                      <a:pt x="1416" y="1420"/>
                    </a:cubicBezTo>
                    <a:lnTo>
                      <a:pt x="218" y="142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</p:grpSp>
      <p:grpSp>
        <p:nvGrpSpPr>
          <p:cNvPr id="5" name="Group 4"/>
          <p:cNvGrpSpPr/>
          <p:nvPr/>
        </p:nvGrpSpPr>
        <p:grpSpPr>
          <a:xfrm>
            <a:off x="7090304" y="5278997"/>
            <a:ext cx="4335182" cy="507595"/>
            <a:chOff x="4960257" y="2729842"/>
            <a:chExt cx="3904777" cy="457200"/>
          </a:xfrm>
        </p:grpSpPr>
        <p:sp>
          <p:nvSpPr>
            <p:cNvPr id="17" name="TextBox 16"/>
            <p:cNvSpPr txBox="1"/>
            <p:nvPr/>
          </p:nvSpPr>
          <p:spPr>
            <a:xfrm>
              <a:off x="6691293" y="2730205"/>
              <a:ext cx="2173741" cy="456474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600"/>
                </a:spcBef>
              </a:pPr>
              <a:r>
                <a:rPr lang="en-US" sz="1100" dirty="0">
                  <a:ea typeface="Lato" panose="020F0502020204030203" pitchFamily="34" charset="0"/>
                  <a:cs typeface="Lato" panose="020F0502020204030203" pitchFamily="34" charset="0"/>
                </a:rPr>
                <a:t>Many desktop publishing pack and web page editors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960257" y="2730205"/>
              <a:ext cx="456474" cy="45647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25400" dist="12700" dir="5400000" algn="ctr" rotWithShape="0">
                <a:srgbClr val="000000">
                  <a:alpha val="7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2800">
                <a:solidFill>
                  <a:schemeClr val="tx1"/>
                </a:solidFill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488099" y="2730205"/>
              <a:ext cx="944921" cy="456474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algn="ctr">
                <a:lnSpc>
                  <a:spcPct val="120000"/>
                </a:lnSpc>
                <a:spcBef>
                  <a:spcPts val="600"/>
                </a:spcBef>
              </a:pPr>
              <a:r>
                <a:rPr lang="en-US" sz="2000" dirty="0">
                  <a:ea typeface="Lato" panose="020F0502020204030203" pitchFamily="34" charset="0"/>
                  <a:cs typeface="Lato" panose="020F0502020204030203" pitchFamily="34" charset="0"/>
                </a:rPr>
                <a:t>87%</a:t>
              </a:r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6567922" y="2729842"/>
              <a:ext cx="0" cy="457200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oup 49"/>
            <p:cNvGrpSpPr>
              <a:grpSpLocks noChangeAspect="1"/>
            </p:cNvGrpSpPr>
            <p:nvPr/>
          </p:nvGrpSpPr>
          <p:grpSpPr bwMode="auto">
            <a:xfrm>
              <a:off x="5069945" y="2822234"/>
              <a:ext cx="237098" cy="272416"/>
              <a:chOff x="-3010" y="-317"/>
              <a:chExt cx="1544" cy="1774"/>
            </a:xfrm>
            <a:solidFill>
              <a:schemeClr val="bg1"/>
            </a:solidFill>
          </p:grpSpPr>
          <p:sp>
            <p:nvSpPr>
              <p:cNvPr id="22" name="Freeform 50"/>
              <p:cNvSpPr>
                <a:spLocks/>
              </p:cNvSpPr>
              <p:nvPr/>
            </p:nvSpPr>
            <p:spPr bwMode="auto">
              <a:xfrm>
                <a:off x="-2531" y="131"/>
                <a:ext cx="171" cy="256"/>
              </a:xfrm>
              <a:custGeom>
                <a:avLst/>
                <a:gdLst>
                  <a:gd name="T0" fmla="*/ 0 w 654"/>
                  <a:gd name="T1" fmla="*/ 72 h 976"/>
                  <a:gd name="T2" fmla="*/ 479 w 654"/>
                  <a:gd name="T3" fmla="*/ 976 h 976"/>
                  <a:gd name="T4" fmla="*/ 654 w 654"/>
                  <a:gd name="T5" fmla="*/ 844 h 976"/>
                  <a:gd name="T6" fmla="*/ 207 w 654"/>
                  <a:gd name="T7" fmla="*/ 0 h 976"/>
                  <a:gd name="T8" fmla="*/ 0 w 654"/>
                  <a:gd name="T9" fmla="*/ 72 h 9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4" h="976">
                    <a:moveTo>
                      <a:pt x="0" y="72"/>
                    </a:moveTo>
                    <a:cubicBezTo>
                      <a:pt x="114" y="402"/>
                      <a:pt x="275" y="706"/>
                      <a:pt x="479" y="976"/>
                    </a:cubicBezTo>
                    <a:lnTo>
                      <a:pt x="654" y="844"/>
                    </a:lnTo>
                    <a:cubicBezTo>
                      <a:pt x="464" y="592"/>
                      <a:pt x="314" y="308"/>
                      <a:pt x="207" y="0"/>
                    </a:cubicBezTo>
                    <a:lnTo>
                      <a:pt x="0" y="7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23" name="Freeform 51"/>
              <p:cNvSpPr>
                <a:spLocks noEditPoints="1"/>
              </p:cNvSpPr>
              <p:nvPr/>
            </p:nvSpPr>
            <p:spPr bwMode="auto">
              <a:xfrm>
                <a:off x="-3010" y="-317"/>
                <a:ext cx="1544" cy="1774"/>
              </a:xfrm>
              <a:custGeom>
                <a:avLst/>
                <a:gdLst>
                  <a:gd name="T0" fmla="*/ 4807 w 5897"/>
                  <a:gd name="T1" fmla="*/ 0 h 6773"/>
                  <a:gd name="T2" fmla="*/ 1092 w 5897"/>
                  <a:gd name="T3" fmla="*/ 437 h 6773"/>
                  <a:gd name="T4" fmla="*/ 0 w 5897"/>
                  <a:gd name="T5" fmla="*/ 546 h 6773"/>
                  <a:gd name="T6" fmla="*/ 2513 w 5897"/>
                  <a:gd name="T7" fmla="*/ 3716 h 6773"/>
                  <a:gd name="T8" fmla="*/ 2184 w 5897"/>
                  <a:gd name="T9" fmla="*/ 5026 h 6773"/>
                  <a:gd name="T10" fmla="*/ 1419 w 5897"/>
                  <a:gd name="T11" fmla="*/ 5464 h 6773"/>
                  <a:gd name="T12" fmla="*/ 1091 w 5897"/>
                  <a:gd name="T13" fmla="*/ 6556 h 6773"/>
                  <a:gd name="T14" fmla="*/ 1419 w 5897"/>
                  <a:gd name="T15" fmla="*/ 6773 h 6773"/>
                  <a:gd name="T16" fmla="*/ 4368 w 5897"/>
                  <a:gd name="T17" fmla="*/ 6773 h 6773"/>
                  <a:gd name="T18" fmla="*/ 4805 w 5897"/>
                  <a:gd name="T19" fmla="*/ 6773 h 6773"/>
                  <a:gd name="T20" fmla="*/ 4477 w 5897"/>
                  <a:gd name="T21" fmla="*/ 6554 h 6773"/>
                  <a:gd name="T22" fmla="*/ 3712 w 5897"/>
                  <a:gd name="T23" fmla="*/ 5462 h 6773"/>
                  <a:gd name="T24" fmla="*/ 3383 w 5897"/>
                  <a:gd name="T25" fmla="*/ 5025 h 6773"/>
                  <a:gd name="T26" fmla="*/ 4203 w 5897"/>
                  <a:gd name="T27" fmla="*/ 2921 h 6773"/>
                  <a:gd name="T28" fmla="*/ 5897 w 5897"/>
                  <a:gd name="T29" fmla="*/ 437 h 6773"/>
                  <a:gd name="T30" fmla="*/ 221 w 5897"/>
                  <a:gd name="T31" fmla="*/ 656 h 6773"/>
                  <a:gd name="T32" fmla="*/ 1093 w 5897"/>
                  <a:gd name="T33" fmla="*/ 965 h 6773"/>
                  <a:gd name="T34" fmla="*/ 221 w 5897"/>
                  <a:gd name="T35" fmla="*/ 656 h 6773"/>
                  <a:gd name="T36" fmla="*/ 4260 w 5897"/>
                  <a:gd name="T37" fmla="*/ 6554 h 6773"/>
                  <a:gd name="T38" fmla="*/ 1639 w 5897"/>
                  <a:gd name="T39" fmla="*/ 5681 h 6773"/>
                  <a:gd name="T40" fmla="*/ 3715 w 5897"/>
                  <a:gd name="T41" fmla="*/ 5681 h 6773"/>
                  <a:gd name="T42" fmla="*/ 3496 w 5897"/>
                  <a:gd name="T43" fmla="*/ 5244 h 6773"/>
                  <a:gd name="T44" fmla="*/ 2403 w 5897"/>
                  <a:gd name="T45" fmla="*/ 5462 h 6773"/>
                  <a:gd name="T46" fmla="*/ 2513 w 5897"/>
                  <a:gd name="T47" fmla="*/ 5244 h 6773"/>
                  <a:gd name="T48" fmla="*/ 3496 w 5897"/>
                  <a:gd name="T49" fmla="*/ 5244 h 6773"/>
                  <a:gd name="T50" fmla="*/ 3167 w 5897"/>
                  <a:gd name="T51" fmla="*/ 3593 h 6773"/>
                  <a:gd name="T52" fmla="*/ 2733 w 5897"/>
                  <a:gd name="T53" fmla="*/ 5025 h 6773"/>
                  <a:gd name="T54" fmla="*/ 2681 w 5897"/>
                  <a:gd name="T55" fmla="*/ 3561 h 6773"/>
                  <a:gd name="T56" fmla="*/ 1311 w 5897"/>
                  <a:gd name="T57" fmla="*/ 218 h 6773"/>
                  <a:gd name="T58" fmla="*/ 4588 w 5897"/>
                  <a:gd name="T59" fmla="*/ 965 h 6773"/>
                  <a:gd name="T60" fmla="*/ 4399 w 5897"/>
                  <a:gd name="T61" fmla="*/ 2605 h 6773"/>
                  <a:gd name="T62" fmla="*/ 4807 w 5897"/>
                  <a:gd name="T63" fmla="*/ 656 h 6773"/>
                  <a:gd name="T64" fmla="*/ 4399 w 5897"/>
                  <a:gd name="T65" fmla="*/ 2605 h 67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897" h="6773">
                    <a:moveTo>
                      <a:pt x="4807" y="437"/>
                    </a:moveTo>
                    <a:lnTo>
                      <a:pt x="4807" y="0"/>
                    </a:lnTo>
                    <a:lnTo>
                      <a:pt x="1092" y="0"/>
                    </a:lnTo>
                    <a:lnTo>
                      <a:pt x="1092" y="437"/>
                    </a:lnTo>
                    <a:lnTo>
                      <a:pt x="0" y="437"/>
                    </a:lnTo>
                    <a:lnTo>
                      <a:pt x="0" y="546"/>
                    </a:lnTo>
                    <a:cubicBezTo>
                      <a:pt x="0" y="1621"/>
                      <a:pt x="680" y="2573"/>
                      <a:pt x="1695" y="2922"/>
                    </a:cubicBezTo>
                    <a:cubicBezTo>
                      <a:pt x="1916" y="3238"/>
                      <a:pt x="2192" y="3510"/>
                      <a:pt x="2513" y="3716"/>
                    </a:cubicBezTo>
                    <a:lnTo>
                      <a:pt x="2513" y="5026"/>
                    </a:lnTo>
                    <a:lnTo>
                      <a:pt x="2184" y="5026"/>
                    </a:lnTo>
                    <a:lnTo>
                      <a:pt x="2184" y="5464"/>
                    </a:lnTo>
                    <a:lnTo>
                      <a:pt x="1419" y="5464"/>
                    </a:lnTo>
                    <a:lnTo>
                      <a:pt x="1419" y="6556"/>
                    </a:lnTo>
                    <a:lnTo>
                      <a:pt x="1091" y="6556"/>
                    </a:lnTo>
                    <a:lnTo>
                      <a:pt x="1091" y="6773"/>
                    </a:lnTo>
                    <a:lnTo>
                      <a:pt x="1419" y="6773"/>
                    </a:lnTo>
                    <a:lnTo>
                      <a:pt x="1528" y="6773"/>
                    </a:lnTo>
                    <a:lnTo>
                      <a:pt x="4368" y="6773"/>
                    </a:lnTo>
                    <a:lnTo>
                      <a:pt x="4477" y="6773"/>
                    </a:lnTo>
                    <a:lnTo>
                      <a:pt x="4805" y="6773"/>
                    </a:lnTo>
                    <a:lnTo>
                      <a:pt x="4805" y="6554"/>
                    </a:lnTo>
                    <a:lnTo>
                      <a:pt x="4477" y="6554"/>
                    </a:lnTo>
                    <a:lnTo>
                      <a:pt x="4477" y="5462"/>
                    </a:lnTo>
                    <a:lnTo>
                      <a:pt x="3712" y="5462"/>
                    </a:lnTo>
                    <a:lnTo>
                      <a:pt x="3712" y="5025"/>
                    </a:lnTo>
                    <a:lnTo>
                      <a:pt x="3383" y="5025"/>
                    </a:lnTo>
                    <a:lnTo>
                      <a:pt x="3383" y="3714"/>
                    </a:lnTo>
                    <a:cubicBezTo>
                      <a:pt x="3704" y="3509"/>
                      <a:pt x="3981" y="3237"/>
                      <a:pt x="4203" y="2921"/>
                    </a:cubicBezTo>
                    <a:cubicBezTo>
                      <a:pt x="5217" y="2572"/>
                      <a:pt x="5897" y="1622"/>
                      <a:pt x="5897" y="546"/>
                    </a:cubicBezTo>
                    <a:lnTo>
                      <a:pt x="5897" y="437"/>
                    </a:lnTo>
                    <a:lnTo>
                      <a:pt x="4807" y="437"/>
                    </a:lnTo>
                    <a:close/>
                    <a:moveTo>
                      <a:pt x="221" y="656"/>
                    </a:moveTo>
                    <a:lnTo>
                      <a:pt x="1093" y="656"/>
                    </a:lnTo>
                    <a:lnTo>
                      <a:pt x="1093" y="965"/>
                    </a:lnTo>
                    <a:cubicBezTo>
                      <a:pt x="1093" y="1554"/>
                      <a:pt x="1239" y="2118"/>
                      <a:pt x="1500" y="2604"/>
                    </a:cubicBezTo>
                    <a:cubicBezTo>
                      <a:pt x="755" y="2238"/>
                      <a:pt x="260" y="1494"/>
                      <a:pt x="221" y="656"/>
                    </a:cubicBezTo>
                    <a:close/>
                    <a:moveTo>
                      <a:pt x="4260" y="5681"/>
                    </a:moveTo>
                    <a:lnTo>
                      <a:pt x="4260" y="6554"/>
                    </a:lnTo>
                    <a:lnTo>
                      <a:pt x="1639" y="6554"/>
                    </a:lnTo>
                    <a:lnTo>
                      <a:pt x="1639" y="5681"/>
                    </a:lnTo>
                    <a:lnTo>
                      <a:pt x="2185" y="5681"/>
                    </a:lnTo>
                    <a:lnTo>
                      <a:pt x="3715" y="5681"/>
                    </a:lnTo>
                    <a:lnTo>
                      <a:pt x="4260" y="5681"/>
                    </a:lnTo>
                    <a:close/>
                    <a:moveTo>
                      <a:pt x="3496" y="5244"/>
                    </a:moveTo>
                    <a:lnTo>
                      <a:pt x="3496" y="5462"/>
                    </a:lnTo>
                    <a:lnTo>
                      <a:pt x="2403" y="5462"/>
                    </a:lnTo>
                    <a:lnTo>
                      <a:pt x="2403" y="5244"/>
                    </a:lnTo>
                    <a:lnTo>
                      <a:pt x="2513" y="5244"/>
                    </a:lnTo>
                    <a:lnTo>
                      <a:pt x="3384" y="5244"/>
                    </a:lnTo>
                    <a:lnTo>
                      <a:pt x="3496" y="5244"/>
                    </a:lnTo>
                    <a:close/>
                    <a:moveTo>
                      <a:pt x="3219" y="3561"/>
                    </a:moveTo>
                    <a:lnTo>
                      <a:pt x="3167" y="3593"/>
                    </a:lnTo>
                    <a:lnTo>
                      <a:pt x="3167" y="5025"/>
                    </a:lnTo>
                    <a:lnTo>
                      <a:pt x="2733" y="5025"/>
                    </a:lnTo>
                    <a:lnTo>
                      <a:pt x="2733" y="3593"/>
                    </a:lnTo>
                    <a:lnTo>
                      <a:pt x="2681" y="3561"/>
                    </a:lnTo>
                    <a:cubicBezTo>
                      <a:pt x="1835" y="3048"/>
                      <a:pt x="1311" y="2053"/>
                      <a:pt x="1311" y="965"/>
                    </a:cubicBezTo>
                    <a:lnTo>
                      <a:pt x="1311" y="218"/>
                    </a:lnTo>
                    <a:lnTo>
                      <a:pt x="4588" y="218"/>
                    </a:lnTo>
                    <a:lnTo>
                      <a:pt x="4588" y="965"/>
                    </a:lnTo>
                    <a:cubicBezTo>
                      <a:pt x="4588" y="2053"/>
                      <a:pt x="4064" y="3048"/>
                      <a:pt x="3219" y="3561"/>
                    </a:cubicBezTo>
                    <a:close/>
                    <a:moveTo>
                      <a:pt x="4399" y="2605"/>
                    </a:moveTo>
                    <a:cubicBezTo>
                      <a:pt x="4660" y="2120"/>
                      <a:pt x="4807" y="1556"/>
                      <a:pt x="4807" y="965"/>
                    </a:cubicBezTo>
                    <a:lnTo>
                      <a:pt x="4807" y="656"/>
                    </a:lnTo>
                    <a:lnTo>
                      <a:pt x="5679" y="656"/>
                    </a:lnTo>
                    <a:cubicBezTo>
                      <a:pt x="5639" y="1497"/>
                      <a:pt x="5144" y="2238"/>
                      <a:pt x="4399" y="2605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24" name="Rectangle 52"/>
              <p:cNvSpPr>
                <a:spLocks noChangeArrowheads="1"/>
              </p:cNvSpPr>
              <p:nvPr/>
            </p:nvSpPr>
            <p:spPr bwMode="auto">
              <a:xfrm>
                <a:off x="-2267" y="1256"/>
                <a:ext cx="58" cy="57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25" name="Rectangle 53"/>
              <p:cNvSpPr>
                <a:spLocks noChangeArrowheads="1"/>
              </p:cNvSpPr>
              <p:nvPr/>
            </p:nvSpPr>
            <p:spPr bwMode="auto">
              <a:xfrm>
                <a:off x="-2152" y="1256"/>
                <a:ext cx="57" cy="57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26" name="Rectangle 54"/>
              <p:cNvSpPr>
                <a:spLocks noChangeArrowheads="1"/>
              </p:cNvSpPr>
              <p:nvPr/>
            </p:nvSpPr>
            <p:spPr bwMode="auto">
              <a:xfrm>
                <a:off x="-2381" y="1256"/>
                <a:ext cx="57" cy="57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>
            <a:off x="7090304" y="2808437"/>
            <a:ext cx="40653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</a:t>
            </a:r>
            <a:r>
              <a:rPr lang="id-ID" sz="1200" dirty="0" smtClean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</a:t>
            </a:r>
            <a:endParaRPr lang="en-US" sz="1200" dirty="0">
              <a:solidFill>
                <a:schemeClr val="bg1">
                  <a:lumMod val="65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496B91FD-8A59-41E4-8E33-8242C3D4AF94}"/>
              </a:ext>
            </a:extLst>
          </p:cNvPr>
          <p:cNvSpPr txBox="1"/>
          <p:nvPr/>
        </p:nvSpPr>
        <p:spPr>
          <a:xfrm>
            <a:off x="7090304" y="1220934"/>
            <a:ext cx="42518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i="1" spc="-150" dirty="0" smtClean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About Our</a:t>
            </a:r>
          </a:p>
          <a:p>
            <a:r>
              <a:rPr lang="id-ID" sz="3600" b="1" i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Report 2021</a:t>
            </a:r>
            <a:endParaRPr lang="en-US" sz="3600" b="1" i="1" spc="-150" dirty="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47601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>
            <a:off x="1004068" y="3599417"/>
            <a:ext cx="333705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496B91FD-8A59-41E4-8E33-8242C3D4AF94}"/>
              </a:ext>
            </a:extLst>
          </p:cNvPr>
          <p:cNvSpPr txBox="1"/>
          <p:nvPr/>
        </p:nvSpPr>
        <p:spPr>
          <a:xfrm>
            <a:off x="1004068" y="2011914"/>
            <a:ext cx="39870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i="1" spc="-150" dirty="0" smtClean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Two Picture</a:t>
            </a:r>
          </a:p>
          <a:p>
            <a:r>
              <a:rPr lang="id-ID" sz="3600" b="1" i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Make Title</a:t>
            </a:r>
            <a:endParaRPr lang="en-US" sz="3600" b="1" i="1" spc="-150" dirty="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110184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Rectangle 3"/>
          <p:cNvSpPr/>
          <p:nvPr/>
        </p:nvSpPr>
        <p:spPr>
          <a:xfrm>
            <a:off x="2433711" y="5950634"/>
            <a:ext cx="2813538" cy="478302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38100" dist="12700" dir="5400000" algn="ctr" rotWithShape="0">
              <a:srgbClr val="000000">
                <a:alpha val="7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Rectangle 4"/>
          <p:cNvSpPr/>
          <p:nvPr/>
        </p:nvSpPr>
        <p:spPr>
          <a:xfrm>
            <a:off x="1854033" y="668215"/>
            <a:ext cx="2813538" cy="478302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38100" dist="12700" dir="5400000" algn="ctr" rotWithShape="0">
              <a:srgbClr val="000000">
                <a:alpha val="7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>
            <a:off x="7981644" y="3368992"/>
            <a:ext cx="333705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96B91FD-8A59-41E4-8E33-8242C3D4AF94}"/>
              </a:ext>
            </a:extLst>
          </p:cNvPr>
          <p:cNvSpPr txBox="1"/>
          <p:nvPr/>
        </p:nvSpPr>
        <p:spPr>
          <a:xfrm>
            <a:off x="7981644" y="1781489"/>
            <a:ext cx="3553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i="1" spc="-150" dirty="0" smtClean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Two Picture</a:t>
            </a:r>
          </a:p>
          <a:p>
            <a:r>
              <a:rPr lang="id-ID" sz="3600" b="1" i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Make Title</a:t>
            </a:r>
            <a:endParaRPr lang="en-US" sz="3600" b="1" i="1" spc="-150" dirty="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32484" y="653971"/>
            <a:ext cx="2256636" cy="50678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>
              <a:lnSpc>
                <a:spcPct val="120000"/>
              </a:lnSpc>
              <a:spcBef>
                <a:spcPts val="600"/>
              </a:spcBef>
            </a:pPr>
            <a:r>
              <a:rPr lang="id-ID" sz="2000" dirty="0" smtClean="0">
                <a:solidFill>
                  <a:schemeClr val="bg1"/>
                </a:solidFill>
                <a:ea typeface="Lato" panose="020F0502020204030203" pitchFamily="34" charset="0"/>
                <a:cs typeface="Lato" panose="020F0502020204030203" pitchFamily="34" charset="0"/>
              </a:rPr>
              <a:t>Make Title Here</a:t>
            </a:r>
            <a:endParaRPr lang="en-US" sz="2000" dirty="0">
              <a:solidFill>
                <a:schemeClr val="bg1"/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12162" y="5940903"/>
            <a:ext cx="2256636" cy="50678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>
              <a:lnSpc>
                <a:spcPct val="120000"/>
              </a:lnSpc>
              <a:spcBef>
                <a:spcPts val="600"/>
              </a:spcBef>
            </a:pPr>
            <a:r>
              <a:rPr lang="id-ID" sz="2000" dirty="0" smtClean="0">
                <a:solidFill>
                  <a:schemeClr val="bg1"/>
                </a:solidFill>
                <a:ea typeface="Lato" panose="020F0502020204030203" pitchFamily="34" charset="0"/>
                <a:cs typeface="Lato" panose="020F0502020204030203" pitchFamily="34" charset="0"/>
              </a:rPr>
              <a:t>Make Title Here</a:t>
            </a:r>
            <a:endParaRPr lang="en-US" sz="2000" dirty="0">
              <a:solidFill>
                <a:schemeClr val="bg1"/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935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Yellow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2180</TotalTime>
  <Words>1617</Words>
  <Application>Microsoft Office PowerPoint</Application>
  <PresentationFormat>Widescreen</PresentationFormat>
  <Paragraphs>237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2" baseType="lpstr">
      <vt:lpstr>Aharoni</vt:lpstr>
      <vt:lpstr>Arial</vt:lpstr>
      <vt:lpstr>Calibri</vt:lpstr>
      <vt:lpstr>Gill Sans</vt:lpstr>
      <vt:lpstr>Helvetica Neue Medium</vt:lpstr>
      <vt:lpstr>Lato</vt:lpstr>
      <vt:lpstr>Lato Black</vt:lpstr>
      <vt:lpstr>Lato Light</vt:lpstr>
      <vt:lpstr>Montserrat</vt:lpstr>
      <vt:lpstr>Montserrat Light</vt:lpstr>
      <vt:lpstr>Open Sans 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Ade Putra</dc:creator>
  <cp:lastModifiedBy>Apish</cp:lastModifiedBy>
  <cp:revision>346</cp:revision>
  <dcterms:created xsi:type="dcterms:W3CDTF">2018-07-17T11:16:02Z</dcterms:created>
  <dcterms:modified xsi:type="dcterms:W3CDTF">2021-03-15T02:35:00Z</dcterms:modified>
</cp:coreProperties>
</file>