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0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infographic" id="{E056A892-9213-4DC4-B05C-EEA7800C2A1F}">
          <p14:sldIdLst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</p14:sldIdLst>
        </p14:section>
        <p14:section name="Closing Section" id="{F9018635-FA30-4337-8773-261AA56F254A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118" autoAdjust="0"/>
    <p:restoredTop sz="94533" autoAdjust="0"/>
  </p:normalViewPr>
  <p:slideViewPr>
    <p:cSldViewPr snapToGrid="0"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C9-4844-B029-98FCB2D8097A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C9-4844-B029-98FCB2D809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C9-4844-B029-98FCB2D809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8C9-4844-B029-98FCB2D8097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8C9-4844-B029-98FCB2D80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81-4E28-821A-58479E81B3A7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81-4E28-821A-58479E81B3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81-4E28-821A-58479E81B3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81-4E28-821A-58479E81B3A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81-4E28-821A-58479E81B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4-4FCC-BB31-F8DEF516C710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04-4FCC-BB31-F8DEF516C7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04-4FCC-BB31-F8DEF516C7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04-4FCC-BB31-F8DEF516C71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C04-4FCC-BB31-F8DEF516C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3-48F6-86F8-464E7112E41C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3-48F6-86F8-464E7112E4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B3-48F6-86F8-464E7112E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B3-48F6-86F8-464E7112E41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B3-48F6-86F8-464E7112E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D1BBF-581F-45F7-974A-AA26BF5553AB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B0AFB-C4C8-4F4C-BF55-89DEE7FC6A22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0F0BBCC9-7209-4603-836D-CFE29947FB1D}" type="parTrans" cxnId="{2044D2BB-6F4E-4531-BE2B-D439BB2465A4}">
      <dgm:prSet/>
      <dgm:spPr/>
      <dgm:t>
        <a:bodyPr/>
        <a:lstStyle/>
        <a:p>
          <a:endParaRPr lang="en-US"/>
        </a:p>
      </dgm:t>
    </dgm:pt>
    <dgm:pt modelId="{BF7DB591-7114-4777-832D-01B98CAC1628}" type="sibTrans" cxnId="{2044D2BB-6F4E-4531-BE2B-D439BB2465A4}">
      <dgm:prSet/>
      <dgm:spPr/>
      <dgm:t>
        <a:bodyPr/>
        <a:lstStyle/>
        <a:p>
          <a:endParaRPr lang="en-US"/>
        </a:p>
      </dgm:t>
    </dgm:pt>
    <dgm:pt modelId="{17631664-1CF4-4CAB-9ED3-58897823859F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43CFE983-DF5D-40D9-9E18-144245744546}" type="parTrans" cxnId="{EAD40047-31CE-4DF0-8884-07C17AF65DCF}">
      <dgm:prSet/>
      <dgm:spPr/>
      <dgm:t>
        <a:bodyPr/>
        <a:lstStyle/>
        <a:p>
          <a:endParaRPr lang="en-US"/>
        </a:p>
      </dgm:t>
    </dgm:pt>
    <dgm:pt modelId="{AA25A3F6-814C-45AB-9AA6-DA46CFA59F3A}" type="sibTrans" cxnId="{EAD40047-31CE-4DF0-8884-07C17AF65DCF}">
      <dgm:prSet/>
      <dgm:spPr/>
      <dgm:t>
        <a:bodyPr/>
        <a:lstStyle/>
        <a:p>
          <a:endParaRPr lang="en-US"/>
        </a:p>
      </dgm:t>
    </dgm:pt>
    <dgm:pt modelId="{EC5AADCD-A3F7-459D-ABBD-4B1A18BE00BA}">
      <dgm:prSet phldrT="[Text]"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9ACA91C-9B5D-4952-8FC7-8CF3F4AB590D}" type="parTrans" cxnId="{356778F1-16AE-49AA-9F1C-2200AB63C7B9}">
      <dgm:prSet/>
      <dgm:spPr/>
      <dgm:t>
        <a:bodyPr/>
        <a:lstStyle/>
        <a:p>
          <a:endParaRPr lang="en-US"/>
        </a:p>
      </dgm:t>
    </dgm:pt>
    <dgm:pt modelId="{706F5F93-1B76-4403-A78A-DC0D7B166C10}" type="sibTrans" cxnId="{356778F1-16AE-49AA-9F1C-2200AB63C7B9}">
      <dgm:prSet/>
      <dgm:spPr/>
      <dgm:t>
        <a:bodyPr/>
        <a:lstStyle/>
        <a:p>
          <a:endParaRPr lang="en-US"/>
        </a:p>
      </dgm:t>
    </dgm:pt>
    <dgm:pt modelId="{47236802-BFDD-4F64-869C-35D590D2CF4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252EC03-0FF7-4E10-96CC-5DE1C4B2E12F}" type="parTrans" cxnId="{547A4FC6-8897-4D9B-BAAE-893BA26C9307}">
      <dgm:prSet/>
      <dgm:spPr/>
      <dgm:t>
        <a:bodyPr/>
        <a:lstStyle/>
        <a:p>
          <a:endParaRPr lang="en-US"/>
        </a:p>
      </dgm:t>
    </dgm:pt>
    <dgm:pt modelId="{C7108A18-8063-4DAA-86A6-B03205849988}" type="sibTrans" cxnId="{547A4FC6-8897-4D9B-BAAE-893BA26C9307}">
      <dgm:prSet/>
      <dgm:spPr/>
      <dgm:t>
        <a:bodyPr/>
        <a:lstStyle/>
        <a:p>
          <a:endParaRPr lang="en-US"/>
        </a:p>
      </dgm:t>
    </dgm:pt>
    <dgm:pt modelId="{82F3135D-8C14-4ECB-A6DC-1C78E0AC6BDA}" type="pres">
      <dgm:prSet presAssocID="{F69D1BBF-581F-45F7-974A-AA26BF5553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B414D-92D5-4E95-ADEB-D31A70C504C9}" type="pres">
      <dgm:prSet presAssocID="{F69D1BBF-581F-45F7-974A-AA26BF5553AB}" presName="children" presStyleCnt="0"/>
      <dgm:spPr/>
    </dgm:pt>
    <dgm:pt modelId="{E703E12D-7B08-4FEA-BE87-D005967CC6CA}" type="pres">
      <dgm:prSet presAssocID="{F69D1BBF-581F-45F7-974A-AA26BF5553AB}" presName="childPlaceholder" presStyleCnt="0"/>
      <dgm:spPr/>
    </dgm:pt>
    <dgm:pt modelId="{D6F19B65-223C-4A50-87DD-E5149939C51F}" type="pres">
      <dgm:prSet presAssocID="{F69D1BBF-581F-45F7-974A-AA26BF5553AB}" presName="circle" presStyleCnt="0"/>
      <dgm:spPr/>
    </dgm:pt>
    <dgm:pt modelId="{4ED1C6EF-0734-49A4-8B65-A5D1AC2A41F8}" type="pres">
      <dgm:prSet presAssocID="{F69D1BBF-581F-45F7-974A-AA26BF5553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7AA42-B9E6-4D9E-BFCA-D5E2C8EB3961}" type="pres">
      <dgm:prSet presAssocID="{F69D1BBF-581F-45F7-974A-AA26BF5553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98E91-840F-42A6-9654-2144CE15C00F}" type="pres">
      <dgm:prSet presAssocID="{F69D1BBF-581F-45F7-974A-AA26BF5553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4A8D2-9C4B-4B21-8AA4-C8A247C4D0A3}" type="pres">
      <dgm:prSet presAssocID="{F69D1BBF-581F-45F7-974A-AA26BF5553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E51FA-380F-4CD0-ACEF-500B9F54DC42}" type="pres">
      <dgm:prSet presAssocID="{F69D1BBF-581F-45F7-974A-AA26BF5553AB}" presName="quadrantPlaceholder" presStyleCnt="0"/>
      <dgm:spPr/>
    </dgm:pt>
    <dgm:pt modelId="{E581A44E-16B1-4B71-B940-A211775AFA4D}" type="pres">
      <dgm:prSet presAssocID="{F69D1BBF-581F-45F7-974A-AA26BF5553AB}" presName="center1" presStyleLbl="fgShp" presStyleIdx="0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  <dgm:pt modelId="{878CABB3-778C-4875-9068-1DB75853C173}" type="pres">
      <dgm:prSet presAssocID="{F69D1BBF-581F-45F7-974A-AA26BF5553AB}" presName="center2" presStyleLbl="fgShp" presStyleIdx="1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6C91F721-33BF-490B-AC64-F570C3EBAE76}" type="presOf" srcId="{17631664-1CF4-4CAB-9ED3-58897823859F}" destId="{B1E7AA42-B9E6-4D9E-BFCA-D5E2C8EB3961}" srcOrd="0" destOrd="0" presId="urn:microsoft.com/office/officeart/2005/8/layout/cycle4"/>
    <dgm:cxn modelId="{4DC105F6-A858-4743-BAC4-C9184FD7DFFF}" type="presOf" srcId="{91AB0AFB-C4C8-4F4C-BF55-89DEE7FC6A22}" destId="{4ED1C6EF-0734-49A4-8B65-A5D1AC2A41F8}" srcOrd="0" destOrd="0" presId="urn:microsoft.com/office/officeart/2005/8/layout/cycle4"/>
    <dgm:cxn modelId="{D3264C73-24FB-4433-8976-9F404D4AF90B}" type="presOf" srcId="{F69D1BBF-581F-45F7-974A-AA26BF5553AB}" destId="{82F3135D-8C14-4ECB-A6DC-1C78E0AC6BDA}" srcOrd="0" destOrd="0" presId="urn:microsoft.com/office/officeart/2005/8/layout/cycle4"/>
    <dgm:cxn modelId="{547A4FC6-8897-4D9B-BAAE-893BA26C9307}" srcId="{F69D1BBF-581F-45F7-974A-AA26BF5553AB}" destId="{47236802-BFDD-4F64-869C-35D590D2CF48}" srcOrd="3" destOrd="0" parTransId="{D252EC03-0FF7-4E10-96CC-5DE1C4B2E12F}" sibTransId="{C7108A18-8063-4DAA-86A6-B03205849988}"/>
    <dgm:cxn modelId="{6D9607CE-EDB7-47A3-A6DE-173ECFAAEEFD}" type="presOf" srcId="{EC5AADCD-A3F7-459D-ABBD-4B1A18BE00BA}" destId="{93298E91-840F-42A6-9654-2144CE15C00F}" srcOrd="0" destOrd="0" presId="urn:microsoft.com/office/officeart/2005/8/layout/cycle4"/>
    <dgm:cxn modelId="{CC7F58F6-E9B9-4D37-808B-679859D65BFA}" type="presOf" srcId="{47236802-BFDD-4F64-869C-35D590D2CF48}" destId="{1D24A8D2-9C4B-4B21-8AA4-C8A247C4D0A3}" srcOrd="0" destOrd="0" presId="urn:microsoft.com/office/officeart/2005/8/layout/cycle4"/>
    <dgm:cxn modelId="{EAD40047-31CE-4DF0-8884-07C17AF65DCF}" srcId="{F69D1BBF-581F-45F7-974A-AA26BF5553AB}" destId="{17631664-1CF4-4CAB-9ED3-58897823859F}" srcOrd="1" destOrd="0" parTransId="{43CFE983-DF5D-40D9-9E18-144245744546}" sibTransId="{AA25A3F6-814C-45AB-9AA6-DA46CFA59F3A}"/>
    <dgm:cxn modelId="{2044D2BB-6F4E-4531-BE2B-D439BB2465A4}" srcId="{F69D1BBF-581F-45F7-974A-AA26BF5553AB}" destId="{91AB0AFB-C4C8-4F4C-BF55-89DEE7FC6A22}" srcOrd="0" destOrd="0" parTransId="{0F0BBCC9-7209-4603-836D-CFE29947FB1D}" sibTransId="{BF7DB591-7114-4777-832D-01B98CAC1628}"/>
    <dgm:cxn modelId="{356778F1-16AE-49AA-9F1C-2200AB63C7B9}" srcId="{F69D1BBF-581F-45F7-974A-AA26BF5553AB}" destId="{EC5AADCD-A3F7-459D-ABBD-4B1A18BE00BA}" srcOrd="2" destOrd="0" parTransId="{D9ACA91C-9B5D-4952-8FC7-8CF3F4AB590D}" sibTransId="{706F5F93-1B76-4403-A78A-DC0D7B166C10}"/>
    <dgm:cxn modelId="{EA7BF803-D329-424B-83FA-B410F226C93A}" type="presParOf" srcId="{82F3135D-8C14-4ECB-A6DC-1C78E0AC6BDA}" destId="{6BDB414D-92D5-4E95-ADEB-D31A70C504C9}" srcOrd="0" destOrd="0" presId="urn:microsoft.com/office/officeart/2005/8/layout/cycle4"/>
    <dgm:cxn modelId="{FFFB7952-EB5B-431B-8407-ACCA8D22B169}" type="presParOf" srcId="{6BDB414D-92D5-4E95-ADEB-D31A70C504C9}" destId="{E703E12D-7B08-4FEA-BE87-D005967CC6CA}" srcOrd="0" destOrd="0" presId="urn:microsoft.com/office/officeart/2005/8/layout/cycle4"/>
    <dgm:cxn modelId="{948DAD56-3C6C-4182-AF8B-B12075AF5592}" type="presParOf" srcId="{82F3135D-8C14-4ECB-A6DC-1C78E0AC6BDA}" destId="{D6F19B65-223C-4A50-87DD-E5149939C51F}" srcOrd="1" destOrd="0" presId="urn:microsoft.com/office/officeart/2005/8/layout/cycle4"/>
    <dgm:cxn modelId="{14F62560-EC8D-40D1-B207-6250623B4588}" type="presParOf" srcId="{D6F19B65-223C-4A50-87DD-E5149939C51F}" destId="{4ED1C6EF-0734-49A4-8B65-A5D1AC2A41F8}" srcOrd="0" destOrd="0" presId="urn:microsoft.com/office/officeart/2005/8/layout/cycle4"/>
    <dgm:cxn modelId="{CD1635EB-D414-4454-9088-204201296828}" type="presParOf" srcId="{D6F19B65-223C-4A50-87DD-E5149939C51F}" destId="{B1E7AA42-B9E6-4D9E-BFCA-D5E2C8EB3961}" srcOrd="1" destOrd="0" presId="urn:microsoft.com/office/officeart/2005/8/layout/cycle4"/>
    <dgm:cxn modelId="{DD3F68B8-4348-43E2-9DA3-72CEBC272AD1}" type="presParOf" srcId="{D6F19B65-223C-4A50-87DD-E5149939C51F}" destId="{93298E91-840F-42A6-9654-2144CE15C00F}" srcOrd="2" destOrd="0" presId="urn:microsoft.com/office/officeart/2005/8/layout/cycle4"/>
    <dgm:cxn modelId="{0AABEF04-2803-46E1-AA6E-191FB1775C90}" type="presParOf" srcId="{D6F19B65-223C-4A50-87DD-E5149939C51F}" destId="{1D24A8D2-9C4B-4B21-8AA4-C8A247C4D0A3}" srcOrd="3" destOrd="0" presId="urn:microsoft.com/office/officeart/2005/8/layout/cycle4"/>
    <dgm:cxn modelId="{4B0423B9-CCF5-42B7-BA4B-6CB24214783B}" type="presParOf" srcId="{D6F19B65-223C-4A50-87DD-E5149939C51F}" destId="{497E51FA-380F-4CD0-ACEF-500B9F54DC42}" srcOrd="4" destOrd="0" presId="urn:microsoft.com/office/officeart/2005/8/layout/cycle4"/>
    <dgm:cxn modelId="{4A6DA5EA-D4EB-490B-A048-2831B85348AC}" type="presParOf" srcId="{82F3135D-8C14-4ECB-A6DC-1C78E0AC6BDA}" destId="{E581A44E-16B1-4B71-B940-A211775AFA4D}" srcOrd="2" destOrd="0" presId="urn:microsoft.com/office/officeart/2005/8/layout/cycle4"/>
    <dgm:cxn modelId="{7B7E1E80-3C49-4678-9E6D-2F311B908EDD}" type="presParOf" srcId="{82F3135D-8C14-4ECB-A6DC-1C78E0AC6BDA}" destId="{878CABB3-778C-4875-9068-1DB75853C17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15/03/2021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E5E3-5945-42E1-95B7-2F0223F6C2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93800" y="13716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193800" y="36449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768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54340" y="1231900"/>
            <a:ext cx="2717800" cy="435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27100" y="12319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27100" y="34798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66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59300" y="2012950"/>
            <a:ext cx="2959100" cy="3746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510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9375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4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196599" y="4019302"/>
            <a:ext cx="1970762" cy="197165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301226" y="3405849"/>
            <a:ext cx="1909246" cy="19691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301226" y="1933303"/>
            <a:ext cx="1350446" cy="13313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55921" y="1266552"/>
            <a:ext cx="2611439" cy="261143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96214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flipH="1">
            <a:off x="1898148" y="1295250"/>
            <a:ext cx="2198763" cy="4515887"/>
            <a:chOff x="3739073" y="951230"/>
            <a:chExt cx="1665853" cy="34213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045404" y="1836687"/>
            <a:ext cx="1903873" cy="33787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26501" y="0"/>
            <a:ext cx="3365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5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solidFill>
            <a:schemeClr val="bg1"/>
          </a:solidFill>
        </p:spPr>
      </p:sp>
    </p:spTree>
    <p:extLst>
      <p:ext uri="{BB962C8B-B14F-4D97-AF65-F5344CB8AC3E}">
        <p14:creationId xmlns:p14="http://schemas.microsoft.com/office/powerpoint/2010/main" val="1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4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1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54100" y="850900"/>
            <a:ext cx="4203700" cy="5105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3931920" cy="4153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69391" y="1229723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479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222376" y="2730137"/>
            <a:ext cx="2969623" cy="4127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80134" y="1177472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5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70600" y="1892300"/>
            <a:ext cx="3911600" cy="327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47700"/>
            <a:ext cx="8585200" cy="34036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97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509000" y="0"/>
            <a:ext cx="3683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04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07845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14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45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270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5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03552" y="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0786" y="201168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55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66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tserrat" panose="00000500000000000000" pitchFamily="50" charset="0"/>
              </a:rPr>
              <a:t>REPORT</a:t>
            </a:r>
            <a:endParaRPr lang="en-ID" sz="6000" b="1" spc="300" dirty="0">
              <a:solidFill>
                <a:schemeClr val="accent2">
                  <a:lumMod val="60000"/>
                  <a:lumOff val="4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>
            <a:off x="3034748" y="3721388"/>
            <a:ext cx="612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20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742492" y="3644900"/>
            <a:ext cx="373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742492" y="2057397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2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2663" y="3727274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2663" y="213977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04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1651000" y="4400546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7937500" y="4400545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4443569" y="939800"/>
            <a:ext cx="307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112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1197332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6472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11893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9195113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84253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39213" y="292064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39213" y="1333138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218190-E07E-42CC-91D5-BE6844268294}"/>
              </a:ext>
            </a:extLst>
          </p:cNvPr>
          <p:cNvSpPr txBox="1"/>
          <p:nvPr/>
        </p:nvSpPr>
        <p:spPr>
          <a:xfrm>
            <a:off x="2005220" y="4851205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Lato Black" panose="020F0502020204030203" pitchFamily="34" charset="0"/>
                <a:cs typeface="Lato Black" panose="020F0502020204030203" pitchFamily="34" charset="0"/>
              </a:rPr>
              <a:t>ADD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5F7E3A6-AF4C-47F2-9104-D3D81589021A}"/>
              </a:ext>
            </a:extLst>
          </p:cNvPr>
          <p:cNvSpPr/>
          <p:nvPr/>
        </p:nvSpPr>
        <p:spPr>
          <a:xfrm>
            <a:off x="2005220" y="5158982"/>
            <a:ext cx="2058714" cy="43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Sed perspiciati unde omnis natus voluptatem.</a:t>
            </a:r>
          </a:p>
        </p:txBody>
      </p:sp>
      <p:sp>
        <p:nvSpPr>
          <p:cNvPr id="10" name="Rectangle: Rounded Corners 118">
            <a:extLst>
              <a:ext uri="{FF2B5EF4-FFF2-40B4-BE49-F238E27FC236}">
                <a16:creationId xmlns="" xmlns:a16="http://schemas.microsoft.com/office/drawing/2014/main" id="{8F44F545-039E-4F91-9490-FC296F1946E0}"/>
              </a:ext>
            </a:extLst>
          </p:cNvPr>
          <p:cNvSpPr/>
          <p:nvPr/>
        </p:nvSpPr>
        <p:spPr>
          <a:xfrm>
            <a:off x="1149109" y="4837720"/>
            <a:ext cx="612350" cy="61235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63500" dist="25400" dir="5400000" sx="99000" sy="99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9B77D16-DD66-4376-911E-6A141732AA42}"/>
              </a:ext>
            </a:extLst>
          </p:cNvPr>
          <p:cNvSpPr/>
          <p:nvPr/>
        </p:nvSpPr>
        <p:spPr>
          <a:xfrm>
            <a:off x="1039213" y="4959229"/>
            <a:ext cx="832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7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r>
              <a:rPr lang="id-ID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5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%</a:t>
            </a:r>
            <a:endParaRPr lang="en-US" sz="1600" b="1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94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54" y="4661226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70" y="4661226"/>
            <a:ext cx="4572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9724" y="543149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2273" y="5431492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021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6017683" y="2906573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6017683" y="1319070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88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971487" y="3718769"/>
            <a:ext cx="35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971487" y="2131266"/>
            <a:ext cx="3741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32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092" y="5212341"/>
            <a:ext cx="8231816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Ut pulvinar nulla in gravida convallis. Suspendisse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molestie pulvinar purus, nec dictum erat pulvinar viverra. Duis consequat tortor.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reeform 293"/>
          <p:cNvSpPr>
            <a:spLocks/>
          </p:cNvSpPr>
          <p:nvPr/>
        </p:nvSpPr>
        <p:spPr bwMode="auto">
          <a:xfrm>
            <a:off x="8043426" y="2118079"/>
            <a:ext cx="1854200" cy="1503363"/>
          </a:xfrm>
          <a:custGeom>
            <a:avLst/>
            <a:gdLst>
              <a:gd name="T0" fmla="*/ 936 w 1023"/>
              <a:gd name="T1" fmla="*/ 546 h 830"/>
              <a:gd name="T2" fmla="*/ 936 w 1023"/>
              <a:gd name="T3" fmla="*/ 460 h 830"/>
              <a:gd name="T4" fmla="*/ 796 w 1023"/>
              <a:gd name="T5" fmla="*/ 134 h 830"/>
              <a:gd name="T6" fmla="*/ 468 w 1023"/>
              <a:gd name="T7" fmla="*/ 0 h 830"/>
              <a:gd name="T8" fmla="*/ 0 w 1023"/>
              <a:gd name="T9" fmla="*/ 468 h 830"/>
              <a:gd name="T10" fmla="*/ 0 w 1023"/>
              <a:gd name="T11" fmla="*/ 730 h 830"/>
              <a:gd name="T12" fmla="*/ 73 w 1023"/>
              <a:gd name="T13" fmla="*/ 603 h 830"/>
              <a:gd name="T14" fmla="*/ 153 w 1023"/>
              <a:gd name="T15" fmla="*/ 741 h 830"/>
              <a:gd name="T16" fmla="*/ 153 w 1023"/>
              <a:gd name="T17" fmla="*/ 468 h 830"/>
              <a:gd name="T18" fmla="*/ 468 w 1023"/>
              <a:gd name="T19" fmla="*/ 154 h 830"/>
              <a:gd name="T20" fmla="*/ 688 w 1023"/>
              <a:gd name="T21" fmla="*/ 244 h 830"/>
              <a:gd name="T22" fmla="*/ 782 w 1023"/>
              <a:gd name="T23" fmla="*/ 462 h 830"/>
              <a:gd name="T24" fmla="*/ 782 w 1023"/>
              <a:gd name="T25" fmla="*/ 546 h 830"/>
              <a:gd name="T26" fmla="*/ 695 w 1023"/>
              <a:gd name="T27" fmla="*/ 546 h 830"/>
              <a:gd name="T28" fmla="*/ 859 w 1023"/>
              <a:gd name="T29" fmla="*/ 830 h 830"/>
              <a:gd name="T30" fmla="*/ 1023 w 1023"/>
              <a:gd name="T31" fmla="*/ 546 h 830"/>
              <a:gd name="T32" fmla="*/ 936 w 1023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3" y="603"/>
                  <a:pt x="73" y="603"/>
                  <a:pt x="73" y="603"/>
                </a:cubicBezTo>
                <a:cubicBezTo>
                  <a:pt x="153" y="741"/>
                  <a:pt x="153" y="741"/>
                  <a:pt x="153" y="741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3" y="546"/>
                  <a:pt x="1023" y="546"/>
                  <a:pt x="1023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294"/>
          <p:cNvSpPr>
            <a:spLocks/>
          </p:cNvSpPr>
          <p:nvPr/>
        </p:nvSpPr>
        <p:spPr bwMode="auto">
          <a:xfrm>
            <a:off x="6619438" y="3278542"/>
            <a:ext cx="1855788" cy="1503363"/>
          </a:xfrm>
          <a:custGeom>
            <a:avLst/>
            <a:gdLst>
              <a:gd name="T0" fmla="*/ 859 w 1024"/>
              <a:gd name="T1" fmla="*/ 0 h 830"/>
              <a:gd name="T2" fmla="*/ 695 w 1024"/>
              <a:gd name="T3" fmla="*/ 285 h 830"/>
              <a:gd name="T4" fmla="*/ 783 w 1024"/>
              <a:gd name="T5" fmla="*/ 285 h 830"/>
              <a:gd name="T6" fmla="*/ 783 w 1024"/>
              <a:gd name="T7" fmla="*/ 368 h 830"/>
              <a:gd name="T8" fmla="*/ 689 w 1024"/>
              <a:gd name="T9" fmla="*/ 586 h 830"/>
              <a:gd name="T10" fmla="*/ 468 w 1024"/>
              <a:gd name="T11" fmla="*/ 676 h 830"/>
              <a:gd name="T12" fmla="*/ 154 w 1024"/>
              <a:gd name="T13" fmla="*/ 362 h 830"/>
              <a:gd name="T14" fmla="*/ 154 w 1024"/>
              <a:gd name="T15" fmla="*/ 92 h 830"/>
              <a:gd name="T16" fmla="*/ 75 w 1024"/>
              <a:gd name="T17" fmla="*/ 227 h 830"/>
              <a:gd name="T18" fmla="*/ 0 w 1024"/>
              <a:gd name="T19" fmla="*/ 97 h 830"/>
              <a:gd name="T20" fmla="*/ 0 w 1024"/>
              <a:gd name="T21" fmla="*/ 362 h 830"/>
              <a:gd name="T22" fmla="*/ 468 w 1024"/>
              <a:gd name="T23" fmla="*/ 830 h 830"/>
              <a:gd name="T24" fmla="*/ 796 w 1024"/>
              <a:gd name="T25" fmla="*/ 696 h 830"/>
              <a:gd name="T26" fmla="*/ 936 w 1024"/>
              <a:gd name="T27" fmla="*/ 370 h 830"/>
              <a:gd name="T28" fmla="*/ 936 w 1024"/>
              <a:gd name="T29" fmla="*/ 285 h 830"/>
              <a:gd name="T30" fmla="*/ 1024 w 1024"/>
              <a:gd name="T31" fmla="*/ 285 h 830"/>
              <a:gd name="T32" fmla="*/ 859 w 1024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859" y="0"/>
                </a:moveTo>
                <a:cubicBezTo>
                  <a:pt x="695" y="285"/>
                  <a:pt x="695" y="285"/>
                  <a:pt x="695" y="285"/>
                </a:cubicBezTo>
                <a:cubicBezTo>
                  <a:pt x="783" y="285"/>
                  <a:pt x="783" y="285"/>
                  <a:pt x="783" y="285"/>
                </a:cubicBezTo>
                <a:cubicBezTo>
                  <a:pt x="783" y="368"/>
                  <a:pt x="783" y="368"/>
                  <a:pt x="783" y="368"/>
                </a:cubicBezTo>
                <a:cubicBezTo>
                  <a:pt x="781" y="451"/>
                  <a:pt x="748" y="528"/>
                  <a:pt x="689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5" y="676"/>
                  <a:pt x="154" y="535"/>
                  <a:pt x="154" y="36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2" y="830"/>
                  <a:pt x="708" y="782"/>
                  <a:pt x="796" y="696"/>
                </a:cubicBezTo>
                <a:cubicBezTo>
                  <a:pt x="884" y="609"/>
                  <a:pt x="934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4" y="285"/>
                  <a:pt x="1024" y="285"/>
                  <a:pt x="1024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295"/>
          <p:cNvSpPr>
            <a:spLocks/>
          </p:cNvSpPr>
          <p:nvPr/>
        </p:nvSpPr>
        <p:spPr bwMode="auto">
          <a:xfrm>
            <a:off x="5200213" y="2118079"/>
            <a:ext cx="1854200" cy="1503363"/>
          </a:xfrm>
          <a:custGeom>
            <a:avLst/>
            <a:gdLst>
              <a:gd name="T0" fmla="*/ 936 w 1024"/>
              <a:gd name="T1" fmla="*/ 546 h 830"/>
              <a:gd name="T2" fmla="*/ 936 w 1024"/>
              <a:gd name="T3" fmla="*/ 460 h 830"/>
              <a:gd name="T4" fmla="*/ 796 w 1024"/>
              <a:gd name="T5" fmla="*/ 134 h 830"/>
              <a:gd name="T6" fmla="*/ 468 w 1024"/>
              <a:gd name="T7" fmla="*/ 0 h 830"/>
              <a:gd name="T8" fmla="*/ 0 w 1024"/>
              <a:gd name="T9" fmla="*/ 468 h 830"/>
              <a:gd name="T10" fmla="*/ 0 w 1024"/>
              <a:gd name="T11" fmla="*/ 730 h 830"/>
              <a:gd name="T12" fmla="*/ 74 w 1024"/>
              <a:gd name="T13" fmla="*/ 603 h 830"/>
              <a:gd name="T14" fmla="*/ 154 w 1024"/>
              <a:gd name="T15" fmla="*/ 741 h 830"/>
              <a:gd name="T16" fmla="*/ 154 w 1024"/>
              <a:gd name="T17" fmla="*/ 468 h 830"/>
              <a:gd name="T18" fmla="*/ 468 w 1024"/>
              <a:gd name="T19" fmla="*/ 154 h 830"/>
              <a:gd name="T20" fmla="*/ 689 w 1024"/>
              <a:gd name="T21" fmla="*/ 244 h 830"/>
              <a:gd name="T22" fmla="*/ 783 w 1024"/>
              <a:gd name="T23" fmla="*/ 462 h 830"/>
              <a:gd name="T24" fmla="*/ 783 w 1024"/>
              <a:gd name="T25" fmla="*/ 546 h 830"/>
              <a:gd name="T26" fmla="*/ 695 w 1024"/>
              <a:gd name="T27" fmla="*/ 546 h 830"/>
              <a:gd name="T28" fmla="*/ 859 w 1024"/>
              <a:gd name="T29" fmla="*/ 830 h 830"/>
              <a:gd name="T30" fmla="*/ 1024 w 1024"/>
              <a:gd name="T31" fmla="*/ 546 h 830"/>
              <a:gd name="T32" fmla="*/ 936 w 1024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2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4" y="603"/>
                  <a:pt x="74" y="603"/>
                  <a:pt x="74" y="603"/>
                </a:cubicBezTo>
                <a:cubicBezTo>
                  <a:pt x="154" y="741"/>
                  <a:pt x="154" y="741"/>
                  <a:pt x="154" y="741"/>
                </a:cubicBezTo>
                <a:cubicBezTo>
                  <a:pt x="154" y="468"/>
                  <a:pt x="154" y="468"/>
                  <a:pt x="154" y="468"/>
                </a:cubicBezTo>
                <a:cubicBezTo>
                  <a:pt x="154" y="295"/>
                  <a:pt x="295" y="154"/>
                  <a:pt x="468" y="154"/>
                </a:cubicBezTo>
                <a:cubicBezTo>
                  <a:pt x="551" y="154"/>
                  <a:pt x="629" y="186"/>
                  <a:pt x="689" y="244"/>
                </a:cubicBezTo>
                <a:cubicBezTo>
                  <a:pt x="747" y="302"/>
                  <a:pt x="781" y="379"/>
                  <a:pt x="783" y="462"/>
                </a:cubicBezTo>
                <a:cubicBezTo>
                  <a:pt x="783" y="546"/>
                  <a:pt x="783" y="546"/>
                  <a:pt x="783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4" y="546"/>
                  <a:pt x="1024" y="546"/>
                  <a:pt x="1024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296"/>
          <p:cNvSpPr>
            <a:spLocks/>
          </p:cNvSpPr>
          <p:nvPr/>
        </p:nvSpPr>
        <p:spPr bwMode="auto">
          <a:xfrm>
            <a:off x="3777813" y="3278542"/>
            <a:ext cx="1852613" cy="1503363"/>
          </a:xfrm>
          <a:custGeom>
            <a:avLst/>
            <a:gdLst>
              <a:gd name="T0" fmla="*/ 859 w 1023"/>
              <a:gd name="T1" fmla="*/ 0 h 830"/>
              <a:gd name="T2" fmla="*/ 694 w 1023"/>
              <a:gd name="T3" fmla="*/ 285 h 830"/>
              <a:gd name="T4" fmla="*/ 782 w 1023"/>
              <a:gd name="T5" fmla="*/ 285 h 830"/>
              <a:gd name="T6" fmla="*/ 782 w 1023"/>
              <a:gd name="T7" fmla="*/ 368 h 830"/>
              <a:gd name="T8" fmla="*/ 688 w 1023"/>
              <a:gd name="T9" fmla="*/ 586 h 830"/>
              <a:gd name="T10" fmla="*/ 468 w 1023"/>
              <a:gd name="T11" fmla="*/ 676 h 830"/>
              <a:gd name="T12" fmla="*/ 153 w 1023"/>
              <a:gd name="T13" fmla="*/ 362 h 830"/>
              <a:gd name="T14" fmla="*/ 153 w 1023"/>
              <a:gd name="T15" fmla="*/ 92 h 830"/>
              <a:gd name="T16" fmla="*/ 75 w 1023"/>
              <a:gd name="T17" fmla="*/ 227 h 830"/>
              <a:gd name="T18" fmla="*/ 0 w 1023"/>
              <a:gd name="T19" fmla="*/ 97 h 830"/>
              <a:gd name="T20" fmla="*/ 0 w 1023"/>
              <a:gd name="T21" fmla="*/ 362 h 830"/>
              <a:gd name="T22" fmla="*/ 468 w 1023"/>
              <a:gd name="T23" fmla="*/ 830 h 830"/>
              <a:gd name="T24" fmla="*/ 796 w 1023"/>
              <a:gd name="T25" fmla="*/ 696 h 830"/>
              <a:gd name="T26" fmla="*/ 936 w 1023"/>
              <a:gd name="T27" fmla="*/ 370 h 830"/>
              <a:gd name="T28" fmla="*/ 936 w 1023"/>
              <a:gd name="T29" fmla="*/ 285 h 830"/>
              <a:gd name="T30" fmla="*/ 1023 w 1023"/>
              <a:gd name="T31" fmla="*/ 285 h 830"/>
              <a:gd name="T32" fmla="*/ 859 w 1023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859" y="0"/>
                </a:moveTo>
                <a:cubicBezTo>
                  <a:pt x="694" y="285"/>
                  <a:pt x="694" y="285"/>
                  <a:pt x="694" y="285"/>
                </a:cubicBezTo>
                <a:cubicBezTo>
                  <a:pt x="782" y="285"/>
                  <a:pt x="782" y="285"/>
                  <a:pt x="782" y="285"/>
                </a:cubicBezTo>
                <a:cubicBezTo>
                  <a:pt x="782" y="368"/>
                  <a:pt x="782" y="368"/>
                  <a:pt x="782" y="368"/>
                </a:cubicBezTo>
                <a:cubicBezTo>
                  <a:pt x="780" y="451"/>
                  <a:pt x="747" y="528"/>
                  <a:pt x="688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4" y="676"/>
                  <a:pt x="153" y="535"/>
                  <a:pt x="153" y="36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1" y="830"/>
                  <a:pt x="708" y="782"/>
                  <a:pt x="796" y="696"/>
                </a:cubicBezTo>
                <a:cubicBezTo>
                  <a:pt x="884" y="609"/>
                  <a:pt x="933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3" y="285"/>
                  <a:pt x="1023" y="285"/>
                  <a:pt x="1023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97"/>
          <p:cNvSpPr>
            <a:spLocks/>
          </p:cNvSpPr>
          <p:nvPr/>
        </p:nvSpPr>
        <p:spPr bwMode="auto">
          <a:xfrm>
            <a:off x="2357001" y="2118079"/>
            <a:ext cx="1854200" cy="1520825"/>
          </a:xfrm>
          <a:custGeom>
            <a:avLst/>
            <a:gdLst>
              <a:gd name="T0" fmla="*/ 1023 w 1023"/>
              <a:gd name="T1" fmla="*/ 546 h 840"/>
              <a:gd name="T2" fmla="*/ 936 w 1023"/>
              <a:gd name="T3" fmla="*/ 546 h 840"/>
              <a:gd name="T4" fmla="*/ 936 w 1023"/>
              <a:gd name="T5" fmla="*/ 460 h 840"/>
              <a:gd name="T6" fmla="*/ 796 w 1023"/>
              <a:gd name="T7" fmla="*/ 134 h 840"/>
              <a:gd name="T8" fmla="*/ 468 w 1023"/>
              <a:gd name="T9" fmla="*/ 0 h 840"/>
              <a:gd name="T10" fmla="*/ 0 w 1023"/>
              <a:gd name="T11" fmla="*/ 468 h 840"/>
              <a:gd name="T12" fmla="*/ 0 w 1023"/>
              <a:gd name="T13" fmla="*/ 840 h 840"/>
              <a:gd name="T14" fmla="*/ 153 w 1023"/>
              <a:gd name="T15" fmla="*/ 840 h 840"/>
              <a:gd name="T16" fmla="*/ 153 w 1023"/>
              <a:gd name="T17" fmla="*/ 468 h 840"/>
              <a:gd name="T18" fmla="*/ 468 w 1023"/>
              <a:gd name="T19" fmla="*/ 154 h 840"/>
              <a:gd name="T20" fmla="*/ 688 w 1023"/>
              <a:gd name="T21" fmla="*/ 244 h 840"/>
              <a:gd name="T22" fmla="*/ 782 w 1023"/>
              <a:gd name="T23" fmla="*/ 462 h 840"/>
              <a:gd name="T24" fmla="*/ 782 w 1023"/>
              <a:gd name="T25" fmla="*/ 546 h 840"/>
              <a:gd name="T26" fmla="*/ 694 w 1023"/>
              <a:gd name="T27" fmla="*/ 546 h 840"/>
              <a:gd name="T28" fmla="*/ 859 w 1023"/>
              <a:gd name="T29" fmla="*/ 830 h 840"/>
              <a:gd name="T30" fmla="*/ 1023 w 1023"/>
              <a:gd name="T31" fmla="*/ 54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3" h="840">
                <a:moveTo>
                  <a:pt x="1023" y="546"/>
                </a:moveTo>
                <a:cubicBezTo>
                  <a:pt x="936" y="546"/>
                  <a:pt x="936" y="546"/>
                  <a:pt x="936" y="546"/>
                </a:cubicBezTo>
                <a:cubicBezTo>
                  <a:pt x="936" y="460"/>
                  <a:pt x="936" y="460"/>
                  <a:pt x="936" y="460"/>
                </a:cubicBezTo>
                <a:cubicBezTo>
                  <a:pt x="933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840"/>
                  <a:pt x="0" y="840"/>
                  <a:pt x="0" y="840"/>
                </a:cubicBezTo>
                <a:cubicBezTo>
                  <a:pt x="153" y="840"/>
                  <a:pt x="153" y="840"/>
                  <a:pt x="153" y="840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4" y="546"/>
                  <a:pt x="694" y="546"/>
                  <a:pt x="694" y="546"/>
                </a:cubicBezTo>
                <a:cubicBezTo>
                  <a:pt x="859" y="830"/>
                  <a:pt x="859" y="830"/>
                  <a:pt x="859" y="830"/>
                </a:cubicBezTo>
                <a:lnTo>
                  <a:pt x="1023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09451" y="2562579"/>
            <a:ext cx="614363" cy="614363"/>
            <a:chOff x="2909451" y="2562579"/>
            <a:chExt cx="614363" cy="614363"/>
          </a:xfrm>
        </p:grpSpPr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909451" y="2562579"/>
              <a:ext cx="614363" cy="614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2368"/>
            <p:cNvSpPr/>
            <p:nvPr/>
          </p:nvSpPr>
          <p:spPr>
            <a:xfrm>
              <a:off x="3076932" y="2730070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12801" y="3721454"/>
            <a:ext cx="612775" cy="614363"/>
            <a:chOff x="4312801" y="3721454"/>
            <a:chExt cx="612775" cy="614363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312801" y="3721454"/>
              <a:ext cx="612775" cy="614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Shape 2369"/>
            <p:cNvSpPr/>
            <p:nvPr/>
          </p:nvSpPr>
          <p:spPr>
            <a:xfrm>
              <a:off x="4479488" y="3888945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51251" y="3721454"/>
            <a:ext cx="614363" cy="614363"/>
            <a:chOff x="7151251" y="3721454"/>
            <a:chExt cx="614363" cy="614363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51251" y="3721454"/>
              <a:ext cx="614363" cy="614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Shape 2431"/>
            <p:cNvSpPr/>
            <p:nvPr/>
          </p:nvSpPr>
          <p:spPr>
            <a:xfrm>
              <a:off x="7318732" y="3901638"/>
              <a:ext cx="279400" cy="253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94288" y="2562579"/>
            <a:ext cx="614363" cy="614363"/>
            <a:chOff x="8594288" y="2562579"/>
            <a:chExt cx="614363" cy="614363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8594288" y="2562579"/>
              <a:ext cx="614363" cy="6143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435"/>
            <p:cNvSpPr/>
            <p:nvPr/>
          </p:nvSpPr>
          <p:spPr>
            <a:xfrm>
              <a:off x="8761769" y="2738801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1551" y="2562579"/>
            <a:ext cx="614363" cy="614363"/>
            <a:chOff x="5741551" y="2562579"/>
            <a:chExt cx="614363" cy="614363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5741551" y="2562579"/>
              <a:ext cx="614363" cy="614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468"/>
            <p:cNvSpPr/>
            <p:nvPr/>
          </p:nvSpPr>
          <p:spPr>
            <a:xfrm>
              <a:off x="5909032" y="2764198"/>
              <a:ext cx="279400" cy="228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0400"/>
                  </a:move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cubicBezTo>
                    <a:pt x="982" y="18949"/>
                    <a:pt x="1025" y="18796"/>
                    <a:pt x="1048" y="18734"/>
                  </a:cubicBezTo>
                  <a:cubicBezTo>
                    <a:pt x="1065" y="18712"/>
                    <a:pt x="1048" y="18729"/>
                    <a:pt x="1078" y="18673"/>
                  </a:cubicBezTo>
                  <a:lnTo>
                    <a:pt x="9914" y="1873"/>
                  </a:lnTo>
                  <a:cubicBezTo>
                    <a:pt x="9930" y="1843"/>
                    <a:pt x="9944" y="1813"/>
                    <a:pt x="9957" y="1783"/>
                  </a:cubicBezTo>
                  <a:cubicBezTo>
                    <a:pt x="9960" y="1778"/>
                    <a:pt x="10234" y="1200"/>
                    <a:pt x="10800" y="1200"/>
                  </a:cubicBezTo>
                  <a:cubicBezTo>
                    <a:pt x="11366" y="1200"/>
                    <a:pt x="11588" y="1654"/>
                    <a:pt x="11617" y="1719"/>
                  </a:cubicBezTo>
                  <a:cubicBezTo>
                    <a:pt x="11641" y="1792"/>
                    <a:pt x="11650" y="1806"/>
                    <a:pt x="11686" y="1873"/>
                  </a:cubicBezTo>
                  <a:lnTo>
                    <a:pt x="20522" y="18673"/>
                  </a:lnTo>
                  <a:cubicBezTo>
                    <a:pt x="20535" y="18697"/>
                    <a:pt x="20548" y="18720"/>
                    <a:pt x="20562" y="18744"/>
                  </a:cubicBezTo>
                  <a:cubicBezTo>
                    <a:pt x="20576" y="18785"/>
                    <a:pt x="20618" y="18928"/>
                    <a:pt x="20618" y="19200"/>
                  </a:cubicBezTo>
                  <a:cubicBezTo>
                    <a:pt x="20618" y="19862"/>
                    <a:pt x="20177" y="20400"/>
                    <a:pt x="19636" y="20400"/>
                  </a:cubicBezTo>
                  <a:moveTo>
                    <a:pt x="21348" y="18023"/>
                  </a:moveTo>
                  <a:lnTo>
                    <a:pt x="12511" y="1223"/>
                  </a:lnTo>
                  <a:cubicBezTo>
                    <a:pt x="12511" y="1223"/>
                    <a:pt x="12058" y="0"/>
                    <a:pt x="10800" y="0"/>
                  </a:cubicBezTo>
                  <a:cubicBezTo>
                    <a:pt x="9616" y="0"/>
                    <a:pt x="9089" y="1223"/>
                    <a:pt x="9089" y="1223"/>
                  </a:cubicBezTo>
                  <a:lnTo>
                    <a:pt x="252" y="18023"/>
                  </a:lnTo>
                  <a:cubicBezTo>
                    <a:pt x="252" y="18023"/>
                    <a:pt x="0" y="18421"/>
                    <a:pt x="0" y="19200"/>
                  </a:cubicBez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cubicBezTo>
                    <a:pt x="21600" y="18362"/>
                    <a:pt x="21348" y="18023"/>
                    <a:pt x="21348" y="18023"/>
                  </a:cubicBezTo>
                  <a:moveTo>
                    <a:pt x="10800" y="15600"/>
                  </a:moveTo>
                  <a:cubicBezTo>
                    <a:pt x="10258" y="15600"/>
                    <a:pt x="9818" y="16138"/>
                    <a:pt x="9818" y="16800"/>
                  </a:cubicBezTo>
                  <a:cubicBezTo>
                    <a:pt x="9818" y="17462"/>
                    <a:pt x="10258" y="18000"/>
                    <a:pt x="10800" y="18000"/>
                  </a:cubicBezTo>
                  <a:cubicBezTo>
                    <a:pt x="11342" y="18000"/>
                    <a:pt x="11782" y="17462"/>
                    <a:pt x="11782" y="16800"/>
                  </a:cubicBezTo>
                  <a:cubicBezTo>
                    <a:pt x="11782" y="16138"/>
                    <a:pt x="11342" y="15600"/>
                    <a:pt x="10800" y="15600"/>
                  </a:cubicBezTo>
                  <a:moveTo>
                    <a:pt x="10800" y="6000"/>
                  </a:moveTo>
                  <a:cubicBezTo>
                    <a:pt x="10258" y="6000"/>
                    <a:pt x="9818" y="6538"/>
                    <a:pt x="9818" y="7200"/>
                  </a:cubicBezTo>
                  <a:lnTo>
                    <a:pt x="10309" y="13800"/>
                  </a:lnTo>
                  <a:cubicBezTo>
                    <a:pt x="10309" y="14132"/>
                    <a:pt x="10529" y="14400"/>
                    <a:pt x="10800" y="14400"/>
                  </a:cubicBezTo>
                  <a:cubicBezTo>
                    <a:pt x="11071" y="14400"/>
                    <a:pt x="11291" y="14132"/>
                    <a:pt x="11291" y="13800"/>
                  </a:cubicBezTo>
                  <a:lnTo>
                    <a:pt x="11782" y="7200"/>
                  </a:lnTo>
                  <a:cubicBezTo>
                    <a:pt x="11782" y="6538"/>
                    <a:pt x="11342" y="6000"/>
                    <a:pt x="10800" y="6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984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2003" y="2644860"/>
            <a:ext cx="2468391" cy="543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585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4585" y="2644860"/>
            <a:ext cx="2468391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49399" y="5004518"/>
            <a:ext cx="2468391" cy="891282"/>
            <a:chOff x="7367580" y="5250590"/>
            <a:chExt cx="2468391" cy="891282"/>
          </a:xfrm>
        </p:grpSpPr>
        <p:sp>
          <p:nvSpPr>
            <p:cNvPr id="8" name="TextBox 7"/>
            <p:cNvSpPr txBox="1"/>
            <p:nvPr/>
          </p:nvSpPr>
          <p:spPr>
            <a:xfrm>
              <a:off x="736758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61804" y="5004518"/>
            <a:ext cx="2468391" cy="891282"/>
            <a:chOff x="7367580" y="5250590"/>
            <a:chExt cx="2468391" cy="891282"/>
          </a:xfrm>
        </p:grpSpPr>
        <p:sp>
          <p:nvSpPr>
            <p:cNvPr id="11" name="TextBox 10"/>
            <p:cNvSpPr txBox="1"/>
            <p:nvPr/>
          </p:nvSpPr>
          <p:spPr>
            <a:xfrm>
              <a:off x="764357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74210" y="5004518"/>
            <a:ext cx="2468391" cy="891282"/>
            <a:chOff x="7367580" y="5250590"/>
            <a:chExt cx="2468391" cy="891282"/>
          </a:xfrm>
        </p:grpSpPr>
        <p:sp>
          <p:nvSpPr>
            <p:cNvPr id="14" name="TextBox 13"/>
            <p:cNvSpPr txBox="1"/>
            <p:nvPr/>
          </p:nvSpPr>
          <p:spPr>
            <a:xfrm>
              <a:off x="7919561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sp>
        <p:nvSpPr>
          <p:cNvPr id="16" name="Freeform 10"/>
          <p:cNvSpPr>
            <a:spLocks/>
          </p:cNvSpPr>
          <p:nvPr/>
        </p:nvSpPr>
        <p:spPr bwMode="auto">
          <a:xfrm>
            <a:off x="3642601" y="2964519"/>
            <a:ext cx="1193014" cy="1236662"/>
          </a:xfrm>
          <a:custGeom>
            <a:avLst/>
            <a:gdLst>
              <a:gd name="T0" fmla="*/ 328 w 455"/>
              <a:gd name="T1" fmla="*/ 114 h 472"/>
              <a:gd name="T2" fmla="*/ 260 w 455"/>
              <a:gd name="T3" fmla="*/ 0 h 472"/>
              <a:gd name="T4" fmla="*/ 199 w 455"/>
              <a:gd name="T5" fmla="*/ 203 h 472"/>
              <a:gd name="T6" fmla="*/ 0 w 455"/>
              <a:gd name="T7" fmla="*/ 296 h 472"/>
              <a:gd name="T8" fmla="*/ 130 w 455"/>
              <a:gd name="T9" fmla="*/ 346 h 472"/>
              <a:gd name="T10" fmla="*/ 201 w 455"/>
              <a:gd name="T11" fmla="*/ 472 h 472"/>
              <a:gd name="T12" fmla="*/ 202 w 455"/>
              <a:gd name="T13" fmla="*/ 472 h 472"/>
              <a:gd name="T14" fmla="*/ 261 w 455"/>
              <a:gd name="T15" fmla="*/ 256 h 472"/>
              <a:gd name="T16" fmla="*/ 455 w 455"/>
              <a:gd name="T17" fmla="*/ 164 h 472"/>
              <a:gd name="T18" fmla="*/ 328 w 455"/>
              <a:gd name="T19" fmla="*/ 11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72">
                <a:moveTo>
                  <a:pt x="328" y="114"/>
                </a:moveTo>
                <a:cubicBezTo>
                  <a:pt x="292" y="83"/>
                  <a:pt x="269" y="43"/>
                  <a:pt x="260" y="0"/>
                </a:cubicBezTo>
                <a:cubicBezTo>
                  <a:pt x="269" y="71"/>
                  <a:pt x="249" y="145"/>
                  <a:pt x="199" y="203"/>
                </a:cubicBezTo>
                <a:cubicBezTo>
                  <a:pt x="147" y="264"/>
                  <a:pt x="74" y="295"/>
                  <a:pt x="0" y="296"/>
                </a:cubicBezTo>
                <a:cubicBezTo>
                  <a:pt x="46" y="297"/>
                  <a:pt x="92" y="313"/>
                  <a:pt x="130" y="346"/>
                </a:cubicBezTo>
                <a:cubicBezTo>
                  <a:pt x="170" y="380"/>
                  <a:pt x="194" y="425"/>
                  <a:pt x="201" y="472"/>
                </a:cubicBezTo>
                <a:cubicBezTo>
                  <a:pt x="202" y="472"/>
                  <a:pt x="202" y="472"/>
                  <a:pt x="202" y="472"/>
                </a:cubicBezTo>
                <a:cubicBezTo>
                  <a:pt x="189" y="398"/>
                  <a:pt x="208" y="318"/>
                  <a:pt x="261" y="256"/>
                </a:cubicBezTo>
                <a:cubicBezTo>
                  <a:pt x="311" y="197"/>
                  <a:pt x="382" y="166"/>
                  <a:pt x="455" y="164"/>
                </a:cubicBezTo>
                <a:cubicBezTo>
                  <a:pt x="410" y="162"/>
                  <a:pt x="365" y="145"/>
                  <a:pt x="328" y="1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" name="Freeform 353"/>
          <p:cNvSpPr>
            <a:spLocks/>
          </p:cNvSpPr>
          <p:nvPr/>
        </p:nvSpPr>
        <p:spPr bwMode="auto">
          <a:xfrm>
            <a:off x="6159572" y="2970338"/>
            <a:ext cx="1143550" cy="1187195"/>
          </a:xfrm>
          <a:custGeom>
            <a:avLst/>
            <a:gdLst>
              <a:gd name="T0" fmla="*/ 432 w 436"/>
              <a:gd name="T1" fmla="*/ 164 h 454"/>
              <a:gd name="T2" fmla="*/ 424 w 436"/>
              <a:gd name="T3" fmla="*/ 163 h 454"/>
              <a:gd name="T4" fmla="*/ 424 w 436"/>
              <a:gd name="T5" fmla="*/ 163 h 454"/>
              <a:gd name="T6" fmla="*/ 310 w 436"/>
              <a:gd name="T7" fmla="*/ 114 h 454"/>
              <a:gd name="T8" fmla="*/ 242 w 436"/>
              <a:gd name="T9" fmla="*/ 0 h 454"/>
              <a:gd name="T10" fmla="*/ 181 w 436"/>
              <a:gd name="T11" fmla="*/ 203 h 454"/>
              <a:gd name="T12" fmla="*/ 0 w 436"/>
              <a:gd name="T13" fmla="*/ 295 h 454"/>
              <a:gd name="T14" fmla="*/ 136 w 436"/>
              <a:gd name="T15" fmla="*/ 367 h 454"/>
              <a:gd name="T16" fmla="*/ 181 w 436"/>
              <a:gd name="T17" fmla="*/ 454 h 454"/>
              <a:gd name="T18" fmla="*/ 243 w 436"/>
              <a:gd name="T19" fmla="*/ 256 h 454"/>
              <a:gd name="T20" fmla="*/ 436 w 436"/>
              <a:gd name="T21" fmla="*/ 164 h 454"/>
              <a:gd name="T22" fmla="*/ 435 w 436"/>
              <a:gd name="T23" fmla="*/ 164 h 454"/>
              <a:gd name="T24" fmla="*/ 432 w 436"/>
              <a:gd name="T25" fmla="*/ 16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454">
                <a:moveTo>
                  <a:pt x="432" y="164"/>
                </a:moveTo>
                <a:cubicBezTo>
                  <a:pt x="430" y="163"/>
                  <a:pt x="427" y="163"/>
                  <a:pt x="424" y="163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383" y="158"/>
                  <a:pt x="344" y="142"/>
                  <a:pt x="310" y="114"/>
                </a:cubicBezTo>
                <a:cubicBezTo>
                  <a:pt x="274" y="83"/>
                  <a:pt x="251" y="43"/>
                  <a:pt x="242" y="0"/>
                </a:cubicBezTo>
                <a:cubicBezTo>
                  <a:pt x="250" y="71"/>
                  <a:pt x="231" y="145"/>
                  <a:pt x="181" y="203"/>
                </a:cubicBezTo>
                <a:cubicBezTo>
                  <a:pt x="133" y="259"/>
                  <a:pt x="67" y="290"/>
                  <a:pt x="0" y="295"/>
                </a:cubicBezTo>
                <a:cubicBezTo>
                  <a:pt x="51" y="300"/>
                  <a:pt x="100" y="325"/>
                  <a:pt x="136" y="367"/>
                </a:cubicBezTo>
                <a:cubicBezTo>
                  <a:pt x="159" y="393"/>
                  <a:pt x="174" y="423"/>
                  <a:pt x="181" y="454"/>
                </a:cubicBezTo>
                <a:cubicBezTo>
                  <a:pt x="174" y="385"/>
                  <a:pt x="194" y="313"/>
                  <a:pt x="243" y="256"/>
                </a:cubicBezTo>
                <a:cubicBezTo>
                  <a:pt x="293" y="197"/>
                  <a:pt x="364" y="166"/>
                  <a:pt x="436" y="164"/>
                </a:cubicBezTo>
                <a:cubicBezTo>
                  <a:pt x="436" y="164"/>
                  <a:pt x="436" y="164"/>
                  <a:pt x="435" y="164"/>
                </a:cubicBezTo>
                <a:cubicBezTo>
                  <a:pt x="434" y="164"/>
                  <a:pt x="433" y="164"/>
                  <a:pt x="432" y="1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8" name="Freeform 355"/>
          <p:cNvSpPr>
            <a:spLocks/>
          </p:cNvSpPr>
          <p:nvPr/>
        </p:nvSpPr>
        <p:spPr bwMode="auto">
          <a:xfrm>
            <a:off x="4899632" y="2964519"/>
            <a:ext cx="1198834" cy="1201745"/>
          </a:xfrm>
          <a:custGeom>
            <a:avLst/>
            <a:gdLst>
              <a:gd name="T0" fmla="*/ 456 w 457"/>
              <a:gd name="T1" fmla="*/ 294 h 459"/>
              <a:gd name="T2" fmla="*/ 252 w 457"/>
              <a:gd name="T3" fmla="*/ 202 h 459"/>
              <a:gd name="T4" fmla="*/ 190 w 457"/>
              <a:gd name="T5" fmla="*/ 0 h 459"/>
              <a:gd name="T6" fmla="*/ 145 w 457"/>
              <a:gd name="T7" fmla="*/ 91 h 459"/>
              <a:gd name="T8" fmla="*/ 0 w 457"/>
              <a:gd name="T9" fmla="*/ 164 h 459"/>
              <a:gd name="T10" fmla="*/ 190 w 457"/>
              <a:gd name="T11" fmla="*/ 255 h 459"/>
              <a:gd name="T12" fmla="*/ 252 w 457"/>
              <a:gd name="T13" fmla="*/ 459 h 459"/>
              <a:gd name="T14" fmla="*/ 292 w 457"/>
              <a:gd name="T15" fmla="*/ 375 h 459"/>
              <a:gd name="T16" fmla="*/ 297 w 457"/>
              <a:gd name="T17" fmla="*/ 370 h 459"/>
              <a:gd name="T18" fmla="*/ 297 w 457"/>
              <a:gd name="T19" fmla="*/ 369 h 459"/>
              <a:gd name="T20" fmla="*/ 321 w 457"/>
              <a:gd name="T21" fmla="*/ 345 h 459"/>
              <a:gd name="T22" fmla="*/ 457 w 457"/>
              <a:gd name="T23" fmla="*/ 294 h 459"/>
              <a:gd name="T24" fmla="*/ 456 w 457"/>
              <a:gd name="T25" fmla="*/ 29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7" h="459">
                <a:moveTo>
                  <a:pt x="456" y="294"/>
                </a:moveTo>
                <a:cubicBezTo>
                  <a:pt x="381" y="295"/>
                  <a:pt x="305" y="264"/>
                  <a:pt x="252" y="202"/>
                </a:cubicBezTo>
                <a:cubicBezTo>
                  <a:pt x="202" y="144"/>
                  <a:pt x="182" y="71"/>
                  <a:pt x="190" y="0"/>
                </a:cubicBezTo>
                <a:cubicBezTo>
                  <a:pt x="183" y="33"/>
                  <a:pt x="168" y="64"/>
                  <a:pt x="145" y="91"/>
                </a:cubicBezTo>
                <a:cubicBezTo>
                  <a:pt x="107" y="135"/>
                  <a:pt x="54" y="160"/>
                  <a:pt x="0" y="164"/>
                </a:cubicBezTo>
                <a:cubicBezTo>
                  <a:pt x="71" y="166"/>
                  <a:pt x="140" y="197"/>
                  <a:pt x="190" y="255"/>
                </a:cubicBezTo>
                <a:cubicBezTo>
                  <a:pt x="240" y="314"/>
                  <a:pt x="260" y="388"/>
                  <a:pt x="252" y="459"/>
                </a:cubicBezTo>
                <a:cubicBezTo>
                  <a:pt x="259" y="428"/>
                  <a:pt x="272" y="400"/>
                  <a:pt x="292" y="375"/>
                </a:cubicBezTo>
                <a:cubicBezTo>
                  <a:pt x="294" y="373"/>
                  <a:pt x="295" y="371"/>
                  <a:pt x="297" y="370"/>
                </a:cubicBezTo>
                <a:cubicBezTo>
                  <a:pt x="297" y="369"/>
                  <a:pt x="297" y="369"/>
                  <a:pt x="297" y="369"/>
                </a:cubicBezTo>
                <a:cubicBezTo>
                  <a:pt x="304" y="360"/>
                  <a:pt x="312" y="352"/>
                  <a:pt x="321" y="345"/>
                </a:cubicBezTo>
                <a:cubicBezTo>
                  <a:pt x="360" y="311"/>
                  <a:pt x="408" y="294"/>
                  <a:pt x="457" y="294"/>
                </a:cubicBezTo>
                <a:lnTo>
                  <a:pt x="456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9" name="Freeform 356"/>
          <p:cNvSpPr>
            <a:spLocks/>
          </p:cNvSpPr>
          <p:nvPr/>
        </p:nvSpPr>
        <p:spPr bwMode="auto">
          <a:xfrm>
            <a:off x="7370047" y="2984888"/>
            <a:ext cx="1190106" cy="1227932"/>
          </a:xfrm>
          <a:custGeom>
            <a:avLst/>
            <a:gdLst>
              <a:gd name="T0" fmla="*/ 252 w 454"/>
              <a:gd name="T1" fmla="*/ 196 h 469"/>
              <a:gd name="T2" fmla="*/ 190 w 454"/>
              <a:gd name="T3" fmla="*/ 0 h 469"/>
              <a:gd name="T4" fmla="*/ 146 w 454"/>
              <a:gd name="T5" fmla="*/ 84 h 469"/>
              <a:gd name="T6" fmla="*/ 0 w 454"/>
              <a:gd name="T7" fmla="*/ 158 h 469"/>
              <a:gd name="T8" fmla="*/ 190 w 454"/>
              <a:gd name="T9" fmla="*/ 249 h 469"/>
              <a:gd name="T10" fmla="*/ 249 w 454"/>
              <a:gd name="T11" fmla="*/ 469 h 469"/>
              <a:gd name="T12" fmla="*/ 249 w 454"/>
              <a:gd name="T13" fmla="*/ 469 h 469"/>
              <a:gd name="T14" fmla="*/ 250 w 454"/>
              <a:gd name="T15" fmla="*/ 469 h 469"/>
              <a:gd name="T16" fmla="*/ 321 w 454"/>
              <a:gd name="T17" fmla="*/ 338 h 469"/>
              <a:gd name="T18" fmla="*/ 454 w 454"/>
              <a:gd name="T19" fmla="*/ 288 h 469"/>
              <a:gd name="T20" fmla="*/ 252 w 454"/>
              <a:gd name="T21" fmla="*/ 19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469">
                <a:moveTo>
                  <a:pt x="252" y="196"/>
                </a:moveTo>
                <a:cubicBezTo>
                  <a:pt x="204" y="140"/>
                  <a:pt x="183" y="69"/>
                  <a:pt x="190" y="0"/>
                </a:cubicBezTo>
                <a:cubicBezTo>
                  <a:pt x="182" y="30"/>
                  <a:pt x="167" y="59"/>
                  <a:pt x="146" y="84"/>
                </a:cubicBezTo>
                <a:cubicBezTo>
                  <a:pt x="108" y="129"/>
                  <a:pt x="55" y="154"/>
                  <a:pt x="0" y="158"/>
                </a:cubicBezTo>
                <a:cubicBezTo>
                  <a:pt x="71" y="160"/>
                  <a:pt x="140" y="191"/>
                  <a:pt x="190" y="249"/>
                </a:cubicBezTo>
                <a:cubicBezTo>
                  <a:pt x="244" y="312"/>
                  <a:pt x="263" y="393"/>
                  <a:pt x="249" y="469"/>
                </a:cubicBezTo>
                <a:cubicBezTo>
                  <a:pt x="249" y="469"/>
                  <a:pt x="249" y="469"/>
                  <a:pt x="249" y="469"/>
                </a:cubicBezTo>
                <a:cubicBezTo>
                  <a:pt x="250" y="469"/>
                  <a:pt x="250" y="469"/>
                  <a:pt x="250" y="469"/>
                </a:cubicBezTo>
                <a:cubicBezTo>
                  <a:pt x="257" y="420"/>
                  <a:pt x="280" y="373"/>
                  <a:pt x="321" y="338"/>
                </a:cubicBezTo>
                <a:cubicBezTo>
                  <a:pt x="359" y="305"/>
                  <a:pt x="407" y="289"/>
                  <a:pt x="454" y="288"/>
                </a:cubicBezTo>
                <a:cubicBezTo>
                  <a:pt x="379" y="288"/>
                  <a:pt x="305" y="257"/>
                  <a:pt x="252" y="19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20" name="Group 19"/>
          <p:cNvGrpSpPr/>
          <p:nvPr/>
        </p:nvGrpSpPr>
        <p:grpSpPr>
          <a:xfrm>
            <a:off x="3008267" y="3671598"/>
            <a:ext cx="1233753" cy="1233751"/>
            <a:chOff x="3008267" y="3671598"/>
            <a:chExt cx="1233753" cy="1233751"/>
          </a:xfrm>
        </p:grpSpPr>
        <p:sp>
          <p:nvSpPr>
            <p:cNvPr id="21" name="Freeform 338"/>
            <p:cNvSpPr>
              <a:spLocks noEditPoints="1"/>
            </p:cNvSpPr>
            <p:nvPr/>
          </p:nvSpPr>
          <p:spPr bwMode="auto">
            <a:xfrm>
              <a:off x="3008267" y="3671598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3 h 471"/>
                <a:gd name="T8" fmla="*/ 372 w 471"/>
                <a:gd name="T9" fmla="*/ 76 h 471"/>
                <a:gd name="T10" fmla="*/ 358 w 471"/>
                <a:gd name="T11" fmla="*/ 340 h 471"/>
                <a:gd name="T12" fmla="*/ 131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1"/>
                    <a:pt x="99" y="396"/>
                  </a:cubicBezTo>
                  <a:cubicBezTo>
                    <a:pt x="187" y="471"/>
                    <a:pt x="320" y="461"/>
                    <a:pt x="396" y="373"/>
                  </a:cubicBezTo>
                  <a:cubicBezTo>
                    <a:pt x="471" y="284"/>
                    <a:pt x="461" y="151"/>
                    <a:pt x="372" y="76"/>
                  </a:cubicBezTo>
                  <a:close/>
                  <a:moveTo>
                    <a:pt x="358" y="340"/>
                  </a:moveTo>
                  <a:cubicBezTo>
                    <a:pt x="300" y="408"/>
                    <a:pt x="199" y="416"/>
                    <a:pt x="131" y="358"/>
                  </a:cubicBezTo>
                  <a:cubicBezTo>
                    <a:pt x="64" y="301"/>
                    <a:pt x="56" y="199"/>
                    <a:pt x="114" y="132"/>
                  </a:cubicBezTo>
                  <a:cubicBezTo>
                    <a:pt x="171" y="64"/>
                    <a:pt x="272" y="56"/>
                    <a:pt x="340" y="114"/>
                  </a:cubicBezTo>
                  <a:cubicBezTo>
                    <a:pt x="407" y="171"/>
                    <a:pt x="415" y="273"/>
                    <a:pt x="358" y="34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339"/>
            <p:cNvSpPr>
              <a:spLocks/>
            </p:cNvSpPr>
            <p:nvPr/>
          </p:nvSpPr>
          <p:spPr bwMode="auto">
            <a:xfrm>
              <a:off x="3153757" y="3817088"/>
              <a:ext cx="942772" cy="942772"/>
            </a:xfrm>
            <a:custGeom>
              <a:avLst/>
              <a:gdLst>
                <a:gd name="T0" fmla="*/ 75 w 359"/>
                <a:gd name="T1" fmla="*/ 302 h 360"/>
                <a:gd name="T2" fmla="*/ 58 w 359"/>
                <a:gd name="T3" fmla="*/ 76 h 360"/>
                <a:gd name="T4" fmla="*/ 284 w 359"/>
                <a:gd name="T5" fmla="*/ 58 h 360"/>
                <a:gd name="T6" fmla="*/ 302 w 359"/>
                <a:gd name="T7" fmla="*/ 284 h 360"/>
                <a:gd name="T8" fmla="*/ 75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75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5" y="8"/>
                    <a:pt x="216" y="0"/>
                    <a:pt x="284" y="58"/>
                  </a:cubicBezTo>
                  <a:cubicBezTo>
                    <a:pt x="351" y="115"/>
                    <a:pt x="359" y="217"/>
                    <a:pt x="302" y="284"/>
                  </a:cubicBezTo>
                  <a:cubicBezTo>
                    <a:pt x="244" y="352"/>
                    <a:pt x="143" y="360"/>
                    <a:pt x="75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Shape 2368"/>
            <p:cNvSpPr/>
            <p:nvPr/>
          </p:nvSpPr>
          <p:spPr>
            <a:xfrm>
              <a:off x="3446455" y="4104856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81590" y="3674508"/>
            <a:ext cx="1233753" cy="1230843"/>
            <a:chOff x="5481590" y="3674508"/>
            <a:chExt cx="1233753" cy="1230843"/>
          </a:xfrm>
        </p:grpSpPr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5481590" y="3674508"/>
              <a:ext cx="1233753" cy="1230843"/>
            </a:xfrm>
            <a:custGeom>
              <a:avLst/>
              <a:gdLst>
                <a:gd name="T0" fmla="*/ 394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4 w 470"/>
                <a:gd name="T9" fmla="*/ 98 h 470"/>
                <a:gd name="T10" fmla="*/ 339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39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4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4" y="98"/>
                  </a:cubicBezTo>
                  <a:close/>
                  <a:moveTo>
                    <a:pt x="339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7" y="55"/>
                    <a:pt x="299" y="63"/>
                    <a:pt x="357" y="130"/>
                  </a:cubicBezTo>
                  <a:cubicBezTo>
                    <a:pt x="414" y="198"/>
                    <a:pt x="407" y="299"/>
                    <a:pt x="339" y="35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5627080" y="3817088"/>
              <a:ext cx="942772" cy="942772"/>
            </a:xfrm>
            <a:custGeom>
              <a:avLst/>
              <a:gdLst>
                <a:gd name="T0" fmla="*/ 284 w 359"/>
                <a:gd name="T1" fmla="*/ 302 h 360"/>
                <a:gd name="T2" fmla="*/ 58 w 359"/>
                <a:gd name="T3" fmla="*/ 285 h 360"/>
                <a:gd name="T4" fmla="*/ 75 w 359"/>
                <a:gd name="T5" fmla="*/ 58 h 360"/>
                <a:gd name="T6" fmla="*/ 302 w 359"/>
                <a:gd name="T7" fmla="*/ 75 h 360"/>
                <a:gd name="T8" fmla="*/ 284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284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2" y="0"/>
                    <a:pt x="244" y="8"/>
                    <a:pt x="302" y="75"/>
                  </a:cubicBezTo>
                  <a:cubicBezTo>
                    <a:pt x="359" y="143"/>
                    <a:pt x="352" y="244"/>
                    <a:pt x="284" y="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" name="Shape 2369"/>
            <p:cNvSpPr/>
            <p:nvPr/>
          </p:nvSpPr>
          <p:spPr>
            <a:xfrm>
              <a:off x="5921481" y="4110684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913" y="3674508"/>
            <a:ext cx="1233753" cy="1230843"/>
            <a:chOff x="7954913" y="3674508"/>
            <a:chExt cx="1233753" cy="1230843"/>
          </a:xfrm>
        </p:grpSpPr>
        <p:sp>
          <p:nvSpPr>
            <p:cNvPr id="29" name="Freeform 348"/>
            <p:cNvSpPr>
              <a:spLocks/>
            </p:cNvSpPr>
            <p:nvPr/>
          </p:nvSpPr>
          <p:spPr bwMode="auto">
            <a:xfrm>
              <a:off x="8100403" y="3817088"/>
              <a:ext cx="942772" cy="942772"/>
            </a:xfrm>
            <a:custGeom>
              <a:avLst/>
              <a:gdLst>
                <a:gd name="T0" fmla="*/ 285 w 360"/>
                <a:gd name="T1" fmla="*/ 302 h 360"/>
                <a:gd name="T2" fmla="*/ 58 w 360"/>
                <a:gd name="T3" fmla="*/ 285 h 360"/>
                <a:gd name="T4" fmla="*/ 75 w 360"/>
                <a:gd name="T5" fmla="*/ 58 h 360"/>
                <a:gd name="T6" fmla="*/ 302 w 360"/>
                <a:gd name="T7" fmla="*/ 75 h 360"/>
                <a:gd name="T8" fmla="*/ 285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285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3" y="0"/>
                    <a:pt x="244" y="8"/>
                    <a:pt x="302" y="75"/>
                  </a:cubicBezTo>
                  <a:cubicBezTo>
                    <a:pt x="360" y="143"/>
                    <a:pt x="352" y="244"/>
                    <a:pt x="285" y="3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349"/>
            <p:cNvSpPr>
              <a:spLocks noEditPoints="1"/>
            </p:cNvSpPr>
            <p:nvPr/>
          </p:nvSpPr>
          <p:spPr bwMode="auto">
            <a:xfrm>
              <a:off x="7954913" y="3674508"/>
              <a:ext cx="1233753" cy="1230843"/>
            </a:xfrm>
            <a:custGeom>
              <a:avLst/>
              <a:gdLst>
                <a:gd name="T0" fmla="*/ 395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5 w 470"/>
                <a:gd name="T9" fmla="*/ 98 h 470"/>
                <a:gd name="T10" fmla="*/ 340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40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5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5" y="98"/>
                  </a:cubicBezTo>
                  <a:moveTo>
                    <a:pt x="340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8" y="55"/>
                    <a:pt x="299" y="63"/>
                    <a:pt x="357" y="130"/>
                  </a:cubicBezTo>
                  <a:cubicBezTo>
                    <a:pt x="415" y="198"/>
                    <a:pt x="407" y="299"/>
                    <a:pt x="340" y="3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1" name="Shape 2371"/>
            <p:cNvSpPr/>
            <p:nvPr/>
          </p:nvSpPr>
          <p:spPr>
            <a:xfrm>
              <a:off x="8447022" y="4110269"/>
              <a:ext cx="258621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9636"/>
                  </a:moveTo>
                  <a:cubicBezTo>
                    <a:pt x="20250" y="20178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8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4050" y="5891"/>
                  </a:move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4050" y="8836"/>
                  </a:lnTo>
                  <a:cubicBezTo>
                    <a:pt x="4050" y="8836"/>
                    <a:pt x="4050" y="5891"/>
                    <a:pt x="4050" y="5891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2"/>
                    <a:pt x="11172" y="16691"/>
                    <a:pt x="10800" y="16691"/>
                  </a:cubicBezTo>
                  <a:cubicBezTo>
                    <a:pt x="10428" y="16691"/>
                    <a:pt x="10125" y="16472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6"/>
                    <a:pt x="10055" y="13745"/>
                    <a:pt x="10800" y="13745"/>
                  </a:cubicBezTo>
                  <a:cubicBezTo>
                    <a:pt x="11545" y="13745"/>
                    <a:pt x="12150" y="14186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7"/>
                    <a:pt x="8798" y="16034"/>
                  </a:cubicBezTo>
                  <a:cubicBezTo>
                    <a:pt x="8789" y="16089"/>
                    <a:pt x="8775" y="16144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4"/>
                    <a:pt x="12810" y="16089"/>
                    <a:pt x="12802" y="16034"/>
                  </a:cubicBezTo>
                  <a:cubicBezTo>
                    <a:pt x="13231" y="15686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44929" y="2225431"/>
            <a:ext cx="1233753" cy="1233751"/>
            <a:chOff x="4244929" y="2225431"/>
            <a:chExt cx="1233753" cy="1233751"/>
          </a:xfrm>
        </p:grpSpPr>
        <p:sp>
          <p:nvSpPr>
            <p:cNvPr id="33" name="Freeform 344"/>
            <p:cNvSpPr>
              <a:spLocks noEditPoints="1"/>
            </p:cNvSpPr>
            <p:nvPr/>
          </p:nvSpPr>
          <p:spPr bwMode="auto">
            <a:xfrm>
              <a:off x="4244929" y="222543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5 w 471"/>
                <a:gd name="T3" fmla="*/ 99 h 471"/>
                <a:gd name="T4" fmla="*/ 98 w 471"/>
                <a:gd name="T5" fmla="*/ 396 h 471"/>
                <a:gd name="T6" fmla="*/ 395 w 471"/>
                <a:gd name="T7" fmla="*/ 373 h 471"/>
                <a:gd name="T8" fmla="*/ 372 w 471"/>
                <a:gd name="T9" fmla="*/ 76 h 471"/>
                <a:gd name="T10" fmla="*/ 357 w 471"/>
                <a:gd name="T11" fmla="*/ 340 h 471"/>
                <a:gd name="T12" fmla="*/ 131 w 471"/>
                <a:gd name="T13" fmla="*/ 358 h 471"/>
                <a:gd name="T14" fmla="*/ 113 w 471"/>
                <a:gd name="T15" fmla="*/ 132 h 471"/>
                <a:gd name="T16" fmla="*/ 339 w 471"/>
                <a:gd name="T17" fmla="*/ 114 h 471"/>
                <a:gd name="T18" fmla="*/ 357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3" y="0"/>
                    <a:pt x="150" y="11"/>
                    <a:pt x="75" y="99"/>
                  </a:cubicBezTo>
                  <a:cubicBezTo>
                    <a:pt x="0" y="188"/>
                    <a:pt x="10" y="321"/>
                    <a:pt x="98" y="396"/>
                  </a:cubicBezTo>
                  <a:cubicBezTo>
                    <a:pt x="187" y="471"/>
                    <a:pt x="320" y="461"/>
                    <a:pt x="395" y="373"/>
                  </a:cubicBezTo>
                  <a:cubicBezTo>
                    <a:pt x="471" y="284"/>
                    <a:pt x="460" y="151"/>
                    <a:pt x="372" y="76"/>
                  </a:cubicBezTo>
                  <a:close/>
                  <a:moveTo>
                    <a:pt x="357" y="340"/>
                  </a:moveTo>
                  <a:cubicBezTo>
                    <a:pt x="300" y="408"/>
                    <a:pt x="198" y="416"/>
                    <a:pt x="131" y="358"/>
                  </a:cubicBezTo>
                  <a:cubicBezTo>
                    <a:pt x="63" y="301"/>
                    <a:pt x="55" y="199"/>
                    <a:pt x="113" y="132"/>
                  </a:cubicBezTo>
                  <a:cubicBezTo>
                    <a:pt x="171" y="64"/>
                    <a:pt x="272" y="56"/>
                    <a:pt x="339" y="114"/>
                  </a:cubicBezTo>
                  <a:cubicBezTo>
                    <a:pt x="407" y="171"/>
                    <a:pt x="415" y="273"/>
                    <a:pt x="357" y="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4390420" y="2373831"/>
              <a:ext cx="942772" cy="942772"/>
            </a:xfrm>
            <a:custGeom>
              <a:avLst/>
              <a:gdLst>
                <a:gd name="T0" fmla="*/ 76 w 360"/>
                <a:gd name="T1" fmla="*/ 302 h 360"/>
                <a:gd name="T2" fmla="*/ 58 w 360"/>
                <a:gd name="T3" fmla="*/ 76 h 360"/>
                <a:gd name="T4" fmla="*/ 284 w 360"/>
                <a:gd name="T5" fmla="*/ 58 h 360"/>
                <a:gd name="T6" fmla="*/ 302 w 360"/>
                <a:gd name="T7" fmla="*/ 284 h 360"/>
                <a:gd name="T8" fmla="*/ 76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76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6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5" y="352"/>
                    <a:pt x="143" y="360"/>
                    <a:pt x="76" y="3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Shape 2430"/>
            <p:cNvSpPr/>
            <p:nvPr/>
          </p:nvSpPr>
          <p:spPr>
            <a:xfrm>
              <a:off x="4689822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343" y="2231251"/>
            <a:ext cx="1233753" cy="1233751"/>
            <a:chOff x="6715343" y="2231251"/>
            <a:chExt cx="1233753" cy="1233751"/>
          </a:xfrm>
        </p:grpSpPr>
        <p:sp>
          <p:nvSpPr>
            <p:cNvPr id="37" name="Freeform 350"/>
            <p:cNvSpPr>
              <a:spLocks/>
            </p:cNvSpPr>
            <p:nvPr/>
          </p:nvSpPr>
          <p:spPr bwMode="auto">
            <a:xfrm>
              <a:off x="6860832" y="2376740"/>
              <a:ext cx="945684" cy="942772"/>
            </a:xfrm>
            <a:custGeom>
              <a:avLst/>
              <a:gdLst>
                <a:gd name="T0" fmla="*/ 76 w 360"/>
                <a:gd name="T1" fmla="*/ 302 h 359"/>
                <a:gd name="T2" fmla="*/ 58 w 360"/>
                <a:gd name="T3" fmla="*/ 76 h 359"/>
                <a:gd name="T4" fmla="*/ 284 w 360"/>
                <a:gd name="T5" fmla="*/ 58 h 359"/>
                <a:gd name="T6" fmla="*/ 302 w 360"/>
                <a:gd name="T7" fmla="*/ 284 h 359"/>
                <a:gd name="T8" fmla="*/ 76 w 360"/>
                <a:gd name="T9" fmla="*/ 30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59">
                  <a:moveTo>
                    <a:pt x="76" y="302"/>
                  </a:moveTo>
                  <a:cubicBezTo>
                    <a:pt x="8" y="244"/>
                    <a:pt x="0" y="143"/>
                    <a:pt x="58" y="76"/>
                  </a:cubicBezTo>
                  <a:cubicBezTo>
                    <a:pt x="115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4" y="351"/>
                    <a:pt x="143" y="359"/>
                    <a:pt x="76" y="3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351"/>
            <p:cNvSpPr>
              <a:spLocks noEditPoints="1"/>
            </p:cNvSpPr>
            <p:nvPr/>
          </p:nvSpPr>
          <p:spPr bwMode="auto">
            <a:xfrm>
              <a:off x="6715343" y="223125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2 h 471"/>
                <a:gd name="T8" fmla="*/ 372 w 471"/>
                <a:gd name="T9" fmla="*/ 76 h 471"/>
                <a:gd name="T10" fmla="*/ 358 w 471"/>
                <a:gd name="T11" fmla="*/ 340 h 471"/>
                <a:gd name="T12" fmla="*/ 132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0"/>
                    <a:pt x="99" y="396"/>
                  </a:cubicBezTo>
                  <a:cubicBezTo>
                    <a:pt x="188" y="471"/>
                    <a:pt x="320" y="461"/>
                    <a:pt x="396" y="372"/>
                  </a:cubicBezTo>
                  <a:cubicBezTo>
                    <a:pt x="471" y="284"/>
                    <a:pt x="461" y="151"/>
                    <a:pt x="372" y="76"/>
                  </a:cubicBezTo>
                  <a:moveTo>
                    <a:pt x="358" y="340"/>
                  </a:moveTo>
                  <a:cubicBezTo>
                    <a:pt x="300" y="407"/>
                    <a:pt x="199" y="415"/>
                    <a:pt x="132" y="358"/>
                  </a:cubicBezTo>
                  <a:cubicBezTo>
                    <a:pt x="64" y="300"/>
                    <a:pt x="56" y="199"/>
                    <a:pt x="114" y="132"/>
                  </a:cubicBezTo>
                  <a:cubicBezTo>
                    <a:pt x="171" y="64"/>
                    <a:pt x="273" y="56"/>
                    <a:pt x="340" y="114"/>
                  </a:cubicBezTo>
                  <a:cubicBezTo>
                    <a:pt x="408" y="171"/>
                    <a:pt x="416" y="273"/>
                    <a:pt x="358" y="34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Shape 2435"/>
            <p:cNvSpPr/>
            <p:nvPr/>
          </p:nvSpPr>
          <p:spPr>
            <a:xfrm>
              <a:off x="7158783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816" y="4241853"/>
            <a:ext cx="160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0343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ligula.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60043" y="2386942"/>
            <a:ext cx="1632935" cy="1632935"/>
            <a:chOff x="1260043" y="2386942"/>
            <a:chExt cx="1632935" cy="1632935"/>
          </a:xfrm>
        </p:grpSpPr>
        <p:grpSp>
          <p:nvGrpSpPr>
            <p:cNvPr id="6" name="Group 5"/>
            <p:cNvGrpSpPr/>
            <p:nvPr/>
          </p:nvGrpSpPr>
          <p:grpSpPr>
            <a:xfrm>
              <a:off x="1260043" y="2386942"/>
              <a:ext cx="1632935" cy="1632935"/>
              <a:chOff x="4069862" y="2247004"/>
              <a:chExt cx="1705284" cy="170528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1352637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7423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70%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32607" y="4241853"/>
            <a:ext cx="162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0945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30645" y="2386942"/>
            <a:ext cx="1632935" cy="1632935"/>
            <a:chOff x="3930645" y="2386942"/>
            <a:chExt cx="1632935" cy="1632935"/>
          </a:xfrm>
        </p:grpSpPr>
        <p:grpSp>
          <p:nvGrpSpPr>
            <p:cNvPr id="14" name="Group 13"/>
            <p:cNvGrpSpPr/>
            <p:nvPr/>
          </p:nvGrpSpPr>
          <p:grpSpPr>
            <a:xfrm>
              <a:off x="3930645" y="2386942"/>
              <a:ext cx="1632935" cy="1632935"/>
              <a:chOff x="4069862" y="2247004"/>
              <a:chExt cx="1705284" cy="170528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023239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8025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50%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6292" y="4241853"/>
            <a:ext cx="1782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Elenment 03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1547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601247" y="2386942"/>
            <a:ext cx="1632935" cy="1632935"/>
            <a:chOff x="6601247" y="2386942"/>
            <a:chExt cx="1632935" cy="1632935"/>
          </a:xfrm>
        </p:grpSpPr>
        <p:grpSp>
          <p:nvGrpSpPr>
            <p:cNvPr id="22" name="Group 21"/>
            <p:cNvGrpSpPr/>
            <p:nvPr/>
          </p:nvGrpSpPr>
          <p:grpSpPr>
            <a:xfrm>
              <a:off x="6601247" y="2386942"/>
              <a:ext cx="1632935" cy="1632935"/>
              <a:chOff x="4069862" y="2247004"/>
              <a:chExt cx="1705284" cy="170528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304997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693841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8628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65%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271849" y="4241853"/>
            <a:ext cx="163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32149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271849" y="2386942"/>
            <a:ext cx="1632935" cy="1632935"/>
            <a:chOff x="9271849" y="2386942"/>
            <a:chExt cx="1632935" cy="1632935"/>
          </a:xfrm>
        </p:grpSpPr>
        <p:grpSp>
          <p:nvGrpSpPr>
            <p:cNvPr id="30" name="Group 29"/>
            <p:cNvGrpSpPr/>
            <p:nvPr/>
          </p:nvGrpSpPr>
          <p:grpSpPr>
            <a:xfrm>
              <a:off x="9271849" y="2386942"/>
              <a:ext cx="1632935" cy="1632935"/>
              <a:chOff x="4069862" y="2247004"/>
              <a:chExt cx="1705284" cy="170528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Partial Circle 4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69280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9364443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79229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66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1535" y="4506055"/>
            <a:ext cx="1512941" cy="1678875"/>
            <a:chOff x="7089387" y="3817895"/>
            <a:chExt cx="2004405" cy="2224241"/>
          </a:xfrm>
        </p:grpSpPr>
        <p:grpSp>
          <p:nvGrpSpPr>
            <p:cNvPr id="4" name="Group 3"/>
            <p:cNvGrpSpPr/>
            <p:nvPr/>
          </p:nvGrpSpPr>
          <p:grpSpPr>
            <a:xfrm>
              <a:off x="7089387" y="3991606"/>
              <a:ext cx="1870735" cy="1876818"/>
              <a:chOff x="3198882" y="2861549"/>
              <a:chExt cx="1870735" cy="1876818"/>
            </a:xfrm>
          </p:grpSpPr>
          <p:sp>
            <p:nvSpPr>
              <p:cNvPr id="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" name="Freeform: Shape 118"/>
            <p:cNvSpPr/>
            <p:nvPr/>
          </p:nvSpPr>
          <p:spPr>
            <a:xfrm>
              <a:off x="7346392" y="3817895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3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10337" y="2474446"/>
            <a:ext cx="1511454" cy="1678875"/>
            <a:chOff x="3709456" y="1126337"/>
            <a:chExt cx="2002435" cy="2224241"/>
          </a:xfrm>
        </p:grpSpPr>
        <p:grpSp>
          <p:nvGrpSpPr>
            <p:cNvPr id="9" name="Group 8"/>
            <p:cNvGrpSpPr/>
            <p:nvPr/>
          </p:nvGrpSpPr>
          <p:grpSpPr>
            <a:xfrm rot="10311337">
              <a:off x="3841156" y="1272376"/>
              <a:ext cx="1870735" cy="1876818"/>
              <a:chOff x="3198882" y="2861549"/>
              <a:chExt cx="1870735" cy="1876818"/>
            </a:xfrm>
          </p:grpSpPr>
          <p:sp>
            <p:nvSpPr>
              <p:cNvPr id="11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0" name="Freeform: Shape 114"/>
            <p:cNvSpPr/>
            <p:nvPr/>
          </p:nvSpPr>
          <p:spPr>
            <a:xfrm rot="10311337">
              <a:off x="3709456" y="1126337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1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25093" y="3513118"/>
            <a:ext cx="1633141" cy="1633141"/>
            <a:chOff x="5300526" y="2482160"/>
            <a:chExt cx="2163651" cy="2163651"/>
          </a:xfrm>
        </p:grpSpPr>
        <p:grpSp>
          <p:nvGrpSpPr>
            <p:cNvPr id="14" name="Group 13"/>
            <p:cNvGrpSpPr/>
            <p:nvPr/>
          </p:nvGrpSpPr>
          <p:grpSpPr>
            <a:xfrm>
              <a:off x="5446984" y="2625576"/>
              <a:ext cx="1870735" cy="1876818"/>
              <a:chOff x="3198882" y="2861549"/>
              <a:chExt cx="1870735" cy="1876818"/>
            </a:xfrm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5300526" y="2482160"/>
              <a:ext cx="2163651" cy="2163651"/>
            </a:xfrm>
            <a:prstGeom prst="ellipse">
              <a:avLst/>
            </a:prstGeom>
            <a:noFill/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3473" y="2231625"/>
            <a:ext cx="4305539" cy="849986"/>
            <a:chOff x="3293473" y="2231625"/>
            <a:chExt cx="4305539" cy="849986"/>
          </a:xfrm>
        </p:grpSpPr>
        <p:cxnSp>
          <p:nvCxnSpPr>
            <p:cNvPr id="19" name="Straight Connector 18"/>
            <p:cNvCxnSpPr>
              <a:cxnSpLocks/>
            </p:cNvCxnSpPr>
            <p:nvPr/>
          </p:nvCxnSpPr>
          <p:spPr>
            <a:xfrm flipV="1">
              <a:off x="3293473" y="2456468"/>
              <a:ext cx="469632" cy="37347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3763105" y="2456468"/>
              <a:ext cx="1666439" cy="0"/>
            </a:xfrm>
            <a:prstGeom prst="line">
              <a:avLst/>
            </a:prstGeom>
            <a:ln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294428" y="2231625"/>
              <a:ext cx="2304584" cy="849986"/>
              <a:chOff x="9048201" y="2757374"/>
              <a:chExt cx="2304584" cy="84998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552292" y="2757374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552292" y="3063044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048201" y="2815469"/>
                <a:ext cx="418376" cy="418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612425" y="3610410"/>
            <a:ext cx="4186347" cy="849986"/>
            <a:chOff x="4612425" y="3610410"/>
            <a:chExt cx="4186347" cy="849986"/>
          </a:xfrm>
        </p:grpSpPr>
        <p:cxnSp>
          <p:nvCxnSpPr>
            <p:cNvPr id="26" name="Straight Connector 25"/>
            <p:cNvCxnSpPr>
              <a:cxnSpLocks/>
            </p:cNvCxnSpPr>
            <p:nvPr/>
          </p:nvCxnSpPr>
          <p:spPr>
            <a:xfrm flipV="1">
              <a:off x="4612425" y="3891058"/>
              <a:ext cx="469632" cy="373477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5082057" y="3892733"/>
              <a:ext cx="1666439" cy="0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494188" y="3610410"/>
              <a:ext cx="2304584" cy="849986"/>
              <a:chOff x="9031266" y="3879087"/>
              <a:chExt cx="2304584" cy="84998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535357" y="3879087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535357" y="4184757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031266" y="3964869"/>
                <a:ext cx="418376" cy="4183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712804" y="5038007"/>
            <a:ext cx="4360027" cy="849986"/>
            <a:chOff x="5712804" y="5038007"/>
            <a:chExt cx="4360027" cy="849986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5712804" y="5328997"/>
              <a:ext cx="2220608" cy="0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7768247" y="5038007"/>
              <a:ext cx="2304584" cy="849986"/>
              <a:chOff x="9014331" y="5049612"/>
              <a:chExt cx="2304584" cy="8499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518422" y="5049612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518422" y="5355282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014331" y="5114269"/>
                <a:ext cx="418376" cy="4183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sp>
        <p:nvSpPr>
          <p:cNvPr id="38" name="Shape 2368"/>
          <p:cNvSpPr/>
          <p:nvPr/>
        </p:nvSpPr>
        <p:spPr>
          <a:xfrm>
            <a:off x="2660603" y="3136826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39" name="Shape 2430"/>
          <p:cNvSpPr/>
          <p:nvPr/>
        </p:nvSpPr>
        <p:spPr>
          <a:xfrm>
            <a:off x="3884755" y="4174534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40" name="Shape 2434"/>
          <p:cNvSpPr/>
          <p:nvPr/>
        </p:nvSpPr>
        <p:spPr>
          <a:xfrm>
            <a:off x="5112392" y="5173843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396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476098" y="2885549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476098" y="1298046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76099" y="5240552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6098" y="4750051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99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9015" y="4898050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978619" y="5176854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9735" y="4896779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9339" y="5175582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9886" y="4895777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490" y="5174580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606" y="4894505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210" y="5173308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0401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12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27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61994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ea typeface="Lato" panose="020F0502020204030203" pitchFamily="34" charset="0"/>
                <a:cs typeface="Lato" panose="020F0502020204030203" pitchFamily="34" charset="0"/>
              </a:rPr>
              <a:t>90%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63156" y="2313139"/>
            <a:ext cx="1702563" cy="1777218"/>
            <a:chOff x="6165968" y="3701022"/>
            <a:chExt cx="2724101" cy="284354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33529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730032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Block Arc 17"/>
            <p:cNvSpPr>
              <a:spLocks/>
            </p:cNvSpPr>
            <p:nvPr/>
          </p:nvSpPr>
          <p:spPr bwMode="auto">
            <a:xfrm>
              <a:off x="6165968" y="3701022"/>
              <a:ext cx="2724101" cy="2843549"/>
            </a:xfrm>
            <a:prstGeom prst="blockArc">
              <a:avLst>
                <a:gd name="adj1" fmla="val 10883888"/>
                <a:gd name="adj2" fmla="val 5369871"/>
                <a:gd name="adj3" fmla="val 26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237566" y="4846763"/>
              <a:ext cx="580904" cy="552067"/>
            </a:xfrm>
            <a:custGeom>
              <a:avLst/>
              <a:gdLst>
                <a:gd name="T0" fmla="*/ 479 w 739"/>
                <a:gd name="T1" fmla="*/ 416 h 703"/>
                <a:gd name="T2" fmla="*/ 515 w 739"/>
                <a:gd name="T3" fmla="*/ 591 h 703"/>
                <a:gd name="T4" fmla="*/ 369 w 739"/>
                <a:gd name="T5" fmla="*/ 528 h 703"/>
                <a:gd name="T6" fmla="*/ 220 w 739"/>
                <a:gd name="T7" fmla="*/ 592 h 703"/>
                <a:gd name="T8" fmla="*/ 248 w 739"/>
                <a:gd name="T9" fmla="*/ 416 h 703"/>
                <a:gd name="T10" fmla="*/ 128 w 739"/>
                <a:gd name="T11" fmla="*/ 300 h 703"/>
                <a:gd name="T12" fmla="*/ 289 w 739"/>
                <a:gd name="T13" fmla="*/ 270 h 703"/>
                <a:gd name="T14" fmla="*/ 370 w 739"/>
                <a:gd name="T15" fmla="*/ 122 h 703"/>
                <a:gd name="T16" fmla="*/ 450 w 739"/>
                <a:gd name="T17" fmla="*/ 271 h 703"/>
                <a:gd name="T18" fmla="*/ 607 w 739"/>
                <a:gd name="T19" fmla="*/ 299 h 703"/>
                <a:gd name="T20" fmla="*/ 479 w 739"/>
                <a:gd name="T21" fmla="*/ 416 h 703"/>
                <a:gd name="T22" fmla="*/ 669 w 739"/>
                <a:gd name="T23" fmla="*/ 213 h 703"/>
                <a:gd name="T24" fmla="*/ 513 w 739"/>
                <a:gd name="T25" fmla="*/ 184 h 703"/>
                <a:gd name="T26" fmla="*/ 437 w 739"/>
                <a:gd name="T27" fmla="*/ 44 h 703"/>
                <a:gd name="T28" fmla="*/ 370 w 739"/>
                <a:gd name="T29" fmla="*/ 0 h 703"/>
                <a:gd name="T30" fmla="*/ 302 w 739"/>
                <a:gd name="T31" fmla="*/ 44 h 703"/>
                <a:gd name="T32" fmla="*/ 226 w 739"/>
                <a:gd name="T33" fmla="*/ 184 h 703"/>
                <a:gd name="T34" fmla="*/ 70 w 739"/>
                <a:gd name="T35" fmla="*/ 212 h 703"/>
                <a:gd name="T36" fmla="*/ 8 w 739"/>
                <a:gd name="T37" fmla="*/ 263 h 703"/>
                <a:gd name="T38" fmla="*/ 32 w 739"/>
                <a:gd name="T39" fmla="*/ 340 h 703"/>
                <a:gd name="T40" fmla="*/ 145 w 739"/>
                <a:gd name="T41" fmla="*/ 450 h 703"/>
                <a:gd name="T42" fmla="*/ 119 w 739"/>
                <a:gd name="T43" fmla="*/ 611 h 703"/>
                <a:gd name="T44" fmla="*/ 135 w 739"/>
                <a:gd name="T45" fmla="*/ 678 h 703"/>
                <a:gd name="T46" fmla="*/ 189 w 739"/>
                <a:gd name="T47" fmla="*/ 703 h 703"/>
                <a:gd name="T48" fmla="*/ 189 w 739"/>
                <a:gd name="T49" fmla="*/ 703 h 703"/>
                <a:gd name="T50" fmla="*/ 225 w 739"/>
                <a:gd name="T51" fmla="*/ 695 h 703"/>
                <a:gd name="T52" fmla="*/ 369 w 739"/>
                <a:gd name="T53" fmla="*/ 633 h 703"/>
                <a:gd name="T54" fmla="*/ 513 w 739"/>
                <a:gd name="T55" fmla="*/ 695 h 703"/>
                <a:gd name="T56" fmla="*/ 550 w 739"/>
                <a:gd name="T57" fmla="*/ 703 h 703"/>
                <a:gd name="T58" fmla="*/ 603 w 739"/>
                <a:gd name="T59" fmla="*/ 678 h 703"/>
                <a:gd name="T60" fmla="*/ 617 w 739"/>
                <a:gd name="T61" fmla="*/ 610 h 703"/>
                <a:gd name="T62" fmla="*/ 584 w 739"/>
                <a:gd name="T63" fmla="*/ 451 h 703"/>
                <a:gd name="T64" fmla="*/ 705 w 739"/>
                <a:gd name="T65" fmla="*/ 340 h 703"/>
                <a:gd name="T66" fmla="*/ 731 w 739"/>
                <a:gd name="T67" fmla="*/ 264 h 703"/>
                <a:gd name="T68" fmla="*/ 669 w 739"/>
                <a:gd name="T69" fmla="*/ 21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9" h="703">
                  <a:moveTo>
                    <a:pt x="479" y="416"/>
                  </a:moveTo>
                  <a:lnTo>
                    <a:pt x="515" y="591"/>
                  </a:lnTo>
                  <a:lnTo>
                    <a:pt x="369" y="528"/>
                  </a:lnTo>
                  <a:lnTo>
                    <a:pt x="220" y="592"/>
                  </a:lnTo>
                  <a:lnTo>
                    <a:pt x="248" y="416"/>
                  </a:lnTo>
                  <a:lnTo>
                    <a:pt x="128" y="300"/>
                  </a:lnTo>
                  <a:lnTo>
                    <a:pt x="289" y="270"/>
                  </a:lnTo>
                  <a:lnTo>
                    <a:pt x="370" y="122"/>
                  </a:lnTo>
                  <a:lnTo>
                    <a:pt x="450" y="271"/>
                  </a:lnTo>
                  <a:lnTo>
                    <a:pt x="607" y="299"/>
                  </a:lnTo>
                  <a:lnTo>
                    <a:pt x="479" y="416"/>
                  </a:lnTo>
                  <a:close/>
                  <a:moveTo>
                    <a:pt x="669" y="213"/>
                  </a:moveTo>
                  <a:lnTo>
                    <a:pt x="513" y="184"/>
                  </a:lnTo>
                  <a:lnTo>
                    <a:pt x="437" y="44"/>
                  </a:lnTo>
                  <a:cubicBezTo>
                    <a:pt x="422" y="16"/>
                    <a:pt x="397" y="0"/>
                    <a:pt x="370" y="0"/>
                  </a:cubicBezTo>
                  <a:cubicBezTo>
                    <a:pt x="342" y="0"/>
                    <a:pt x="318" y="16"/>
                    <a:pt x="302" y="44"/>
                  </a:cubicBezTo>
                  <a:lnTo>
                    <a:pt x="226" y="184"/>
                  </a:lnTo>
                  <a:lnTo>
                    <a:pt x="70" y="212"/>
                  </a:lnTo>
                  <a:cubicBezTo>
                    <a:pt x="39" y="218"/>
                    <a:pt x="16" y="236"/>
                    <a:pt x="8" y="263"/>
                  </a:cubicBezTo>
                  <a:cubicBezTo>
                    <a:pt x="0" y="289"/>
                    <a:pt x="8" y="317"/>
                    <a:pt x="32" y="340"/>
                  </a:cubicBezTo>
                  <a:lnTo>
                    <a:pt x="145" y="450"/>
                  </a:lnTo>
                  <a:lnTo>
                    <a:pt x="119" y="611"/>
                  </a:lnTo>
                  <a:cubicBezTo>
                    <a:pt x="114" y="637"/>
                    <a:pt x="120" y="661"/>
                    <a:pt x="135" y="678"/>
                  </a:cubicBezTo>
                  <a:cubicBezTo>
                    <a:pt x="148" y="694"/>
                    <a:pt x="167" y="703"/>
                    <a:pt x="189" y="703"/>
                  </a:cubicBezTo>
                  <a:lnTo>
                    <a:pt x="189" y="703"/>
                  </a:lnTo>
                  <a:cubicBezTo>
                    <a:pt x="201" y="703"/>
                    <a:pt x="213" y="700"/>
                    <a:pt x="225" y="695"/>
                  </a:cubicBezTo>
                  <a:lnTo>
                    <a:pt x="369" y="633"/>
                  </a:lnTo>
                  <a:lnTo>
                    <a:pt x="513" y="695"/>
                  </a:lnTo>
                  <a:cubicBezTo>
                    <a:pt x="526" y="700"/>
                    <a:pt x="538" y="703"/>
                    <a:pt x="550" y="703"/>
                  </a:cubicBezTo>
                  <a:cubicBezTo>
                    <a:pt x="571" y="703"/>
                    <a:pt x="590" y="694"/>
                    <a:pt x="603" y="678"/>
                  </a:cubicBezTo>
                  <a:cubicBezTo>
                    <a:pt x="618" y="661"/>
                    <a:pt x="623" y="636"/>
                    <a:pt x="617" y="610"/>
                  </a:cubicBezTo>
                  <a:lnTo>
                    <a:pt x="584" y="451"/>
                  </a:lnTo>
                  <a:lnTo>
                    <a:pt x="705" y="340"/>
                  </a:lnTo>
                  <a:cubicBezTo>
                    <a:pt x="729" y="318"/>
                    <a:pt x="739" y="290"/>
                    <a:pt x="731" y="264"/>
                  </a:cubicBezTo>
                  <a:cubicBezTo>
                    <a:pt x="724" y="237"/>
                    <a:pt x="701" y="219"/>
                    <a:pt x="669" y="2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2436" y="2313139"/>
            <a:ext cx="1702563" cy="1777218"/>
            <a:chOff x="1860816" y="3701022"/>
            <a:chExt cx="2724101" cy="2843549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2028377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2424880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Block Arc 22"/>
            <p:cNvSpPr>
              <a:spLocks/>
            </p:cNvSpPr>
            <p:nvPr/>
          </p:nvSpPr>
          <p:spPr bwMode="auto">
            <a:xfrm>
              <a:off x="1860816" y="3701022"/>
              <a:ext cx="2724101" cy="2843549"/>
            </a:xfrm>
            <a:prstGeom prst="blockArc">
              <a:avLst>
                <a:gd name="adj1" fmla="val 10883888"/>
                <a:gd name="adj2" fmla="val 21572596"/>
                <a:gd name="adj3" fmla="val 29053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938593" y="4869422"/>
              <a:ext cx="568546" cy="506749"/>
            </a:xfrm>
            <a:custGeom>
              <a:avLst/>
              <a:gdLst>
                <a:gd name="T0" fmla="*/ 99 w 727"/>
                <a:gd name="T1" fmla="*/ 628 h 644"/>
                <a:gd name="T2" fmla="*/ 114 w 727"/>
                <a:gd name="T3" fmla="*/ 644 h 644"/>
                <a:gd name="T4" fmla="*/ 298 w 727"/>
                <a:gd name="T5" fmla="*/ 644 h 644"/>
                <a:gd name="T6" fmla="*/ 298 w 727"/>
                <a:gd name="T7" fmla="*/ 494 h 644"/>
                <a:gd name="T8" fmla="*/ 319 w 727"/>
                <a:gd name="T9" fmla="*/ 469 h 644"/>
                <a:gd name="T10" fmla="*/ 395 w 727"/>
                <a:gd name="T11" fmla="*/ 469 h 644"/>
                <a:gd name="T12" fmla="*/ 422 w 727"/>
                <a:gd name="T13" fmla="*/ 494 h 644"/>
                <a:gd name="T14" fmla="*/ 422 w 727"/>
                <a:gd name="T15" fmla="*/ 644 h 644"/>
                <a:gd name="T16" fmla="*/ 601 w 727"/>
                <a:gd name="T17" fmla="*/ 644 h 644"/>
                <a:gd name="T18" fmla="*/ 620 w 727"/>
                <a:gd name="T19" fmla="*/ 623 h 644"/>
                <a:gd name="T20" fmla="*/ 620 w 727"/>
                <a:gd name="T21" fmla="*/ 347 h 644"/>
                <a:gd name="T22" fmla="*/ 368 w 727"/>
                <a:gd name="T23" fmla="*/ 122 h 644"/>
                <a:gd name="T24" fmla="*/ 99 w 727"/>
                <a:gd name="T25" fmla="*/ 347 h 644"/>
                <a:gd name="T26" fmla="*/ 99 w 727"/>
                <a:gd name="T27" fmla="*/ 628 h 644"/>
                <a:gd name="T28" fmla="*/ 642 w 727"/>
                <a:gd name="T29" fmla="*/ 74 h 644"/>
                <a:gd name="T30" fmla="*/ 570 w 727"/>
                <a:gd name="T31" fmla="*/ 74 h 644"/>
                <a:gd name="T32" fmla="*/ 570 w 727"/>
                <a:gd name="T33" fmla="*/ 161 h 644"/>
                <a:gd name="T34" fmla="*/ 642 w 727"/>
                <a:gd name="T35" fmla="*/ 221 h 644"/>
                <a:gd name="T36" fmla="*/ 642 w 727"/>
                <a:gd name="T37" fmla="*/ 74 h 644"/>
                <a:gd name="T38" fmla="*/ 0 w 727"/>
                <a:gd name="T39" fmla="*/ 326 h 644"/>
                <a:gd name="T40" fmla="*/ 73 w 727"/>
                <a:gd name="T41" fmla="*/ 326 h 644"/>
                <a:gd name="T42" fmla="*/ 370 w 727"/>
                <a:gd name="T43" fmla="*/ 74 h 644"/>
                <a:gd name="T44" fmla="*/ 648 w 727"/>
                <a:gd name="T45" fmla="*/ 324 h 644"/>
                <a:gd name="T46" fmla="*/ 727 w 727"/>
                <a:gd name="T47" fmla="*/ 324 h 644"/>
                <a:gd name="T48" fmla="*/ 370 w 727"/>
                <a:gd name="T49" fmla="*/ 0 h 644"/>
                <a:gd name="T50" fmla="*/ 0 w 727"/>
                <a:gd name="T51" fmla="*/ 32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644">
                  <a:moveTo>
                    <a:pt x="99" y="628"/>
                  </a:moveTo>
                  <a:cubicBezTo>
                    <a:pt x="99" y="628"/>
                    <a:pt x="98" y="644"/>
                    <a:pt x="114" y="644"/>
                  </a:cubicBezTo>
                  <a:cubicBezTo>
                    <a:pt x="134" y="644"/>
                    <a:pt x="298" y="644"/>
                    <a:pt x="298" y="644"/>
                  </a:cubicBezTo>
                  <a:lnTo>
                    <a:pt x="298" y="494"/>
                  </a:lnTo>
                  <a:cubicBezTo>
                    <a:pt x="298" y="494"/>
                    <a:pt x="295" y="469"/>
                    <a:pt x="319" y="469"/>
                  </a:cubicBezTo>
                  <a:lnTo>
                    <a:pt x="395" y="469"/>
                  </a:lnTo>
                  <a:cubicBezTo>
                    <a:pt x="424" y="469"/>
                    <a:pt x="422" y="494"/>
                    <a:pt x="422" y="494"/>
                  </a:cubicBezTo>
                  <a:lnTo>
                    <a:pt x="422" y="644"/>
                  </a:lnTo>
                  <a:cubicBezTo>
                    <a:pt x="422" y="644"/>
                    <a:pt x="577" y="644"/>
                    <a:pt x="601" y="644"/>
                  </a:cubicBezTo>
                  <a:cubicBezTo>
                    <a:pt x="621" y="644"/>
                    <a:pt x="620" y="623"/>
                    <a:pt x="620" y="623"/>
                  </a:cubicBezTo>
                  <a:lnTo>
                    <a:pt x="620" y="347"/>
                  </a:lnTo>
                  <a:lnTo>
                    <a:pt x="368" y="122"/>
                  </a:lnTo>
                  <a:lnTo>
                    <a:pt x="99" y="347"/>
                  </a:lnTo>
                  <a:lnTo>
                    <a:pt x="99" y="628"/>
                  </a:lnTo>
                  <a:close/>
                  <a:moveTo>
                    <a:pt x="642" y="74"/>
                  </a:moveTo>
                  <a:lnTo>
                    <a:pt x="570" y="74"/>
                  </a:lnTo>
                  <a:lnTo>
                    <a:pt x="570" y="161"/>
                  </a:lnTo>
                  <a:lnTo>
                    <a:pt x="642" y="221"/>
                  </a:lnTo>
                  <a:lnTo>
                    <a:pt x="642" y="74"/>
                  </a:lnTo>
                  <a:close/>
                  <a:moveTo>
                    <a:pt x="0" y="326"/>
                  </a:moveTo>
                  <a:cubicBezTo>
                    <a:pt x="0" y="326"/>
                    <a:pt x="23" y="368"/>
                    <a:pt x="73" y="326"/>
                  </a:cubicBezTo>
                  <a:lnTo>
                    <a:pt x="370" y="74"/>
                  </a:lnTo>
                  <a:lnTo>
                    <a:pt x="648" y="324"/>
                  </a:lnTo>
                  <a:cubicBezTo>
                    <a:pt x="706" y="366"/>
                    <a:pt x="727" y="324"/>
                    <a:pt x="727" y="324"/>
                  </a:cubicBezTo>
                  <a:lnTo>
                    <a:pt x="370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23308" y="2313139"/>
            <a:ext cx="1702563" cy="1777218"/>
            <a:chOff x="10582211" y="3701022"/>
            <a:chExt cx="2724101" cy="2843549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749772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46275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Block Arc 27"/>
            <p:cNvSpPr>
              <a:spLocks/>
            </p:cNvSpPr>
            <p:nvPr/>
          </p:nvSpPr>
          <p:spPr bwMode="auto">
            <a:xfrm>
              <a:off x="10582211" y="3701022"/>
              <a:ext cx="2724101" cy="2843549"/>
            </a:xfrm>
            <a:prstGeom prst="blockArc">
              <a:avLst>
                <a:gd name="adj1" fmla="val 10883888"/>
                <a:gd name="adj2" fmla="val 20034708"/>
                <a:gd name="adj3" fmla="val 3117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25"/>
            <p:cNvSpPr>
              <a:spLocks noEditPoints="1"/>
            </p:cNvSpPr>
            <p:nvPr/>
          </p:nvSpPr>
          <p:spPr bwMode="auto">
            <a:xfrm>
              <a:off x="11692947" y="4828224"/>
              <a:ext cx="502628" cy="589145"/>
            </a:xfrm>
            <a:custGeom>
              <a:avLst/>
              <a:gdLst>
                <a:gd name="T0" fmla="*/ 427 w 642"/>
                <a:gd name="T1" fmla="*/ 662 h 746"/>
                <a:gd name="T2" fmla="*/ 429 w 642"/>
                <a:gd name="T3" fmla="*/ 625 h 746"/>
                <a:gd name="T4" fmla="*/ 555 w 642"/>
                <a:gd name="T5" fmla="*/ 478 h 746"/>
                <a:gd name="T6" fmla="*/ 427 w 642"/>
                <a:gd name="T7" fmla="*/ 662 h 746"/>
                <a:gd name="T8" fmla="*/ 453 w 642"/>
                <a:gd name="T9" fmla="*/ 171 h 746"/>
                <a:gd name="T10" fmla="*/ 360 w 642"/>
                <a:gd name="T11" fmla="*/ 0 h 746"/>
                <a:gd name="T12" fmla="*/ 270 w 642"/>
                <a:gd name="T13" fmla="*/ 163 h 746"/>
                <a:gd name="T14" fmla="*/ 202 w 642"/>
                <a:gd name="T15" fmla="*/ 656 h 746"/>
                <a:gd name="T16" fmla="*/ 540 w 642"/>
                <a:gd name="T17" fmla="*/ 635 h 746"/>
                <a:gd name="T18" fmla="*/ 453 w 642"/>
                <a:gd name="T19" fmla="*/ 171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746">
                  <a:moveTo>
                    <a:pt x="427" y="662"/>
                  </a:moveTo>
                  <a:cubicBezTo>
                    <a:pt x="406" y="654"/>
                    <a:pt x="400" y="642"/>
                    <a:pt x="429" y="625"/>
                  </a:cubicBezTo>
                  <a:cubicBezTo>
                    <a:pt x="457" y="608"/>
                    <a:pt x="501" y="578"/>
                    <a:pt x="555" y="478"/>
                  </a:cubicBezTo>
                  <a:cubicBezTo>
                    <a:pt x="555" y="478"/>
                    <a:pt x="545" y="627"/>
                    <a:pt x="427" y="662"/>
                  </a:cubicBezTo>
                  <a:close/>
                  <a:moveTo>
                    <a:pt x="453" y="171"/>
                  </a:moveTo>
                  <a:cubicBezTo>
                    <a:pt x="390" y="104"/>
                    <a:pt x="360" y="0"/>
                    <a:pt x="360" y="0"/>
                  </a:cubicBezTo>
                  <a:cubicBezTo>
                    <a:pt x="360" y="0"/>
                    <a:pt x="322" y="103"/>
                    <a:pt x="270" y="163"/>
                  </a:cubicBezTo>
                  <a:cubicBezTo>
                    <a:pt x="219" y="223"/>
                    <a:pt x="0" y="463"/>
                    <a:pt x="202" y="656"/>
                  </a:cubicBezTo>
                  <a:cubicBezTo>
                    <a:pt x="309" y="746"/>
                    <a:pt x="463" y="733"/>
                    <a:pt x="540" y="635"/>
                  </a:cubicBezTo>
                  <a:cubicBezTo>
                    <a:pt x="617" y="536"/>
                    <a:pt x="642" y="377"/>
                    <a:pt x="453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14028" y="2313139"/>
            <a:ext cx="1702563" cy="1777218"/>
            <a:chOff x="14887363" y="3701022"/>
            <a:chExt cx="2724101" cy="2843549"/>
          </a:xfrm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5054924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5451427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Block Arc 32"/>
            <p:cNvSpPr>
              <a:spLocks/>
            </p:cNvSpPr>
            <p:nvPr/>
          </p:nvSpPr>
          <p:spPr bwMode="auto">
            <a:xfrm>
              <a:off x="14887363" y="3701022"/>
              <a:ext cx="2724101" cy="2843549"/>
            </a:xfrm>
            <a:prstGeom prst="blockArc">
              <a:avLst>
                <a:gd name="adj1" fmla="val 10883888"/>
                <a:gd name="adj2" fmla="val 8256171"/>
                <a:gd name="adj3" fmla="val 27969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84"/>
            <p:cNvSpPr>
              <a:spLocks noEditPoints="1"/>
            </p:cNvSpPr>
            <p:nvPr/>
          </p:nvSpPr>
          <p:spPr bwMode="auto">
            <a:xfrm>
              <a:off x="16068138" y="4875602"/>
              <a:ext cx="362551" cy="494389"/>
            </a:xfrm>
            <a:custGeom>
              <a:avLst/>
              <a:gdLst>
                <a:gd name="T0" fmla="*/ 158 w 462"/>
                <a:gd name="T1" fmla="*/ 337 h 628"/>
                <a:gd name="T2" fmla="*/ 63 w 462"/>
                <a:gd name="T3" fmla="*/ 309 h 628"/>
                <a:gd name="T4" fmla="*/ 12 w 462"/>
                <a:gd name="T5" fmla="*/ 265 h 628"/>
                <a:gd name="T6" fmla="*/ 0 w 462"/>
                <a:gd name="T7" fmla="*/ 286 h 628"/>
                <a:gd name="T8" fmla="*/ 0 w 462"/>
                <a:gd name="T9" fmla="*/ 347 h 628"/>
                <a:gd name="T10" fmla="*/ 0 w 462"/>
                <a:gd name="T11" fmla="*/ 365 h 628"/>
                <a:gd name="T12" fmla="*/ 20 w 462"/>
                <a:gd name="T13" fmla="*/ 406 h 628"/>
                <a:gd name="T14" fmla="*/ 102 w 462"/>
                <a:gd name="T15" fmla="*/ 452 h 628"/>
                <a:gd name="T16" fmla="*/ 235 w 462"/>
                <a:gd name="T17" fmla="*/ 470 h 628"/>
                <a:gd name="T18" fmla="*/ 360 w 462"/>
                <a:gd name="T19" fmla="*/ 452 h 628"/>
                <a:gd name="T20" fmla="*/ 444 w 462"/>
                <a:gd name="T21" fmla="*/ 406 h 628"/>
                <a:gd name="T22" fmla="*/ 462 w 462"/>
                <a:gd name="T23" fmla="*/ 340 h 628"/>
                <a:gd name="T24" fmla="*/ 462 w 462"/>
                <a:gd name="T25" fmla="*/ 296 h 628"/>
                <a:gd name="T26" fmla="*/ 462 w 462"/>
                <a:gd name="T27" fmla="*/ 286 h 628"/>
                <a:gd name="T28" fmla="*/ 449 w 462"/>
                <a:gd name="T29" fmla="*/ 265 h 628"/>
                <a:gd name="T30" fmla="*/ 401 w 462"/>
                <a:gd name="T31" fmla="*/ 309 h 628"/>
                <a:gd name="T32" fmla="*/ 309 w 462"/>
                <a:gd name="T33" fmla="*/ 337 h 628"/>
                <a:gd name="T34" fmla="*/ 12 w 462"/>
                <a:gd name="T35" fmla="*/ 84 h 628"/>
                <a:gd name="T36" fmla="*/ 48 w 462"/>
                <a:gd name="T37" fmla="*/ 38 h 628"/>
                <a:gd name="T38" fmla="*/ 148 w 462"/>
                <a:gd name="T39" fmla="*/ 7 h 628"/>
                <a:gd name="T40" fmla="*/ 278 w 462"/>
                <a:gd name="T41" fmla="*/ 2 h 628"/>
                <a:gd name="T42" fmla="*/ 391 w 462"/>
                <a:gd name="T43" fmla="*/ 25 h 628"/>
                <a:gd name="T44" fmla="*/ 452 w 462"/>
                <a:gd name="T45" fmla="*/ 66 h 628"/>
                <a:gd name="T46" fmla="*/ 439 w 462"/>
                <a:gd name="T47" fmla="*/ 117 h 628"/>
                <a:gd name="T48" fmla="*/ 357 w 462"/>
                <a:gd name="T49" fmla="*/ 153 h 628"/>
                <a:gd name="T50" fmla="*/ 235 w 462"/>
                <a:gd name="T51" fmla="*/ 168 h 628"/>
                <a:gd name="T52" fmla="*/ 109 w 462"/>
                <a:gd name="T53" fmla="*/ 153 h 628"/>
                <a:gd name="T54" fmla="*/ 28 w 462"/>
                <a:gd name="T55" fmla="*/ 117 h 628"/>
                <a:gd name="T56" fmla="*/ 449 w 462"/>
                <a:gd name="T57" fmla="*/ 110 h 628"/>
                <a:gd name="T58" fmla="*/ 414 w 462"/>
                <a:gd name="T59" fmla="*/ 153 h 628"/>
                <a:gd name="T60" fmla="*/ 319 w 462"/>
                <a:gd name="T61" fmla="*/ 179 h 628"/>
                <a:gd name="T62" fmla="*/ 191 w 462"/>
                <a:gd name="T63" fmla="*/ 181 h 628"/>
                <a:gd name="T64" fmla="*/ 79 w 462"/>
                <a:gd name="T65" fmla="*/ 163 h 628"/>
                <a:gd name="T66" fmla="*/ 17 w 462"/>
                <a:gd name="T67" fmla="*/ 125 h 628"/>
                <a:gd name="T68" fmla="*/ 0 w 462"/>
                <a:gd name="T69" fmla="*/ 133 h 628"/>
                <a:gd name="T70" fmla="*/ 0 w 462"/>
                <a:gd name="T71" fmla="*/ 191 h 628"/>
                <a:gd name="T72" fmla="*/ 0 w 462"/>
                <a:gd name="T73" fmla="*/ 212 h 628"/>
                <a:gd name="T74" fmla="*/ 20 w 462"/>
                <a:gd name="T75" fmla="*/ 253 h 628"/>
                <a:gd name="T76" fmla="*/ 102 w 462"/>
                <a:gd name="T77" fmla="*/ 299 h 628"/>
                <a:gd name="T78" fmla="*/ 235 w 462"/>
                <a:gd name="T79" fmla="*/ 317 h 628"/>
                <a:gd name="T80" fmla="*/ 360 w 462"/>
                <a:gd name="T81" fmla="*/ 299 h 628"/>
                <a:gd name="T82" fmla="*/ 444 w 462"/>
                <a:gd name="T83" fmla="*/ 253 h 628"/>
                <a:gd name="T84" fmla="*/ 462 w 462"/>
                <a:gd name="T85" fmla="*/ 186 h 628"/>
                <a:gd name="T86" fmla="*/ 462 w 462"/>
                <a:gd name="T87" fmla="*/ 140 h 628"/>
                <a:gd name="T88" fmla="*/ 462 w 462"/>
                <a:gd name="T89" fmla="*/ 133 h 628"/>
                <a:gd name="T90" fmla="*/ 235 w 462"/>
                <a:gd name="T91" fmla="*/ 498 h 628"/>
                <a:gd name="T92" fmla="*/ 122 w 462"/>
                <a:gd name="T93" fmla="*/ 483 h 628"/>
                <a:gd name="T94" fmla="*/ 40 w 462"/>
                <a:gd name="T95" fmla="*/ 449 h 628"/>
                <a:gd name="T96" fmla="*/ 5 w 462"/>
                <a:gd name="T97" fmla="*/ 432 h 628"/>
                <a:gd name="T98" fmla="*/ 0 w 462"/>
                <a:gd name="T99" fmla="*/ 485 h 628"/>
                <a:gd name="T100" fmla="*/ 0 w 462"/>
                <a:gd name="T101" fmla="*/ 516 h 628"/>
                <a:gd name="T102" fmla="*/ 5 w 462"/>
                <a:gd name="T103" fmla="*/ 541 h 628"/>
                <a:gd name="T104" fmla="*/ 69 w 462"/>
                <a:gd name="T105" fmla="*/ 598 h 628"/>
                <a:gd name="T106" fmla="*/ 186 w 462"/>
                <a:gd name="T107" fmla="*/ 626 h 628"/>
                <a:gd name="T108" fmla="*/ 322 w 462"/>
                <a:gd name="T109" fmla="*/ 618 h 628"/>
                <a:gd name="T110" fmla="*/ 421 w 462"/>
                <a:gd name="T111" fmla="*/ 580 h 628"/>
                <a:gd name="T112" fmla="*/ 462 w 462"/>
                <a:gd name="T113" fmla="*/ 518 h 628"/>
                <a:gd name="T114" fmla="*/ 462 w 462"/>
                <a:gd name="T115" fmla="*/ 460 h 628"/>
                <a:gd name="T116" fmla="*/ 462 w 462"/>
                <a:gd name="T117" fmla="*/ 442 h 628"/>
                <a:gd name="T118" fmla="*/ 449 w 462"/>
                <a:gd name="T119" fmla="*/ 419 h 628"/>
                <a:gd name="T120" fmla="*/ 401 w 462"/>
                <a:gd name="T121" fmla="*/ 462 h 628"/>
                <a:gd name="T122" fmla="*/ 309 w 462"/>
                <a:gd name="T123" fmla="*/ 49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2" h="628">
                  <a:moveTo>
                    <a:pt x="235" y="345"/>
                  </a:moveTo>
                  <a:lnTo>
                    <a:pt x="194" y="342"/>
                  </a:lnTo>
                  <a:lnTo>
                    <a:pt x="158" y="337"/>
                  </a:lnTo>
                  <a:lnTo>
                    <a:pt x="122" y="332"/>
                  </a:lnTo>
                  <a:lnTo>
                    <a:pt x="92" y="322"/>
                  </a:lnTo>
                  <a:lnTo>
                    <a:pt x="63" y="309"/>
                  </a:lnTo>
                  <a:lnTo>
                    <a:pt x="40" y="296"/>
                  </a:lnTo>
                  <a:lnTo>
                    <a:pt x="25" y="281"/>
                  </a:lnTo>
                  <a:lnTo>
                    <a:pt x="12" y="265"/>
                  </a:lnTo>
                  <a:lnTo>
                    <a:pt x="7" y="265"/>
                  </a:lnTo>
                  <a:lnTo>
                    <a:pt x="5" y="271"/>
                  </a:lnTo>
                  <a:lnTo>
                    <a:pt x="0" y="286"/>
                  </a:lnTo>
                  <a:lnTo>
                    <a:pt x="0" y="314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0" y="357"/>
                  </a:lnTo>
                  <a:lnTo>
                    <a:pt x="0" y="363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5" y="388"/>
                  </a:lnTo>
                  <a:lnTo>
                    <a:pt x="20" y="406"/>
                  </a:lnTo>
                  <a:lnTo>
                    <a:pt x="40" y="424"/>
                  </a:lnTo>
                  <a:lnTo>
                    <a:pt x="69" y="439"/>
                  </a:lnTo>
                  <a:lnTo>
                    <a:pt x="102" y="452"/>
                  </a:lnTo>
                  <a:lnTo>
                    <a:pt x="143" y="460"/>
                  </a:lnTo>
                  <a:lnTo>
                    <a:pt x="186" y="467"/>
                  </a:lnTo>
                  <a:lnTo>
                    <a:pt x="235" y="470"/>
                  </a:lnTo>
                  <a:lnTo>
                    <a:pt x="281" y="467"/>
                  </a:lnTo>
                  <a:lnTo>
                    <a:pt x="322" y="460"/>
                  </a:lnTo>
                  <a:lnTo>
                    <a:pt x="360" y="452"/>
                  </a:lnTo>
                  <a:lnTo>
                    <a:pt x="393" y="439"/>
                  </a:lnTo>
                  <a:lnTo>
                    <a:pt x="421" y="424"/>
                  </a:lnTo>
                  <a:lnTo>
                    <a:pt x="444" y="406"/>
                  </a:lnTo>
                  <a:lnTo>
                    <a:pt x="457" y="388"/>
                  </a:lnTo>
                  <a:lnTo>
                    <a:pt x="462" y="368"/>
                  </a:lnTo>
                  <a:lnTo>
                    <a:pt x="462" y="340"/>
                  </a:lnTo>
                  <a:lnTo>
                    <a:pt x="462" y="322"/>
                  </a:lnTo>
                  <a:lnTo>
                    <a:pt x="462" y="306"/>
                  </a:lnTo>
                  <a:lnTo>
                    <a:pt x="462" y="296"/>
                  </a:lnTo>
                  <a:lnTo>
                    <a:pt x="462" y="291"/>
                  </a:lnTo>
                  <a:lnTo>
                    <a:pt x="462" y="288"/>
                  </a:lnTo>
                  <a:lnTo>
                    <a:pt x="462" y="286"/>
                  </a:lnTo>
                  <a:lnTo>
                    <a:pt x="457" y="271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39" y="281"/>
                  </a:lnTo>
                  <a:lnTo>
                    <a:pt x="421" y="296"/>
                  </a:lnTo>
                  <a:lnTo>
                    <a:pt x="401" y="309"/>
                  </a:lnTo>
                  <a:lnTo>
                    <a:pt x="373" y="322"/>
                  </a:lnTo>
                  <a:lnTo>
                    <a:pt x="345" y="332"/>
                  </a:lnTo>
                  <a:lnTo>
                    <a:pt x="309" y="337"/>
                  </a:lnTo>
                  <a:lnTo>
                    <a:pt x="273" y="342"/>
                  </a:lnTo>
                  <a:lnTo>
                    <a:pt x="235" y="345"/>
                  </a:lnTo>
                  <a:close/>
                  <a:moveTo>
                    <a:pt x="12" y="84"/>
                  </a:moveTo>
                  <a:lnTo>
                    <a:pt x="15" y="66"/>
                  </a:lnTo>
                  <a:lnTo>
                    <a:pt x="28" y="51"/>
                  </a:lnTo>
                  <a:lnTo>
                    <a:pt x="48" y="38"/>
                  </a:lnTo>
                  <a:lnTo>
                    <a:pt x="76" y="25"/>
                  </a:lnTo>
                  <a:lnTo>
                    <a:pt x="109" y="15"/>
                  </a:lnTo>
                  <a:lnTo>
                    <a:pt x="148" y="7"/>
                  </a:lnTo>
                  <a:lnTo>
                    <a:pt x="189" y="2"/>
                  </a:lnTo>
                  <a:lnTo>
                    <a:pt x="235" y="0"/>
                  </a:lnTo>
                  <a:lnTo>
                    <a:pt x="278" y="2"/>
                  </a:lnTo>
                  <a:lnTo>
                    <a:pt x="319" y="7"/>
                  </a:lnTo>
                  <a:lnTo>
                    <a:pt x="357" y="15"/>
                  </a:lnTo>
                  <a:lnTo>
                    <a:pt x="391" y="25"/>
                  </a:lnTo>
                  <a:lnTo>
                    <a:pt x="419" y="38"/>
                  </a:lnTo>
                  <a:lnTo>
                    <a:pt x="439" y="51"/>
                  </a:lnTo>
                  <a:lnTo>
                    <a:pt x="452" y="66"/>
                  </a:lnTo>
                  <a:lnTo>
                    <a:pt x="457" y="84"/>
                  </a:lnTo>
                  <a:lnTo>
                    <a:pt x="452" y="102"/>
                  </a:lnTo>
                  <a:lnTo>
                    <a:pt x="439" y="117"/>
                  </a:lnTo>
                  <a:lnTo>
                    <a:pt x="419" y="130"/>
                  </a:lnTo>
                  <a:lnTo>
                    <a:pt x="391" y="143"/>
                  </a:lnTo>
                  <a:lnTo>
                    <a:pt x="357" y="153"/>
                  </a:lnTo>
                  <a:lnTo>
                    <a:pt x="319" y="161"/>
                  </a:lnTo>
                  <a:lnTo>
                    <a:pt x="278" y="166"/>
                  </a:lnTo>
                  <a:lnTo>
                    <a:pt x="235" y="168"/>
                  </a:lnTo>
                  <a:lnTo>
                    <a:pt x="189" y="166"/>
                  </a:lnTo>
                  <a:lnTo>
                    <a:pt x="148" y="161"/>
                  </a:lnTo>
                  <a:lnTo>
                    <a:pt x="109" y="153"/>
                  </a:lnTo>
                  <a:lnTo>
                    <a:pt x="76" y="143"/>
                  </a:lnTo>
                  <a:lnTo>
                    <a:pt x="48" y="130"/>
                  </a:lnTo>
                  <a:lnTo>
                    <a:pt x="28" y="117"/>
                  </a:lnTo>
                  <a:lnTo>
                    <a:pt x="15" y="102"/>
                  </a:lnTo>
                  <a:lnTo>
                    <a:pt x="12" y="84"/>
                  </a:lnTo>
                  <a:close/>
                  <a:moveTo>
                    <a:pt x="449" y="110"/>
                  </a:moveTo>
                  <a:lnTo>
                    <a:pt x="444" y="125"/>
                  </a:lnTo>
                  <a:lnTo>
                    <a:pt x="431" y="140"/>
                  </a:lnTo>
                  <a:lnTo>
                    <a:pt x="414" y="153"/>
                  </a:lnTo>
                  <a:lnTo>
                    <a:pt x="385" y="163"/>
                  </a:lnTo>
                  <a:lnTo>
                    <a:pt x="355" y="171"/>
                  </a:lnTo>
                  <a:lnTo>
                    <a:pt x="319" y="179"/>
                  </a:lnTo>
                  <a:lnTo>
                    <a:pt x="278" y="181"/>
                  </a:lnTo>
                  <a:lnTo>
                    <a:pt x="235" y="184"/>
                  </a:lnTo>
                  <a:lnTo>
                    <a:pt x="191" y="181"/>
                  </a:lnTo>
                  <a:lnTo>
                    <a:pt x="148" y="179"/>
                  </a:lnTo>
                  <a:lnTo>
                    <a:pt x="112" y="171"/>
                  </a:lnTo>
                  <a:lnTo>
                    <a:pt x="79" y="163"/>
                  </a:lnTo>
                  <a:lnTo>
                    <a:pt x="51" y="153"/>
                  </a:lnTo>
                  <a:lnTo>
                    <a:pt x="30" y="140"/>
                  </a:lnTo>
                  <a:lnTo>
                    <a:pt x="17" y="125"/>
                  </a:lnTo>
                  <a:lnTo>
                    <a:pt x="12" y="110"/>
                  </a:lnTo>
                  <a:lnTo>
                    <a:pt x="5" y="122"/>
                  </a:lnTo>
                  <a:lnTo>
                    <a:pt x="0" y="133"/>
                  </a:lnTo>
                  <a:lnTo>
                    <a:pt x="0" y="158"/>
                  </a:lnTo>
                  <a:lnTo>
                    <a:pt x="0" y="17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5" y="232"/>
                  </a:lnTo>
                  <a:lnTo>
                    <a:pt x="20" y="253"/>
                  </a:lnTo>
                  <a:lnTo>
                    <a:pt x="40" y="271"/>
                  </a:lnTo>
                  <a:lnTo>
                    <a:pt x="69" y="286"/>
                  </a:lnTo>
                  <a:lnTo>
                    <a:pt x="102" y="299"/>
                  </a:lnTo>
                  <a:lnTo>
                    <a:pt x="143" y="306"/>
                  </a:lnTo>
                  <a:lnTo>
                    <a:pt x="186" y="314"/>
                  </a:lnTo>
                  <a:lnTo>
                    <a:pt x="235" y="317"/>
                  </a:lnTo>
                  <a:lnTo>
                    <a:pt x="281" y="314"/>
                  </a:lnTo>
                  <a:lnTo>
                    <a:pt x="322" y="306"/>
                  </a:lnTo>
                  <a:lnTo>
                    <a:pt x="360" y="299"/>
                  </a:lnTo>
                  <a:lnTo>
                    <a:pt x="393" y="286"/>
                  </a:lnTo>
                  <a:lnTo>
                    <a:pt x="421" y="271"/>
                  </a:lnTo>
                  <a:lnTo>
                    <a:pt x="444" y="253"/>
                  </a:lnTo>
                  <a:lnTo>
                    <a:pt x="457" y="232"/>
                  </a:lnTo>
                  <a:lnTo>
                    <a:pt x="462" y="212"/>
                  </a:lnTo>
                  <a:lnTo>
                    <a:pt x="462" y="186"/>
                  </a:lnTo>
                  <a:lnTo>
                    <a:pt x="462" y="166"/>
                  </a:lnTo>
                  <a:lnTo>
                    <a:pt x="462" y="150"/>
                  </a:lnTo>
                  <a:lnTo>
                    <a:pt x="462" y="140"/>
                  </a:lnTo>
                  <a:lnTo>
                    <a:pt x="462" y="135"/>
                  </a:lnTo>
                  <a:lnTo>
                    <a:pt x="462" y="133"/>
                  </a:lnTo>
                  <a:lnTo>
                    <a:pt x="462" y="133"/>
                  </a:lnTo>
                  <a:lnTo>
                    <a:pt x="457" y="122"/>
                  </a:lnTo>
                  <a:lnTo>
                    <a:pt x="449" y="110"/>
                  </a:lnTo>
                  <a:close/>
                  <a:moveTo>
                    <a:pt x="235" y="498"/>
                  </a:moveTo>
                  <a:lnTo>
                    <a:pt x="194" y="495"/>
                  </a:lnTo>
                  <a:lnTo>
                    <a:pt x="158" y="490"/>
                  </a:lnTo>
                  <a:lnTo>
                    <a:pt x="122" y="483"/>
                  </a:lnTo>
                  <a:lnTo>
                    <a:pt x="92" y="475"/>
                  </a:lnTo>
                  <a:lnTo>
                    <a:pt x="63" y="462"/>
                  </a:lnTo>
                  <a:lnTo>
                    <a:pt x="40" y="449"/>
                  </a:lnTo>
                  <a:lnTo>
                    <a:pt x="25" y="434"/>
                  </a:lnTo>
                  <a:lnTo>
                    <a:pt x="12" y="419"/>
                  </a:lnTo>
                  <a:lnTo>
                    <a:pt x="5" y="432"/>
                  </a:lnTo>
                  <a:lnTo>
                    <a:pt x="0" y="439"/>
                  </a:lnTo>
                  <a:lnTo>
                    <a:pt x="0" y="467"/>
                  </a:lnTo>
                  <a:lnTo>
                    <a:pt x="0" y="485"/>
                  </a:lnTo>
                  <a:lnTo>
                    <a:pt x="0" y="501"/>
                  </a:lnTo>
                  <a:lnTo>
                    <a:pt x="0" y="511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5" y="541"/>
                  </a:lnTo>
                  <a:lnTo>
                    <a:pt x="20" y="562"/>
                  </a:lnTo>
                  <a:lnTo>
                    <a:pt x="40" y="580"/>
                  </a:lnTo>
                  <a:lnTo>
                    <a:pt x="69" y="598"/>
                  </a:lnTo>
                  <a:lnTo>
                    <a:pt x="102" y="610"/>
                  </a:lnTo>
                  <a:lnTo>
                    <a:pt x="143" y="618"/>
                  </a:lnTo>
                  <a:lnTo>
                    <a:pt x="186" y="626"/>
                  </a:lnTo>
                  <a:lnTo>
                    <a:pt x="235" y="628"/>
                  </a:lnTo>
                  <a:lnTo>
                    <a:pt x="281" y="626"/>
                  </a:lnTo>
                  <a:lnTo>
                    <a:pt x="322" y="618"/>
                  </a:lnTo>
                  <a:lnTo>
                    <a:pt x="360" y="610"/>
                  </a:lnTo>
                  <a:lnTo>
                    <a:pt x="393" y="598"/>
                  </a:lnTo>
                  <a:lnTo>
                    <a:pt x="421" y="580"/>
                  </a:lnTo>
                  <a:lnTo>
                    <a:pt x="444" y="562"/>
                  </a:lnTo>
                  <a:lnTo>
                    <a:pt x="457" y="541"/>
                  </a:lnTo>
                  <a:lnTo>
                    <a:pt x="462" y="518"/>
                  </a:lnTo>
                  <a:lnTo>
                    <a:pt x="462" y="493"/>
                  </a:lnTo>
                  <a:lnTo>
                    <a:pt x="462" y="475"/>
                  </a:lnTo>
                  <a:lnTo>
                    <a:pt x="462" y="460"/>
                  </a:lnTo>
                  <a:lnTo>
                    <a:pt x="462" y="449"/>
                  </a:lnTo>
                  <a:lnTo>
                    <a:pt x="462" y="444"/>
                  </a:lnTo>
                  <a:lnTo>
                    <a:pt x="462" y="442"/>
                  </a:lnTo>
                  <a:lnTo>
                    <a:pt x="462" y="439"/>
                  </a:lnTo>
                  <a:lnTo>
                    <a:pt x="457" y="432"/>
                  </a:lnTo>
                  <a:lnTo>
                    <a:pt x="449" y="419"/>
                  </a:lnTo>
                  <a:lnTo>
                    <a:pt x="439" y="434"/>
                  </a:lnTo>
                  <a:lnTo>
                    <a:pt x="421" y="449"/>
                  </a:lnTo>
                  <a:lnTo>
                    <a:pt x="401" y="462"/>
                  </a:lnTo>
                  <a:lnTo>
                    <a:pt x="373" y="475"/>
                  </a:lnTo>
                  <a:lnTo>
                    <a:pt x="345" y="483"/>
                  </a:lnTo>
                  <a:lnTo>
                    <a:pt x="309" y="490"/>
                  </a:lnTo>
                  <a:lnTo>
                    <a:pt x="273" y="495"/>
                  </a:lnTo>
                  <a:lnTo>
                    <a:pt x="235" y="4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2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21056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46689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72322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97955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098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952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</a:t>
            </a:r>
            <a:endParaRPr lang="en-US" sz="1050" dirty="0">
              <a:solidFill>
                <a:srgbClr val="848484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2819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1359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7987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6527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5779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633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04073" y="2331698"/>
            <a:ext cx="2467836" cy="1558088"/>
            <a:chOff x="1204073" y="2331698"/>
            <a:chExt cx="2467836" cy="1558088"/>
          </a:xfrm>
        </p:grpSpPr>
        <p:grpSp>
          <p:nvGrpSpPr>
            <p:cNvPr id="16" name="Group 15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1608010" y="2331698"/>
                <a:ext cx="1558087" cy="1558088"/>
              </a:xfrm>
              <a:custGeom>
                <a:avLst/>
                <a:gdLst>
                  <a:gd name="T0" fmla="*/ 799 w 1598"/>
                  <a:gd name="T1" fmla="*/ 0 h 1599"/>
                  <a:gd name="T2" fmla="*/ 0 w 1598"/>
                  <a:gd name="T3" fmla="*/ 800 h 1599"/>
                  <a:gd name="T4" fmla="*/ 799 w 1598"/>
                  <a:gd name="T5" fmla="*/ 1599 h 1599"/>
                  <a:gd name="T6" fmla="*/ 1598 w 1598"/>
                  <a:gd name="T7" fmla="*/ 800 h 1599"/>
                  <a:gd name="T8" fmla="*/ 799 w 1598"/>
                  <a:gd name="T9" fmla="*/ 0 h 1599"/>
                  <a:gd name="T10" fmla="*/ 799 w 1598"/>
                  <a:gd name="T11" fmla="*/ 1405 h 1599"/>
                  <a:gd name="T12" fmla="*/ 194 w 1598"/>
                  <a:gd name="T13" fmla="*/ 800 h 1599"/>
                  <a:gd name="T14" fmla="*/ 799 w 1598"/>
                  <a:gd name="T15" fmla="*/ 194 h 1599"/>
                  <a:gd name="T16" fmla="*/ 1405 w 1598"/>
                  <a:gd name="T17" fmla="*/ 800 h 1599"/>
                  <a:gd name="T18" fmla="*/ 799 w 1598"/>
                  <a:gd name="T19" fmla="*/ 1405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8" h="1599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2402926" y="3452963"/>
                <a:ext cx="683171" cy="247618"/>
              </a:xfrm>
              <a:custGeom>
                <a:avLst/>
                <a:gdLst>
                  <a:gd name="T0" fmla="*/ 701 w 701"/>
                  <a:gd name="T1" fmla="*/ 0 h 254"/>
                  <a:gd name="T2" fmla="*/ 476 w 701"/>
                  <a:gd name="T3" fmla="*/ 0 h 254"/>
                  <a:gd name="T4" fmla="*/ 451 w 701"/>
                  <a:gd name="T5" fmla="*/ 33 h 254"/>
                  <a:gd name="T6" fmla="*/ 0 w 701"/>
                  <a:gd name="T7" fmla="*/ 254 h 254"/>
                  <a:gd name="T8" fmla="*/ 505 w 701"/>
                  <a:gd name="T9" fmla="*/ 254 h 254"/>
                  <a:gd name="T10" fmla="*/ 701 w 701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1" h="254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387688" y="3700580"/>
                <a:ext cx="507934" cy="0"/>
              </a:xfrm>
              <a:custGeom>
                <a:avLst/>
                <a:gdLst>
                  <a:gd name="T0" fmla="*/ 521 w 521"/>
                  <a:gd name="T1" fmla="*/ 16 w 521"/>
                  <a:gd name="T2" fmla="*/ 0 w 521"/>
                  <a:gd name="T3" fmla="*/ 521 w 521"/>
                  <a:gd name="T4" fmla="*/ 521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21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341345" y="3889786"/>
                <a:ext cx="1045074" cy="0"/>
              </a:xfrm>
              <a:custGeom>
                <a:avLst/>
                <a:gdLst>
                  <a:gd name="T0" fmla="*/ 1065 w 1073"/>
                  <a:gd name="T1" fmla="*/ 0 w 1073"/>
                  <a:gd name="T2" fmla="*/ 0 w 1073"/>
                  <a:gd name="T3" fmla="*/ 1073 w 1073"/>
                  <a:gd name="T4" fmla="*/ 1065 w 10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73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371600" y="3700580"/>
                <a:ext cx="1007200" cy="189206"/>
              </a:xfrm>
              <a:custGeom>
                <a:avLst/>
                <a:gdLst>
                  <a:gd name="T0" fmla="*/ 552 w 1065"/>
                  <a:gd name="T1" fmla="*/ 0 h 194"/>
                  <a:gd name="T2" fmla="*/ 0 w 1065"/>
                  <a:gd name="T3" fmla="*/ 0 h 194"/>
                  <a:gd name="T4" fmla="*/ 0 w 1065"/>
                  <a:gd name="T5" fmla="*/ 194 h 194"/>
                  <a:gd name="T6" fmla="*/ 1065 w 1065"/>
                  <a:gd name="T7" fmla="*/ 194 h 194"/>
                  <a:gd name="T8" fmla="*/ 552 w 1065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94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7" name="Shape 2370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44769" y="2331698"/>
            <a:ext cx="2443159" cy="1558088"/>
            <a:chOff x="8544769" y="2331698"/>
            <a:chExt cx="2443159" cy="1558088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91606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9555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9403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88939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89242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Shape 2390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469" y="2331698"/>
            <a:ext cx="2448596" cy="1558088"/>
            <a:chOff x="6096469" y="2331698"/>
            <a:chExt cx="2448596" cy="1558088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5973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3922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3770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63306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63609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4" name="Shape 2430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664290" y="2331698"/>
            <a:ext cx="2443195" cy="1558088"/>
            <a:chOff x="3664290" y="2331698"/>
            <a:chExt cx="2443195" cy="1558088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40340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8289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8137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7673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7976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667776" y="3700580"/>
              <a:ext cx="162926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4" name="Shape 2435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3471039" y="4179411"/>
            <a:ext cx="908337" cy="921739"/>
          </a:xfrm>
          <a:custGeom>
            <a:avLst/>
            <a:gdLst>
              <a:gd name="T0" fmla="*/ 487 w 487"/>
              <a:gd name="T1" fmla="*/ 277 h 494"/>
              <a:gd name="T2" fmla="*/ 487 w 487"/>
              <a:gd name="T3" fmla="*/ 213 h 494"/>
              <a:gd name="T4" fmla="*/ 439 w 487"/>
              <a:gd name="T5" fmla="*/ 206 h 494"/>
              <a:gd name="T6" fmla="*/ 418 w 487"/>
              <a:gd name="T7" fmla="*/ 149 h 494"/>
              <a:gd name="T8" fmla="*/ 449 w 487"/>
              <a:gd name="T9" fmla="*/ 113 h 494"/>
              <a:gd name="T10" fmla="*/ 408 w 487"/>
              <a:gd name="T11" fmla="*/ 63 h 494"/>
              <a:gd name="T12" fmla="*/ 366 w 487"/>
              <a:gd name="T13" fmla="*/ 89 h 494"/>
              <a:gd name="T14" fmla="*/ 313 w 487"/>
              <a:gd name="T15" fmla="*/ 59 h 494"/>
              <a:gd name="T16" fmla="*/ 314 w 487"/>
              <a:gd name="T17" fmla="*/ 11 h 494"/>
              <a:gd name="T18" fmla="*/ 251 w 487"/>
              <a:gd name="T19" fmla="*/ 0 h 494"/>
              <a:gd name="T20" fmla="*/ 235 w 487"/>
              <a:gd name="T21" fmla="*/ 47 h 494"/>
              <a:gd name="T22" fmla="*/ 176 w 487"/>
              <a:gd name="T23" fmla="*/ 59 h 494"/>
              <a:gd name="T24" fmla="*/ 145 w 487"/>
              <a:gd name="T25" fmla="*/ 20 h 494"/>
              <a:gd name="T26" fmla="*/ 90 w 487"/>
              <a:gd name="T27" fmla="*/ 52 h 494"/>
              <a:gd name="T28" fmla="*/ 108 w 487"/>
              <a:gd name="T29" fmla="*/ 100 h 494"/>
              <a:gd name="T30" fmla="*/ 71 w 487"/>
              <a:gd name="T31" fmla="*/ 145 h 494"/>
              <a:gd name="T32" fmla="*/ 22 w 487"/>
              <a:gd name="T33" fmla="*/ 135 h 494"/>
              <a:gd name="T34" fmla="*/ 0 w 487"/>
              <a:gd name="T35" fmla="*/ 196 h 494"/>
              <a:gd name="T36" fmla="*/ 45 w 487"/>
              <a:gd name="T37" fmla="*/ 220 h 494"/>
              <a:gd name="T38" fmla="*/ 43 w 487"/>
              <a:gd name="T39" fmla="*/ 247 h 494"/>
              <a:gd name="T40" fmla="*/ 46 w 487"/>
              <a:gd name="T41" fmla="*/ 279 h 494"/>
              <a:gd name="T42" fmla="*/ 1 w 487"/>
              <a:gd name="T43" fmla="*/ 303 h 494"/>
              <a:gd name="T44" fmla="*/ 23 w 487"/>
              <a:gd name="T45" fmla="*/ 363 h 494"/>
              <a:gd name="T46" fmla="*/ 74 w 487"/>
              <a:gd name="T47" fmla="*/ 353 h 494"/>
              <a:gd name="T48" fmla="*/ 112 w 487"/>
              <a:gd name="T49" fmla="*/ 398 h 494"/>
              <a:gd name="T50" fmla="*/ 93 w 487"/>
              <a:gd name="T51" fmla="*/ 445 h 494"/>
              <a:gd name="T52" fmla="*/ 149 w 487"/>
              <a:gd name="T53" fmla="*/ 477 h 494"/>
              <a:gd name="T54" fmla="*/ 181 w 487"/>
              <a:gd name="T55" fmla="*/ 437 h 494"/>
              <a:gd name="T56" fmla="*/ 239 w 487"/>
              <a:gd name="T57" fmla="*/ 447 h 494"/>
              <a:gd name="T58" fmla="*/ 255 w 487"/>
              <a:gd name="T59" fmla="*/ 494 h 494"/>
              <a:gd name="T60" fmla="*/ 318 w 487"/>
              <a:gd name="T61" fmla="*/ 483 h 494"/>
              <a:gd name="T62" fmla="*/ 317 w 487"/>
              <a:gd name="T63" fmla="*/ 433 h 494"/>
              <a:gd name="T64" fmla="*/ 369 w 487"/>
              <a:gd name="T65" fmla="*/ 403 h 494"/>
              <a:gd name="T66" fmla="*/ 411 w 487"/>
              <a:gd name="T67" fmla="*/ 428 h 494"/>
              <a:gd name="T68" fmla="*/ 452 w 487"/>
              <a:gd name="T69" fmla="*/ 379 h 494"/>
              <a:gd name="T70" fmla="*/ 419 w 487"/>
              <a:gd name="T71" fmla="*/ 342 h 494"/>
              <a:gd name="T72" fmla="*/ 440 w 487"/>
              <a:gd name="T73" fmla="*/ 285 h 494"/>
              <a:gd name="T74" fmla="*/ 487 w 487"/>
              <a:gd name="T75" fmla="*/ 277 h 494"/>
              <a:gd name="T76" fmla="*/ 243 w 487"/>
              <a:gd name="T77" fmla="*/ 393 h 494"/>
              <a:gd name="T78" fmla="*/ 97 w 487"/>
              <a:gd name="T79" fmla="*/ 247 h 494"/>
              <a:gd name="T80" fmla="*/ 243 w 487"/>
              <a:gd name="T81" fmla="*/ 101 h 494"/>
              <a:gd name="T82" fmla="*/ 390 w 487"/>
              <a:gd name="T83" fmla="*/ 247 h 494"/>
              <a:gd name="T84" fmla="*/ 243 w 487"/>
              <a:gd name="T85" fmla="*/ 39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94">
                <a:moveTo>
                  <a:pt x="487" y="277"/>
                </a:moveTo>
                <a:cubicBezTo>
                  <a:pt x="487" y="213"/>
                  <a:pt x="487" y="213"/>
                  <a:pt x="487" y="213"/>
                </a:cubicBezTo>
                <a:cubicBezTo>
                  <a:pt x="439" y="206"/>
                  <a:pt x="439" y="206"/>
                  <a:pt x="439" y="206"/>
                </a:cubicBezTo>
                <a:cubicBezTo>
                  <a:pt x="435" y="186"/>
                  <a:pt x="428" y="166"/>
                  <a:pt x="418" y="149"/>
                </a:cubicBezTo>
                <a:cubicBezTo>
                  <a:pt x="449" y="113"/>
                  <a:pt x="449" y="113"/>
                  <a:pt x="449" y="113"/>
                </a:cubicBezTo>
                <a:cubicBezTo>
                  <a:pt x="408" y="63"/>
                  <a:pt x="408" y="63"/>
                  <a:pt x="408" y="63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2" y="67"/>
                  <a:pt x="313" y="59"/>
                </a:cubicBezTo>
                <a:cubicBezTo>
                  <a:pt x="314" y="11"/>
                  <a:pt x="314" y="11"/>
                  <a:pt x="314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7"/>
                  <a:pt x="235" y="47"/>
                  <a:pt x="235" y="47"/>
                </a:cubicBezTo>
                <a:cubicBezTo>
                  <a:pt x="214" y="48"/>
                  <a:pt x="195" y="52"/>
                  <a:pt x="176" y="5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94" y="113"/>
                  <a:pt x="81" y="128"/>
                  <a:pt x="71" y="145"/>
                </a:cubicBezTo>
                <a:cubicBezTo>
                  <a:pt x="22" y="135"/>
                  <a:pt x="22" y="135"/>
                  <a:pt x="22" y="135"/>
                </a:cubicBezTo>
                <a:cubicBezTo>
                  <a:pt x="0" y="196"/>
                  <a:pt x="0" y="196"/>
                  <a:pt x="0" y="196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4" y="229"/>
                  <a:pt x="43" y="238"/>
                  <a:pt x="43" y="247"/>
                </a:cubicBezTo>
                <a:cubicBezTo>
                  <a:pt x="43" y="258"/>
                  <a:pt x="44" y="268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3"/>
                  <a:pt x="23" y="363"/>
                  <a:pt x="23" y="363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4" y="370"/>
                  <a:pt x="97" y="385"/>
                  <a:pt x="112" y="398"/>
                </a:cubicBezTo>
                <a:cubicBezTo>
                  <a:pt x="93" y="445"/>
                  <a:pt x="93" y="445"/>
                  <a:pt x="93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6"/>
                  <a:pt x="239" y="447"/>
                </a:cubicBezTo>
                <a:cubicBezTo>
                  <a:pt x="255" y="494"/>
                  <a:pt x="255" y="494"/>
                  <a:pt x="255" y="494"/>
                </a:cubicBezTo>
                <a:cubicBezTo>
                  <a:pt x="318" y="483"/>
                  <a:pt x="318" y="483"/>
                  <a:pt x="318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3" y="415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19" y="342"/>
                  <a:pt x="419" y="342"/>
                  <a:pt x="419" y="342"/>
                </a:cubicBezTo>
                <a:cubicBezTo>
                  <a:pt x="429" y="324"/>
                  <a:pt x="436" y="305"/>
                  <a:pt x="440" y="285"/>
                </a:cubicBezTo>
                <a:lnTo>
                  <a:pt x="487" y="277"/>
                </a:lnTo>
                <a:close/>
                <a:moveTo>
                  <a:pt x="243" y="393"/>
                </a:moveTo>
                <a:cubicBezTo>
                  <a:pt x="163" y="393"/>
                  <a:pt x="97" y="328"/>
                  <a:pt x="97" y="247"/>
                </a:cubicBezTo>
                <a:cubicBezTo>
                  <a:pt x="97" y="166"/>
                  <a:pt x="163" y="101"/>
                  <a:pt x="243" y="101"/>
                </a:cubicBezTo>
                <a:cubicBezTo>
                  <a:pt x="324" y="101"/>
                  <a:pt x="390" y="166"/>
                  <a:pt x="390" y="247"/>
                </a:cubicBezTo>
                <a:cubicBezTo>
                  <a:pt x="390" y="328"/>
                  <a:pt x="324" y="393"/>
                  <a:pt x="243" y="3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Oval 49"/>
          <p:cNvSpPr>
            <a:spLocks noChangeArrowheads="1"/>
          </p:cNvSpPr>
          <p:nvPr/>
        </p:nvSpPr>
        <p:spPr bwMode="auto">
          <a:xfrm>
            <a:off x="3721204" y="4435532"/>
            <a:ext cx="408007" cy="409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51"/>
          <p:cNvSpPr>
            <a:spLocks noEditPoints="1"/>
          </p:cNvSpPr>
          <p:nvPr/>
        </p:nvSpPr>
        <p:spPr bwMode="auto">
          <a:xfrm>
            <a:off x="6623416" y="3357440"/>
            <a:ext cx="915783" cy="918761"/>
          </a:xfrm>
          <a:custGeom>
            <a:avLst/>
            <a:gdLst>
              <a:gd name="T0" fmla="*/ 491 w 491"/>
              <a:gd name="T1" fmla="*/ 209 h 493"/>
              <a:gd name="T2" fmla="*/ 473 w 491"/>
              <a:gd name="T3" fmla="*/ 147 h 493"/>
              <a:gd name="T4" fmla="*/ 425 w 491"/>
              <a:gd name="T5" fmla="*/ 153 h 493"/>
              <a:gd name="T6" fmla="*/ 389 w 491"/>
              <a:gd name="T7" fmla="*/ 104 h 493"/>
              <a:gd name="T8" fmla="*/ 409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6 h 493"/>
              <a:gd name="T20" fmla="*/ 185 w 491"/>
              <a:gd name="T21" fmla="*/ 56 h 493"/>
              <a:gd name="T22" fmla="*/ 132 w 491"/>
              <a:gd name="T23" fmla="*/ 83 h 493"/>
              <a:gd name="T24" fmla="*/ 92 w 491"/>
              <a:gd name="T25" fmla="*/ 54 h 493"/>
              <a:gd name="T26" fmla="*/ 47 w 491"/>
              <a:gd name="T27" fmla="*/ 101 h 493"/>
              <a:gd name="T28" fmla="*/ 78 w 491"/>
              <a:gd name="T29" fmla="*/ 141 h 493"/>
              <a:gd name="T30" fmla="*/ 55 w 491"/>
              <a:gd name="T31" fmla="*/ 195 h 493"/>
              <a:gd name="T32" fmla="*/ 4 w 491"/>
              <a:gd name="T33" fmla="*/ 199 h 493"/>
              <a:gd name="T34" fmla="*/ 0 w 491"/>
              <a:gd name="T35" fmla="*/ 263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0 h 493"/>
              <a:gd name="T42" fmla="*/ 30 w 491"/>
              <a:gd name="T43" fmla="*/ 366 h 493"/>
              <a:gd name="T44" fmla="*/ 68 w 491"/>
              <a:gd name="T45" fmla="*/ 418 h 493"/>
              <a:gd name="T46" fmla="*/ 114 w 491"/>
              <a:gd name="T47" fmla="*/ 394 h 493"/>
              <a:gd name="T48" fmla="*/ 162 w 491"/>
              <a:gd name="T49" fmla="*/ 427 h 493"/>
              <a:gd name="T50" fmla="*/ 157 w 491"/>
              <a:gd name="T51" fmla="*/ 477 h 493"/>
              <a:gd name="T52" fmla="*/ 220 w 491"/>
              <a:gd name="T53" fmla="*/ 493 h 493"/>
              <a:gd name="T54" fmla="*/ 240 w 491"/>
              <a:gd name="T55" fmla="*/ 446 h 493"/>
              <a:gd name="T56" fmla="*/ 298 w 491"/>
              <a:gd name="T57" fmla="*/ 440 h 493"/>
              <a:gd name="T58" fmla="*/ 327 w 491"/>
              <a:gd name="T59" fmla="*/ 481 h 493"/>
              <a:gd name="T60" fmla="*/ 384 w 491"/>
              <a:gd name="T61" fmla="*/ 453 h 493"/>
              <a:gd name="T62" fmla="*/ 370 w 491"/>
              <a:gd name="T63" fmla="*/ 405 h 493"/>
              <a:gd name="T64" fmla="*/ 411 w 491"/>
              <a:gd name="T65" fmla="*/ 362 h 493"/>
              <a:gd name="T66" fmla="*/ 458 w 491"/>
              <a:gd name="T67" fmla="*/ 375 h 493"/>
              <a:gd name="T68" fmla="*/ 485 w 491"/>
              <a:gd name="T69" fmla="*/ 316 h 493"/>
              <a:gd name="T70" fmla="*/ 443 w 491"/>
              <a:gd name="T71" fmla="*/ 290 h 493"/>
              <a:gd name="T72" fmla="*/ 447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7 w 491"/>
              <a:gd name="T79" fmla="*/ 286 h 493"/>
              <a:gd name="T80" fmla="*/ 208 w 491"/>
              <a:gd name="T81" fmla="*/ 105 h 493"/>
              <a:gd name="T82" fmla="*/ 389 w 491"/>
              <a:gd name="T83" fmla="*/ 206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3" y="147"/>
                  <a:pt x="473" y="147"/>
                  <a:pt x="473" y="147"/>
                </a:cubicBezTo>
                <a:cubicBezTo>
                  <a:pt x="425" y="153"/>
                  <a:pt x="425" y="153"/>
                  <a:pt x="425" y="153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09" y="61"/>
                  <a:pt x="409" y="61"/>
                  <a:pt x="409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4" y="48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66" y="63"/>
                  <a:pt x="148" y="72"/>
                  <a:pt x="132" y="83"/>
                </a:cubicBezTo>
                <a:cubicBezTo>
                  <a:pt x="92" y="54"/>
                  <a:pt x="92" y="54"/>
                  <a:pt x="92" y="54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68" y="158"/>
                  <a:pt x="60" y="176"/>
                  <a:pt x="55" y="195"/>
                </a:cubicBezTo>
                <a:cubicBezTo>
                  <a:pt x="4" y="199"/>
                  <a:pt x="4" y="199"/>
                  <a:pt x="4" y="199"/>
                </a:cubicBezTo>
                <a:cubicBezTo>
                  <a:pt x="0" y="263"/>
                  <a:pt x="0" y="263"/>
                  <a:pt x="0" y="263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1" y="283"/>
                  <a:pt x="53" y="292"/>
                  <a:pt x="56" y="301"/>
                </a:cubicBezTo>
                <a:cubicBezTo>
                  <a:pt x="59" y="311"/>
                  <a:pt x="62" y="321"/>
                  <a:pt x="67" y="330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68" y="418"/>
                  <a:pt x="68" y="418"/>
                  <a:pt x="68" y="418"/>
                </a:cubicBezTo>
                <a:cubicBezTo>
                  <a:pt x="114" y="394"/>
                  <a:pt x="114" y="394"/>
                  <a:pt x="114" y="394"/>
                </a:cubicBezTo>
                <a:cubicBezTo>
                  <a:pt x="128" y="408"/>
                  <a:pt x="145" y="418"/>
                  <a:pt x="162" y="427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8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4" y="453"/>
                  <a:pt x="384" y="453"/>
                  <a:pt x="384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1" y="362"/>
                </a:cubicBezTo>
                <a:cubicBezTo>
                  <a:pt x="458" y="375"/>
                  <a:pt x="458" y="375"/>
                  <a:pt x="458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3" y="290"/>
                  <a:pt x="443" y="290"/>
                  <a:pt x="443" y="290"/>
                </a:cubicBezTo>
                <a:cubicBezTo>
                  <a:pt x="448" y="270"/>
                  <a:pt x="449" y="249"/>
                  <a:pt x="447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0" y="409"/>
                  <a:pt x="129" y="364"/>
                  <a:pt x="107" y="286"/>
                </a:cubicBezTo>
                <a:cubicBezTo>
                  <a:pt x="85" y="208"/>
                  <a:pt x="130" y="127"/>
                  <a:pt x="208" y="105"/>
                </a:cubicBezTo>
                <a:cubicBezTo>
                  <a:pt x="286" y="83"/>
                  <a:pt x="367" y="128"/>
                  <a:pt x="389" y="206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6811040" y="3823521"/>
            <a:ext cx="550959" cy="309728"/>
          </a:xfrm>
          <a:custGeom>
            <a:avLst/>
            <a:gdLst>
              <a:gd name="T0" fmla="*/ 293 w 295"/>
              <a:gd name="T1" fmla="*/ 0 h 166"/>
              <a:gd name="T2" fmla="*/ 187 w 295"/>
              <a:gd name="T3" fmla="*/ 137 h 166"/>
              <a:gd name="T4" fmla="*/ 6 w 295"/>
              <a:gd name="T5" fmla="*/ 36 h 166"/>
              <a:gd name="T6" fmla="*/ 1 w 295"/>
              <a:gd name="T7" fmla="*/ 0 h 166"/>
              <a:gd name="T8" fmla="*/ 6 w 295"/>
              <a:gd name="T9" fmla="*/ 43 h 166"/>
              <a:gd name="T10" fmla="*/ 187 w 295"/>
              <a:gd name="T11" fmla="*/ 144 h 166"/>
              <a:gd name="T12" fmla="*/ 293 w 295"/>
              <a:gd name="T13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166">
                <a:moveTo>
                  <a:pt x="293" y="0"/>
                </a:moveTo>
                <a:cubicBezTo>
                  <a:pt x="292" y="62"/>
                  <a:pt x="250" y="119"/>
                  <a:pt x="187" y="137"/>
                </a:cubicBezTo>
                <a:cubicBezTo>
                  <a:pt x="109" y="159"/>
                  <a:pt x="28" y="114"/>
                  <a:pt x="6" y="36"/>
                </a:cubicBezTo>
                <a:cubicBezTo>
                  <a:pt x="3" y="24"/>
                  <a:pt x="1" y="12"/>
                  <a:pt x="1" y="0"/>
                </a:cubicBezTo>
                <a:cubicBezTo>
                  <a:pt x="0" y="14"/>
                  <a:pt x="2" y="29"/>
                  <a:pt x="6" y="43"/>
                </a:cubicBezTo>
                <a:cubicBezTo>
                  <a:pt x="28" y="121"/>
                  <a:pt x="109" y="166"/>
                  <a:pt x="187" y="144"/>
                </a:cubicBezTo>
                <a:cubicBezTo>
                  <a:pt x="253" y="125"/>
                  <a:pt x="295" y="65"/>
                  <a:pt x="2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6709782" y="3357440"/>
            <a:ext cx="676041" cy="193580"/>
          </a:xfrm>
          <a:custGeom>
            <a:avLst/>
            <a:gdLst>
              <a:gd name="T0" fmla="*/ 45 w 362"/>
              <a:gd name="T1" fmla="*/ 61 h 104"/>
              <a:gd name="T2" fmla="*/ 85 w 362"/>
              <a:gd name="T3" fmla="*/ 90 h 104"/>
              <a:gd name="T4" fmla="*/ 138 w 362"/>
              <a:gd name="T5" fmla="*/ 63 h 104"/>
              <a:gd name="T6" fmla="*/ 141 w 362"/>
              <a:gd name="T7" fmla="*/ 13 h 104"/>
              <a:gd name="T8" fmla="*/ 205 w 362"/>
              <a:gd name="T9" fmla="*/ 7 h 104"/>
              <a:gd name="T10" fmla="*/ 217 w 362"/>
              <a:gd name="T11" fmla="*/ 54 h 104"/>
              <a:gd name="T12" fmla="*/ 276 w 362"/>
              <a:gd name="T13" fmla="*/ 68 h 104"/>
              <a:gd name="T14" fmla="*/ 309 w 362"/>
              <a:gd name="T15" fmla="*/ 32 h 104"/>
              <a:gd name="T16" fmla="*/ 360 w 362"/>
              <a:gd name="T17" fmla="*/ 66 h 104"/>
              <a:gd name="T18" fmla="*/ 362 w 362"/>
              <a:gd name="T19" fmla="*/ 61 h 104"/>
              <a:gd name="T20" fmla="*/ 309 w 362"/>
              <a:gd name="T21" fmla="*/ 25 h 104"/>
              <a:gd name="T22" fmla="*/ 276 w 362"/>
              <a:gd name="T23" fmla="*/ 61 h 104"/>
              <a:gd name="T24" fmla="*/ 217 w 362"/>
              <a:gd name="T25" fmla="*/ 47 h 104"/>
              <a:gd name="T26" fmla="*/ 205 w 362"/>
              <a:gd name="T27" fmla="*/ 0 h 104"/>
              <a:gd name="T28" fmla="*/ 141 w 362"/>
              <a:gd name="T29" fmla="*/ 6 h 104"/>
              <a:gd name="T30" fmla="*/ 138 w 362"/>
              <a:gd name="T31" fmla="*/ 56 h 104"/>
              <a:gd name="T32" fmla="*/ 85 w 362"/>
              <a:gd name="T33" fmla="*/ 83 h 104"/>
              <a:gd name="T34" fmla="*/ 45 w 362"/>
              <a:gd name="T35" fmla="*/ 54 h 104"/>
              <a:gd name="T36" fmla="*/ 0 w 362"/>
              <a:gd name="T37" fmla="*/ 101 h 104"/>
              <a:gd name="T38" fmla="*/ 3 w 362"/>
              <a:gd name="T39" fmla="*/ 104 h 104"/>
              <a:gd name="T40" fmla="*/ 45 w 362"/>
              <a:gd name="T41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2" h="104">
                <a:moveTo>
                  <a:pt x="45" y="61"/>
                </a:moveTo>
                <a:cubicBezTo>
                  <a:pt x="85" y="90"/>
                  <a:pt x="85" y="90"/>
                  <a:pt x="85" y="90"/>
                </a:cubicBezTo>
                <a:cubicBezTo>
                  <a:pt x="101" y="79"/>
                  <a:pt x="119" y="70"/>
                  <a:pt x="138" y="63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205" y="7"/>
                  <a:pt x="205" y="7"/>
                  <a:pt x="205" y="7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37" y="55"/>
                  <a:pt x="257" y="60"/>
                  <a:pt x="276" y="68"/>
                </a:cubicBezTo>
                <a:cubicBezTo>
                  <a:pt x="309" y="32"/>
                  <a:pt x="309" y="32"/>
                  <a:pt x="309" y="32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62" y="61"/>
                  <a:pt x="362" y="61"/>
                  <a:pt x="362" y="61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276" y="61"/>
                  <a:pt x="276" y="61"/>
                  <a:pt x="276" y="61"/>
                </a:cubicBezTo>
                <a:cubicBezTo>
                  <a:pt x="257" y="53"/>
                  <a:pt x="237" y="48"/>
                  <a:pt x="217" y="47"/>
                </a:cubicBezTo>
                <a:cubicBezTo>
                  <a:pt x="205" y="0"/>
                  <a:pt x="205" y="0"/>
                  <a:pt x="205" y="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19" y="63"/>
                  <a:pt x="101" y="72"/>
                  <a:pt x="85" y="83"/>
                </a:cubicBezTo>
                <a:cubicBezTo>
                  <a:pt x="45" y="54"/>
                  <a:pt x="45" y="54"/>
                  <a:pt x="45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3" y="104"/>
                  <a:pt x="3" y="104"/>
                  <a:pt x="3" y="104"/>
                </a:cubicBezTo>
                <a:lnTo>
                  <a:pt x="45" y="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Oval 61"/>
          <p:cNvSpPr>
            <a:spLocks noChangeArrowheads="1"/>
          </p:cNvSpPr>
          <p:nvPr/>
        </p:nvSpPr>
        <p:spPr bwMode="auto">
          <a:xfrm>
            <a:off x="6903362" y="3631431"/>
            <a:ext cx="369291" cy="3692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4608" y="2234676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608" y="2540346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01936" y="4231528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01936" y="4537198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2454" y="298046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938" y="328613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1055" y="514071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3539" y="544638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99064" y="3816076"/>
            <a:ext cx="1944735" cy="1938779"/>
            <a:chOff x="4899064" y="3816076"/>
            <a:chExt cx="1944735" cy="193877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99064" y="3816076"/>
              <a:ext cx="1944735" cy="1938779"/>
            </a:xfrm>
            <a:custGeom>
              <a:avLst/>
              <a:gdLst>
                <a:gd name="T0" fmla="*/ 1041 w 1041"/>
                <a:gd name="T1" fmla="*/ 521 h 1040"/>
                <a:gd name="T2" fmla="*/ 981 w 1041"/>
                <a:gd name="T3" fmla="*/ 446 h 1040"/>
                <a:gd name="T4" fmla="*/ 1019 w 1041"/>
                <a:gd name="T5" fmla="*/ 369 h 1040"/>
                <a:gd name="T6" fmla="*/ 939 w 1041"/>
                <a:gd name="T7" fmla="*/ 314 h 1040"/>
                <a:gd name="T8" fmla="*/ 951 w 1041"/>
                <a:gd name="T9" fmla="*/ 228 h 1040"/>
                <a:gd name="T10" fmla="*/ 859 w 1041"/>
                <a:gd name="T11" fmla="*/ 199 h 1040"/>
                <a:gd name="T12" fmla="*/ 845 w 1041"/>
                <a:gd name="T13" fmla="*/ 114 h 1040"/>
                <a:gd name="T14" fmla="*/ 748 w 1041"/>
                <a:gd name="T15" fmla="*/ 114 h 1040"/>
                <a:gd name="T16" fmla="*/ 709 w 1041"/>
                <a:gd name="T17" fmla="*/ 36 h 1040"/>
                <a:gd name="T18" fmla="*/ 617 w 1041"/>
                <a:gd name="T19" fmla="*/ 64 h 1040"/>
                <a:gd name="T20" fmla="*/ 557 w 1041"/>
                <a:gd name="T21" fmla="*/ 2 h 1040"/>
                <a:gd name="T22" fmla="*/ 485 w 1041"/>
                <a:gd name="T23" fmla="*/ 2 h 1040"/>
                <a:gd name="T24" fmla="*/ 425 w 1041"/>
                <a:gd name="T25" fmla="*/ 64 h 1040"/>
                <a:gd name="T26" fmla="*/ 332 w 1041"/>
                <a:gd name="T27" fmla="*/ 36 h 1040"/>
                <a:gd name="T28" fmla="*/ 293 w 1041"/>
                <a:gd name="T29" fmla="*/ 114 h 1040"/>
                <a:gd name="T30" fmla="*/ 197 w 1041"/>
                <a:gd name="T31" fmla="*/ 114 h 1040"/>
                <a:gd name="T32" fmla="*/ 183 w 1041"/>
                <a:gd name="T33" fmla="*/ 199 h 1040"/>
                <a:gd name="T34" fmla="*/ 91 w 1041"/>
                <a:gd name="T35" fmla="*/ 228 h 1040"/>
                <a:gd name="T36" fmla="*/ 103 w 1041"/>
                <a:gd name="T37" fmla="*/ 314 h 1040"/>
                <a:gd name="T38" fmla="*/ 23 w 1041"/>
                <a:gd name="T39" fmla="*/ 369 h 1040"/>
                <a:gd name="T40" fmla="*/ 60 w 1041"/>
                <a:gd name="T41" fmla="*/ 446 h 1040"/>
                <a:gd name="T42" fmla="*/ 0 w 1041"/>
                <a:gd name="T43" fmla="*/ 521 h 1040"/>
                <a:gd name="T44" fmla="*/ 55 w 1041"/>
                <a:gd name="T45" fmla="*/ 535 h 1040"/>
                <a:gd name="T46" fmla="*/ 7 w 1041"/>
                <a:gd name="T47" fmla="*/ 605 h 1040"/>
                <a:gd name="T48" fmla="*/ 79 w 1041"/>
                <a:gd name="T49" fmla="*/ 672 h 1040"/>
                <a:gd name="T50" fmla="*/ 54 w 1041"/>
                <a:gd name="T51" fmla="*/ 752 h 1040"/>
                <a:gd name="T52" fmla="*/ 143 w 1041"/>
                <a:gd name="T53" fmla="*/ 795 h 1040"/>
                <a:gd name="T54" fmla="*/ 143 w 1041"/>
                <a:gd name="T55" fmla="*/ 878 h 1040"/>
                <a:gd name="T56" fmla="*/ 240 w 1041"/>
                <a:gd name="T57" fmla="*/ 893 h 1040"/>
                <a:gd name="T58" fmla="*/ 264 w 1041"/>
                <a:gd name="T59" fmla="*/ 974 h 1040"/>
                <a:gd name="T60" fmla="*/ 362 w 1041"/>
                <a:gd name="T61" fmla="*/ 959 h 1040"/>
                <a:gd name="T62" fmla="*/ 407 w 1041"/>
                <a:gd name="T63" fmla="*/ 1029 h 1040"/>
                <a:gd name="T64" fmla="*/ 497 w 1041"/>
                <a:gd name="T65" fmla="*/ 987 h 1040"/>
                <a:gd name="T66" fmla="*/ 545 w 1041"/>
                <a:gd name="T67" fmla="*/ 987 h 1040"/>
                <a:gd name="T68" fmla="*/ 634 w 1041"/>
                <a:gd name="T69" fmla="*/ 1029 h 1040"/>
                <a:gd name="T70" fmla="*/ 680 w 1041"/>
                <a:gd name="T71" fmla="*/ 959 h 1040"/>
                <a:gd name="T72" fmla="*/ 778 w 1041"/>
                <a:gd name="T73" fmla="*/ 974 h 1040"/>
                <a:gd name="T74" fmla="*/ 801 w 1041"/>
                <a:gd name="T75" fmla="*/ 893 h 1040"/>
                <a:gd name="T76" fmla="*/ 899 w 1041"/>
                <a:gd name="T77" fmla="*/ 878 h 1040"/>
                <a:gd name="T78" fmla="*/ 898 w 1041"/>
                <a:gd name="T79" fmla="*/ 795 h 1040"/>
                <a:gd name="T80" fmla="*/ 987 w 1041"/>
                <a:gd name="T81" fmla="*/ 752 h 1040"/>
                <a:gd name="T82" fmla="*/ 962 w 1041"/>
                <a:gd name="T83" fmla="*/ 672 h 1040"/>
                <a:gd name="T84" fmla="*/ 1034 w 1041"/>
                <a:gd name="T85" fmla="*/ 605 h 1040"/>
                <a:gd name="T86" fmla="*/ 987 w 1041"/>
                <a:gd name="T87" fmla="*/ 535 h 1040"/>
                <a:gd name="T88" fmla="*/ 521 w 1041"/>
                <a:gd name="T89" fmla="*/ 906 h 1040"/>
                <a:gd name="T90" fmla="*/ 521 w 1041"/>
                <a:gd name="T91" fmla="*/ 134 h 1040"/>
                <a:gd name="T92" fmla="*/ 521 w 1041"/>
                <a:gd name="T93" fmla="*/ 9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1" h="1040">
                  <a:moveTo>
                    <a:pt x="1041" y="523"/>
                  </a:moveTo>
                  <a:cubicBezTo>
                    <a:pt x="1041" y="522"/>
                    <a:pt x="1041" y="521"/>
                    <a:pt x="1041" y="521"/>
                  </a:cubicBezTo>
                  <a:cubicBezTo>
                    <a:pt x="1041" y="497"/>
                    <a:pt x="1040" y="473"/>
                    <a:pt x="1036" y="450"/>
                  </a:cubicBezTo>
                  <a:cubicBezTo>
                    <a:pt x="981" y="446"/>
                    <a:pt x="981" y="446"/>
                    <a:pt x="981" y="446"/>
                  </a:cubicBezTo>
                  <a:cubicBezTo>
                    <a:pt x="978" y="429"/>
                    <a:pt x="975" y="413"/>
                    <a:pt x="970" y="396"/>
                  </a:cubicBezTo>
                  <a:cubicBezTo>
                    <a:pt x="1019" y="369"/>
                    <a:pt x="1019" y="369"/>
                    <a:pt x="1019" y="369"/>
                  </a:cubicBezTo>
                  <a:cubicBezTo>
                    <a:pt x="1011" y="345"/>
                    <a:pt x="1003" y="323"/>
                    <a:pt x="993" y="301"/>
                  </a:cubicBezTo>
                  <a:cubicBezTo>
                    <a:pt x="939" y="314"/>
                    <a:pt x="939" y="314"/>
                    <a:pt x="939" y="314"/>
                  </a:cubicBezTo>
                  <a:cubicBezTo>
                    <a:pt x="931" y="298"/>
                    <a:pt x="922" y="283"/>
                    <a:pt x="913" y="269"/>
                  </a:cubicBezTo>
                  <a:cubicBezTo>
                    <a:pt x="951" y="228"/>
                    <a:pt x="951" y="228"/>
                    <a:pt x="951" y="228"/>
                  </a:cubicBezTo>
                  <a:cubicBezTo>
                    <a:pt x="938" y="208"/>
                    <a:pt x="923" y="189"/>
                    <a:pt x="907" y="172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47" y="187"/>
                    <a:pt x="834" y="175"/>
                    <a:pt x="821" y="164"/>
                  </a:cubicBezTo>
                  <a:cubicBezTo>
                    <a:pt x="845" y="114"/>
                    <a:pt x="845" y="114"/>
                    <a:pt x="845" y="114"/>
                  </a:cubicBezTo>
                  <a:cubicBezTo>
                    <a:pt x="826" y="99"/>
                    <a:pt x="806" y="85"/>
                    <a:pt x="786" y="73"/>
                  </a:cubicBezTo>
                  <a:cubicBezTo>
                    <a:pt x="748" y="114"/>
                    <a:pt x="748" y="114"/>
                    <a:pt x="748" y="114"/>
                  </a:cubicBezTo>
                  <a:cubicBezTo>
                    <a:pt x="733" y="105"/>
                    <a:pt x="717" y="97"/>
                    <a:pt x="701" y="91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687" y="27"/>
                    <a:pt x="664" y="20"/>
                    <a:pt x="641" y="14"/>
                  </a:cubicBezTo>
                  <a:cubicBezTo>
                    <a:pt x="617" y="64"/>
                    <a:pt x="617" y="64"/>
                    <a:pt x="617" y="64"/>
                  </a:cubicBezTo>
                  <a:cubicBezTo>
                    <a:pt x="600" y="61"/>
                    <a:pt x="582" y="58"/>
                    <a:pt x="565" y="57"/>
                  </a:cubicBezTo>
                  <a:cubicBezTo>
                    <a:pt x="557" y="2"/>
                    <a:pt x="557" y="2"/>
                    <a:pt x="557" y="2"/>
                  </a:cubicBezTo>
                  <a:cubicBezTo>
                    <a:pt x="545" y="1"/>
                    <a:pt x="533" y="0"/>
                    <a:pt x="521" y="0"/>
                  </a:cubicBezTo>
                  <a:cubicBezTo>
                    <a:pt x="509" y="0"/>
                    <a:pt x="497" y="1"/>
                    <a:pt x="485" y="2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59" y="58"/>
                    <a:pt x="442" y="61"/>
                    <a:pt x="425" y="64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377" y="20"/>
                    <a:pt x="354" y="27"/>
                    <a:pt x="332" y="36"/>
                  </a:cubicBezTo>
                  <a:cubicBezTo>
                    <a:pt x="341" y="91"/>
                    <a:pt x="341" y="91"/>
                    <a:pt x="341" y="91"/>
                  </a:cubicBezTo>
                  <a:cubicBezTo>
                    <a:pt x="325" y="97"/>
                    <a:pt x="309" y="105"/>
                    <a:pt x="293" y="11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35" y="85"/>
                    <a:pt x="215" y="99"/>
                    <a:pt x="197" y="114"/>
                  </a:cubicBezTo>
                  <a:cubicBezTo>
                    <a:pt x="221" y="164"/>
                    <a:pt x="221" y="164"/>
                    <a:pt x="221" y="164"/>
                  </a:cubicBezTo>
                  <a:cubicBezTo>
                    <a:pt x="208" y="175"/>
                    <a:pt x="195" y="187"/>
                    <a:pt x="183" y="199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19" y="189"/>
                    <a:pt x="104" y="208"/>
                    <a:pt x="91" y="228"/>
                  </a:cubicBezTo>
                  <a:cubicBezTo>
                    <a:pt x="128" y="269"/>
                    <a:pt x="128" y="269"/>
                    <a:pt x="128" y="269"/>
                  </a:cubicBezTo>
                  <a:cubicBezTo>
                    <a:pt x="119" y="283"/>
                    <a:pt x="111" y="298"/>
                    <a:pt x="103" y="314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39" y="323"/>
                    <a:pt x="30" y="345"/>
                    <a:pt x="23" y="369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7" y="413"/>
                    <a:pt x="63" y="429"/>
                    <a:pt x="60" y="446"/>
                  </a:cubicBezTo>
                  <a:cubicBezTo>
                    <a:pt x="5" y="450"/>
                    <a:pt x="5" y="450"/>
                    <a:pt x="5" y="450"/>
                  </a:cubicBezTo>
                  <a:cubicBezTo>
                    <a:pt x="2" y="473"/>
                    <a:pt x="0" y="497"/>
                    <a:pt x="0" y="521"/>
                  </a:cubicBezTo>
                  <a:cubicBezTo>
                    <a:pt x="0" y="521"/>
                    <a:pt x="0" y="522"/>
                    <a:pt x="0" y="523"/>
                  </a:cubicBezTo>
                  <a:cubicBezTo>
                    <a:pt x="55" y="535"/>
                    <a:pt x="55" y="535"/>
                    <a:pt x="55" y="535"/>
                  </a:cubicBezTo>
                  <a:cubicBezTo>
                    <a:pt x="55" y="552"/>
                    <a:pt x="57" y="568"/>
                    <a:pt x="59" y="585"/>
                  </a:cubicBezTo>
                  <a:cubicBezTo>
                    <a:pt x="7" y="605"/>
                    <a:pt x="7" y="605"/>
                    <a:pt x="7" y="605"/>
                  </a:cubicBezTo>
                  <a:cubicBezTo>
                    <a:pt x="11" y="629"/>
                    <a:pt x="17" y="653"/>
                    <a:pt x="24" y="676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5" y="687"/>
                    <a:pt x="91" y="703"/>
                    <a:pt x="98" y="718"/>
                  </a:cubicBezTo>
                  <a:cubicBezTo>
                    <a:pt x="54" y="752"/>
                    <a:pt x="54" y="752"/>
                    <a:pt x="54" y="752"/>
                  </a:cubicBezTo>
                  <a:cubicBezTo>
                    <a:pt x="65" y="774"/>
                    <a:pt x="78" y="795"/>
                    <a:pt x="92" y="815"/>
                  </a:cubicBezTo>
                  <a:cubicBezTo>
                    <a:pt x="143" y="795"/>
                    <a:pt x="143" y="795"/>
                    <a:pt x="143" y="795"/>
                  </a:cubicBezTo>
                  <a:cubicBezTo>
                    <a:pt x="153" y="808"/>
                    <a:pt x="163" y="821"/>
                    <a:pt x="174" y="833"/>
                  </a:cubicBezTo>
                  <a:cubicBezTo>
                    <a:pt x="143" y="878"/>
                    <a:pt x="143" y="878"/>
                    <a:pt x="143" y="878"/>
                  </a:cubicBezTo>
                  <a:cubicBezTo>
                    <a:pt x="160" y="896"/>
                    <a:pt x="178" y="913"/>
                    <a:pt x="197" y="928"/>
                  </a:cubicBezTo>
                  <a:cubicBezTo>
                    <a:pt x="240" y="893"/>
                    <a:pt x="240" y="893"/>
                    <a:pt x="240" y="893"/>
                  </a:cubicBezTo>
                  <a:cubicBezTo>
                    <a:pt x="253" y="903"/>
                    <a:pt x="267" y="912"/>
                    <a:pt x="280" y="921"/>
                  </a:cubicBezTo>
                  <a:cubicBezTo>
                    <a:pt x="264" y="974"/>
                    <a:pt x="264" y="974"/>
                    <a:pt x="264" y="974"/>
                  </a:cubicBezTo>
                  <a:cubicBezTo>
                    <a:pt x="285" y="986"/>
                    <a:pt x="307" y="996"/>
                    <a:pt x="331" y="1005"/>
                  </a:cubicBezTo>
                  <a:cubicBezTo>
                    <a:pt x="362" y="959"/>
                    <a:pt x="362" y="959"/>
                    <a:pt x="362" y="959"/>
                  </a:cubicBezTo>
                  <a:cubicBezTo>
                    <a:pt x="377" y="965"/>
                    <a:pt x="392" y="969"/>
                    <a:pt x="408" y="973"/>
                  </a:cubicBezTo>
                  <a:cubicBezTo>
                    <a:pt x="407" y="1029"/>
                    <a:pt x="407" y="1029"/>
                    <a:pt x="407" y="1029"/>
                  </a:cubicBezTo>
                  <a:cubicBezTo>
                    <a:pt x="431" y="1034"/>
                    <a:pt x="456" y="1038"/>
                    <a:pt x="481" y="1040"/>
                  </a:cubicBezTo>
                  <a:cubicBezTo>
                    <a:pt x="497" y="987"/>
                    <a:pt x="497" y="987"/>
                    <a:pt x="497" y="987"/>
                  </a:cubicBezTo>
                  <a:cubicBezTo>
                    <a:pt x="505" y="987"/>
                    <a:pt x="513" y="987"/>
                    <a:pt x="521" y="987"/>
                  </a:cubicBezTo>
                  <a:cubicBezTo>
                    <a:pt x="529" y="987"/>
                    <a:pt x="537" y="987"/>
                    <a:pt x="545" y="987"/>
                  </a:cubicBezTo>
                  <a:cubicBezTo>
                    <a:pt x="561" y="1040"/>
                    <a:pt x="561" y="1040"/>
                    <a:pt x="561" y="1040"/>
                  </a:cubicBezTo>
                  <a:cubicBezTo>
                    <a:pt x="586" y="1038"/>
                    <a:pt x="610" y="1034"/>
                    <a:pt x="634" y="1029"/>
                  </a:cubicBezTo>
                  <a:cubicBezTo>
                    <a:pt x="634" y="973"/>
                    <a:pt x="634" y="973"/>
                    <a:pt x="634" y="973"/>
                  </a:cubicBezTo>
                  <a:cubicBezTo>
                    <a:pt x="650" y="969"/>
                    <a:pt x="665" y="965"/>
                    <a:pt x="680" y="959"/>
                  </a:cubicBezTo>
                  <a:cubicBezTo>
                    <a:pt x="711" y="1005"/>
                    <a:pt x="711" y="1005"/>
                    <a:pt x="711" y="1005"/>
                  </a:cubicBezTo>
                  <a:cubicBezTo>
                    <a:pt x="734" y="996"/>
                    <a:pt x="756" y="986"/>
                    <a:pt x="778" y="974"/>
                  </a:cubicBezTo>
                  <a:cubicBezTo>
                    <a:pt x="761" y="921"/>
                    <a:pt x="761" y="921"/>
                    <a:pt x="761" y="921"/>
                  </a:cubicBezTo>
                  <a:cubicBezTo>
                    <a:pt x="775" y="912"/>
                    <a:pt x="788" y="903"/>
                    <a:pt x="801" y="893"/>
                  </a:cubicBezTo>
                  <a:cubicBezTo>
                    <a:pt x="845" y="928"/>
                    <a:pt x="845" y="928"/>
                    <a:pt x="845" y="928"/>
                  </a:cubicBezTo>
                  <a:cubicBezTo>
                    <a:pt x="864" y="913"/>
                    <a:pt x="882" y="896"/>
                    <a:pt x="899" y="878"/>
                  </a:cubicBezTo>
                  <a:cubicBezTo>
                    <a:pt x="867" y="833"/>
                    <a:pt x="867" y="833"/>
                    <a:pt x="867" y="833"/>
                  </a:cubicBezTo>
                  <a:cubicBezTo>
                    <a:pt x="878" y="821"/>
                    <a:pt x="889" y="808"/>
                    <a:pt x="898" y="795"/>
                  </a:cubicBezTo>
                  <a:cubicBezTo>
                    <a:pt x="950" y="815"/>
                    <a:pt x="950" y="815"/>
                    <a:pt x="950" y="815"/>
                  </a:cubicBezTo>
                  <a:cubicBezTo>
                    <a:pt x="964" y="795"/>
                    <a:pt x="976" y="774"/>
                    <a:pt x="987" y="752"/>
                  </a:cubicBezTo>
                  <a:cubicBezTo>
                    <a:pt x="944" y="718"/>
                    <a:pt x="944" y="718"/>
                    <a:pt x="944" y="718"/>
                  </a:cubicBezTo>
                  <a:cubicBezTo>
                    <a:pt x="951" y="703"/>
                    <a:pt x="957" y="687"/>
                    <a:pt x="962" y="672"/>
                  </a:cubicBezTo>
                  <a:cubicBezTo>
                    <a:pt x="1018" y="676"/>
                    <a:pt x="1018" y="676"/>
                    <a:pt x="1018" y="676"/>
                  </a:cubicBezTo>
                  <a:cubicBezTo>
                    <a:pt x="1025" y="653"/>
                    <a:pt x="1030" y="629"/>
                    <a:pt x="1034" y="605"/>
                  </a:cubicBezTo>
                  <a:cubicBezTo>
                    <a:pt x="983" y="585"/>
                    <a:pt x="983" y="585"/>
                    <a:pt x="983" y="585"/>
                  </a:cubicBezTo>
                  <a:cubicBezTo>
                    <a:pt x="985" y="568"/>
                    <a:pt x="986" y="552"/>
                    <a:pt x="987" y="535"/>
                  </a:cubicBezTo>
                  <a:lnTo>
                    <a:pt x="1041" y="523"/>
                  </a:lnTo>
                  <a:close/>
                  <a:moveTo>
                    <a:pt x="521" y="906"/>
                  </a:moveTo>
                  <a:cubicBezTo>
                    <a:pt x="308" y="906"/>
                    <a:pt x="135" y="733"/>
                    <a:pt x="135" y="520"/>
                  </a:cubicBezTo>
                  <a:cubicBezTo>
                    <a:pt x="135" y="307"/>
                    <a:pt x="308" y="134"/>
                    <a:pt x="521" y="134"/>
                  </a:cubicBezTo>
                  <a:cubicBezTo>
                    <a:pt x="734" y="134"/>
                    <a:pt x="907" y="307"/>
                    <a:pt x="907" y="520"/>
                  </a:cubicBezTo>
                  <a:cubicBezTo>
                    <a:pt x="907" y="733"/>
                    <a:pt x="734" y="906"/>
                    <a:pt x="521" y="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50719" y="4792911"/>
              <a:ext cx="1441427" cy="725181"/>
            </a:xfrm>
            <a:custGeom>
              <a:avLst/>
              <a:gdLst>
                <a:gd name="T0" fmla="*/ 772 w 772"/>
                <a:gd name="T1" fmla="*/ 0 h 389"/>
                <a:gd name="T2" fmla="*/ 386 w 772"/>
                <a:gd name="T3" fmla="*/ 382 h 389"/>
                <a:gd name="T4" fmla="*/ 0 w 772"/>
                <a:gd name="T5" fmla="*/ 0 h 389"/>
                <a:gd name="T6" fmla="*/ 0 w 772"/>
                <a:gd name="T7" fmla="*/ 3 h 389"/>
                <a:gd name="T8" fmla="*/ 386 w 772"/>
                <a:gd name="T9" fmla="*/ 389 h 389"/>
                <a:gd name="T10" fmla="*/ 772 w 772"/>
                <a:gd name="T11" fmla="*/ 3 h 389"/>
                <a:gd name="T12" fmla="*/ 772 w 772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389">
                  <a:moveTo>
                    <a:pt x="772" y="0"/>
                  </a:moveTo>
                  <a:cubicBezTo>
                    <a:pt x="770" y="211"/>
                    <a:pt x="598" y="382"/>
                    <a:pt x="386" y="382"/>
                  </a:cubicBezTo>
                  <a:cubicBezTo>
                    <a:pt x="174" y="382"/>
                    <a:pt x="2" y="21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16"/>
                    <a:pt x="173" y="389"/>
                    <a:pt x="386" y="389"/>
                  </a:cubicBezTo>
                  <a:cubicBezTo>
                    <a:pt x="599" y="389"/>
                    <a:pt x="772" y="216"/>
                    <a:pt x="772" y="3"/>
                  </a:cubicBezTo>
                  <a:cubicBezTo>
                    <a:pt x="772" y="2"/>
                    <a:pt x="772" y="1"/>
                    <a:pt x="7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317495" y="4231528"/>
              <a:ext cx="1109363" cy="11078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2368"/>
            <p:cNvSpPr/>
            <p:nvPr/>
          </p:nvSpPr>
          <p:spPr>
            <a:xfrm>
              <a:off x="5644411" y="4557717"/>
              <a:ext cx="455531" cy="45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94168" y="2796058"/>
            <a:ext cx="1530772" cy="1523327"/>
            <a:chOff x="3794168" y="2796058"/>
            <a:chExt cx="1530772" cy="1523327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3794168" y="2796058"/>
              <a:ext cx="1530772" cy="1523327"/>
            </a:xfrm>
            <a:custGeom>
              <a:avLst/>
              <a:gdLst>
                <a:gd name="T0" fmla="*/ 820 w 820"/>
                <a:gd name="T1" fmla="*/ 409 h 817"/>
                <a:gd name="T2" fmla="*/ 755 w 820"/>
                <a:gd name="T3" fmla="*/ 340 h 817"/>
                <a:gd name="T4" fmla="*/ 791 w 820"/>
                <a:gd name="T5" fmla="*/ 260 h 817"/>
                <a:gd name="T6" fmla="*/ 706 w 820"/>
                <a:gd name="T7" fmla="*/ 220 h 817"/>
                <a:gd name="T8" fmla="*/ 711 w 820"/>
                <a:gd name="T9" fmla="*/ 131 h 817"/>
                <a:gd name="T10" fmla="*/ 617 w 820"/>
                <a:gd name="T11" fmla="*/ 125 h 817"/>
                <a:gd name="T12" fmla="*/ 588 w 820"/>
                <a:gd name="T13" fmla="*/ 41 h 817"/>
                <a:gd name="T14" fmla="*/ 499 w 820"/>
                <a:gd name="T15" fmla="*/ 69 h 817"/>
                <a:gd name="T16" fmla="*/ 441 w 820"/>
                <a:gd name="T17" fmla="*/ 1 h 817"/>
                <a:gd name="T18" fmla="*/ 379 w 820"/>
                <a:gd name="T19" fmla="*/ 1 h 817"/>
                <a:gd name="T20" fmla="*/ 321 w 820"/>
                <a:gd name="T21" fmla="*/ 69 h 817"/>
                <a:gd name="T22" fmla="*/ 232 w 820"/>
                <a:gd name="T23" fmla="*/ 41 h 817"/>
                <a:gd name="T24" fmla="*/ 203 w 820"/>
                <a:gd name="T25" fmla="*/ 125 h 817"/>
                <a:gd name="T26" fmla="*/ 109 w 820"/>
                <a:gd name="T27" fmla="*/ 131 h 817"/>
                <a:gd name="T28" fmla="*/ 114 w 820"/>
                <a:gd name="T29" fmla="*/ 220 h 817"/>
                <a:gd name="T30" fmla="*/ 28 w 820"/>
                <a:gd name="T31" fmla="*/ 260 h 817"/>
                <a:gd name="T32" fmla="*/ 65 w 820"/>
                <a:gd name="T33" fmla="*/ 340 h 817"/>
                <a:gd name="T34" fmla="*/ 0 w 820"/>
                <a:gd name="T35" fmla="*/ 409 h 817"/>
                <a:gd name="T36" fmla="*/ 63 w 820"/>
                <a:gd name="T37" fmla="*/ 468 h 817"/>
                <a:gd name="T38" fmla="*/ 28 w 820"/>
                <a:gd name="T39" fmla="*/ 557 h 817"/>
                <a:gd name="T40" fmla="*/ 107 w 820"/>
                <a:gd name="T41" fmla="*/ 589 h 817"/>
                <a:gd name="T42" fmla="*/ 106 w 820"/>
                <a:gd name="T43" fmla="*/ 684 h 817"/>
                <a:gd name="T44" fmla="*/ 191 w 820"/>
                <a:gd name="T45" fmla="*/ 685 h 817"/>
                <a:gd name="T46" fmla="*/ 225 w 820"/>
                <a:gd name="T47" fmla="*/ 775 h 817"/>
                <a:gd name="T48" fmla="*/ 304 w 820"/>
                <a:gd name="T49" fmla="*/ 745 h 817"/>
                <a:gd name="T50" fmla="*/ 368 w 820"/>
                <a:gd name="T51" fmla="*/ 817 h 817"/>
                <a:gd name="T52" fmla="*/ 410 w 820"/>
                <a:gd name="T53" fmla="*/ 761 h 817"/>
                <a:gd name="T54" fmla="*/ 452 w 820"/>
                <a:gd name="T55" fmla="*/ 817 h 817"/>
                <a:gd name="T56" fmla="*/ 516 w 820"/>
                <a:gd name="T57" fmla="*/ 745 h 817"/>
                <a:gd name="T58" fmla="*/ 595 w 820"/>
                <a:gd name="T59" fmla="*/ 775 h 817"/>
                <a:gd name="T60" fmla="*/ 629 w 820"/>
                <a:gd name="T61" fmla="*/ 685 h 817"/>
                <a:gd name="T62" fmla="*/ 713 w 820"/>
                <a:gd name="T63" fmla="*/ 684 h 817"/>
                <a:gd name="T64" fmla="*/ 712 w 820"/>
                <a:gd name="T65" fmla="*/ 589 h 817"/>
                <a:gd name="T66" fmla="*/ 792 w 820"/>
                <a:gd name="T67" fmla="*/ 557 h 817"/>
                <a:gd name="T68" fmla="*/ 757 w 820"/>
                <a:gd name="T69" fmla="*/ 468 h 817"/>
                <a:gd name="T70" fmla="*/ 410 w 820"/>
                <a:gd name="T71" fmla="*/ 694 h 817"/>
                <a:gd name="T72" fmla="*/ 410 w 820"/>
                <a:gd name="T73" fmla="*/ 122 h 817"/>
                <a:gd name="T74" fmla="*/ 410 w 820"/>
                <a:gd name="T75" fmla="*/ 69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0" h="817">
                  <a:moveTo>
                    <a:pt x="761" y="425"/>
                  </a:moveTo>
                  <a:cubicBezTo>
                    <a:pt x="820" y="409"/>
                    <a:pt x="820" y="409"/>
                    <a:pt x="820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5" y="340"/>
                    <a:pt x="755" y="340"/>
                    <a:pt x="755" y="340"/>
                  </a:cubicBezTo>
                  <a:cubicBezTo>
                    <a:pt x="752" y="325"/>
                    <a:pt x="748" y="310"/>
                    <a:pt x="743" y="296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4" y="240"/>
                    <a:pt x="774" y="221"/>
                    <a:pt x="764" y="203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4"/>
                    <a:pt x="678" y="182"/>
                  </a:cubicBezTo>
                  <a:cubicBezTo>
                    <a:pt x="711" y="131"/>
                    <a:pt x="711" y="131"/>
                    <a:pt x="711" y="131"/>
                  </a:cubicBezTo>
                  <a:cubicBezTo>
                    <a:pt x="696" y="116"/>
                    <a:pt x="681" y="102"/>
                    <a:pt x="665" y="89"/>
                  </a:cubicBezTo>
                  <a:cubicBezTo>
                    <a:pt x="617" y="125"/>
                    <a:pt x="617" y="125"/>
                    <a:pt x="617" y="125"/>
                  </a:cubicBezTo>
                  <a:cubicBezTo>
                    <a:pt x="604" y="116"/>
                    <a:pt x="591" y="107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70" y="31"/>
                    <a:pt x="550" y="24"/>
                    <a:pt x="530" y="18"/>
                  </a:cubicBezTo>
                  <a:cubicBezTo>
                    <a:pt x="499" y="69"/>
                    <a:pt x="499" y="69"/>
                    <a:pt x="499" y="69"/>
                  </a:cubicBezTo>
                  <a:cubicBezTo>
                    <a:pt x="484" y="65"/>
                    <a:pt x="468" y="62"/>
                    <a:pt x="452" y="60"/>
                  </a:cubicBezTo>
                  <a:cubicBezTo>
                    <a:pt x="441" y="1"/>
                    <a:pt x="441" y="1"/>
                    <a:pt x="441" y="1"/>
                  </a:cubicBezTo>
                  <a:cubicBezTo>
                    <a:pt x="431" y="0"/>
                    <a:pt x="420" y="0"/>
                    <a:pt x="410" y="0"/>
                  </a:cubicBezTo>
                  <a:cubicBezTo>
                    <a:pt x="399" y="0"/>
                    <a:pt x="389" y="0"/>
                    <a:pt x="379" y="1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52" y="62"/>
                    <a:pt x="336" y="65"/>
                    <a:pt x="321" y="69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70" y="24"/>
                    <a:pt x="250" y="31"/>
                    <a:pt x="232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7"/>
                    <a:pt x="216" y="116"/>
                    <a:pt x="203" y="125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1" y="194"/>
                    <a:pt x="122" y="207"/>
                    <a:pt x="114" y="220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46" y="221"/>
                    <a:pt x="36" y="240"/>
                    <a:pt x="28" y="260"/>
                  </a:cubicBezTo>
                  <a:cubicBezTo>
                    <a:pt x="77" y="296"/>
                    <a:pt x="77" y="296"/>
                    <a:pt x="77" y="296"/>
                  </a:cubicBezTo>
                  <a:cubicBezTo>
                    <a:pt x="72" y="310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40"/>
                    <a:pt x="61" y="454"/>
                    <a:pt x="63" y="468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6"/>
                    <a:pt x="20" y="537"/>
                    <a:pt x="28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4" y="564"/>
                    <a:pt x="100" y="577"/>
                    <a:pt x="107" y="589"/>
                  </a:cubicBezTo>
                  <a:cubicBezTo>
                    <a:pt x="67" y="633"/>
                    <a:pt x="67" y="633"/>
                    <a:pt x="67" y="633"/>
                  </a:cubicBezTo>
                  <a:cubicBezTo>
                    <a:pt x="79" y="651"/>
                    <a:pt x="92" y="668"/>
                    <a:pt x="106" y="684"/>
                  </a:cubicBezTo>
                  <a:cubicBezTo>
                    <a:pt x="160" y="657"/>
                    <a:pt x="160" y="657"/>
                    <a:pt x="160" y="657"/>
                  </a:cubicBezTo>
                  <a:cubicBezTo>
                    <a:pt x="170" y="667"/>
                    <a:pt x="180" y="676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6" y="765"/>
                    <a:pt x="225" y="775"/>
                  </a:cubicBezTo>
                  <a:cubicBezTo>
                    <a:pt x="266" y="730"/>
                    <a:pt x="266" y="730"/>
                    <a:pt x="266" y="730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5"/>
                    <a:pt x="303" y="805"/>
                    <a:pt x="303" y="805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90" y="760"/>
                    <a:pt x="390" y="760"/>
                    <a:pt x="390" y="760"/>
                  </a:cubicBezTo>
                  <a:cubicBezTo>
                    <a:pt x="396" y="761"/>
                    <a:pt x="403" y="761"/>
                    <a:pt x="410" y="761"/>
                  </a:cubicBezTo>
                  <a:cubicBezTo>
                    <a:pt x="417" y="761"/>
                    <a:pt x="423" y="761"/>
                    <a:pt x="430" y="760"/>
                  </a:cubicBezTo>
                  <a:cubicBezTo>
                    <a:pt x="452" y="817"/>
                    <a:pt x="452" y="817"/>
                    <a:pt x="452" y="817"/>
                  </a:cubicBezTo>
                  <a:cubicBezTo>
                    <a:pt x="474" y="815"/>
                    <a:pt x="495" y="811"/>
                    <a:pt x="516" y="805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0"/>
                  </a:cubicBezTo>
                  <a:cubicBezTo>
                    <a:pt x="595" y="775"/>
                    <a:pt x="595" y="775"/>
                    <a:pt x="595" y="775"/>
                  </a:cubicBezTo>
                  <a:cubicBezTo>
                    <a:pt x="614" y="765"/>
                    <a:pt x="633" y="754"/>
                    <a:pt x="651" y="741"/>
                  </a:cubicBezTo>
                  <a:cubicBezTo>
                    <a:pt x="629" y="685"/>
                    <a:pt x="629" y="685"/>
                    <a:pt x="629" y="685"/>
                  </a:cubicBezTo>
                  <a:cubicBezTo>
                    <a:pt x="639" y="676"/>
                    <a:pt x="650" y="667"/>
                    <a:pt x="659" y="657"/>
                  </a:cubicBezTo>
                  <a:cubicBezTo>
                    <a:pt x="713" y="684"/>
                    <a:pt x="713" y="684"/>
                    <a:pt x="713" y="684"/>
                  </a:cubicBezTo>
                  <a:cubicBezTo>
                    <a:pt x="728" y="668"/>
                    <a:pt x="741" y="651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20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6"/>
                    <a:pt x="811" y="495"/>
                  </a:cubicBezTo>
                  <a:cubicBezTo>
                    <a:pt x="757" y="468"/>
                    <a:pt x="757" y="468"/>
                    <a:pt x="757" y="468"/>
                  </a:cubicBezTo>
                  <a:cubicBezTo>
                    <a:pt x="759" y="454"/>
                    <a:pt x="761" y="440"/>
                    <a:pt x="761" y="425"/>
                  </a:cubicBezTo>
                  <a:close/>
                  <a:moveTo>
                    <a:pt x="410" y="694"/>
                  </a:moveTo>
                  <a:cubicBezTo>
                    <a:pt x="252" y="694"/>
                    <a:pt x="124" y="566"/>
                    <a:pt x="124" y="408"/>
                  </a:cubicBezTo>
                  <a:cubicBezTo>
                    <a:pt x="124" y="250"/>
                    <a:pt x="252" y="122"/>
                    <a:pt x="410" y="122"/>
                  </a:cubicBezTo>
                  <a:cubicBezTo>
                    <a:pt x="568" y="122"/>
                    <a:pt x="696" y="250"/>
                    <a:pt x="696" y="408"/>
                  </a:cubicBezTo>
                  <a:cubicBezTo>
                    <a:pt x="696" y="566"/>
                    <a:pt x="568" y="694"/>
                    <a:pt x="410" y="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4024976" y="3564422"/>
              <a:ext cx="1067669" cy="539046"/>
            </a:xfrm>
            <a:custGeom>
              <a:avLst/>
              <a:gdLst>
                <a:gd name="T0" fmla="*/ 572 w 572"/>
                <a:gd name="T1" fmla="*/ 0 h 289"/>
                <a:gd name="T2" fmla="*/ 286 w 572"/>
                <a:gd name="T3" fmla="*/ 282 h 289"/>
                <a:gd name="T4" fmla="*/ 0 w 572"/>
                <a:gd name="T5" fmla="*/ 0 h 289"/>
                <a:gd name="T6" fmla="*/ 0 w 572"/>
                <a:gd name="T7" fmla="*/ 3 h 289"/>
                <a:gd name="T8" fmla="*/ 286 w 572"/>
                <a:gd name="T9" fmla="*/ 289 h 289"/>
                <a:gd name="T10" fmla="*/ 572 w 572"/>
                <a:gd name="T11" fmla="*/ 3 h 289"/>
                <a:gd name="T12" fmla="*/ 572 w 572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289">
                  <a:moveTo>
                    <a:pt x="572" y="0"/>
                  </a:moveTo>
                  <a:cubicBezTo>
                    <a:pt x="570" y="156"/>
                    <a:pt x="443" y="282"/>
                    <a:pt x="286" y="282"/>
                  </a:cubicBezTo>
                  <a:cubicBezTo>
                    <a:pt x="129" y="282"/>
                    <a:pt x="2" y="15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61"/>
                    <a:pt x="128" y="289"/>
                    <a:pt x="286" y="289"/>
                  </a:cubicBezTo>
                  <a:cubicBezTo>
                    <a:pt x="444" y="289"/>
                    <a:pt x="572" y="161"/>
                    <a:pt x="572" y="3"/>
                  </a:cubicBezTo>
                  <a:cubicBezTo>
                    <a:pt x="572" y="2"/>
                    <a:pt x="572" y="1"/>
                    <a:pt x="5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35"/>
            <p:cNvSpPr>
              <a:spLocks/>
            </p:cNvSpPr>
            <p:nvPr/>
          </p:nvSpPr>
          <p:spPr bwMode="auto">
            <a:xfrm>
              <a:off x="4227490" y="2796058"/>
              <a:ext cx="664129" cy="141463"/>
            </a:xfrm>
            <a:custGeom>
              <a:avLst/>
              <a:gdLst>
                <a:gd name="T0" fmla="*/ 58 w 356"/>
                <a:gd name="T1" fmla="*/ 25 h 76"/>
                <a:gd name="T2" fmla="*/ 89 w 356"/>
                <a:gd name="T3" fmla="*/ 76 h 76"/>
                <a:gd name="T4" fmla="*/ 136 w 356"/>
                <a:gd name="T5" fmla="*/ 67 h 76"/>
                <a:gd name="T6" fmla="*/ 147 w 356"/>
                <a:gd name="T7" fmla="*/ 8 h 76"/>
                <a:gd name="T8" fmla="*/ 178 w 356"/>
                <a:gd name="T9" fmla="*/ 7 h 76"/>
                <a:gd name="T10" fmla="*/ 209 w 356"/>
                <a:gd name="T11" fmla="*/ 8 h 76"/>
                <a:gd name="T12" fmla="*/ 220 w 356"/>
                <a:gd name="T13" fmla="*/ 67 h 76"/>
                <a:gd name="T14" fmla="*/ 267 w 356"/>
                <a:gd name="T15" fmla="*/ 76 h 76"/>
                <a:gd name="T16" fmla="*/ 298 w 356"/>
                <a:gd name="T17" fmla="*/ 25 h 76"/>
                <a:gd name="T18" fmla="*/ 355 w 356"/>
                <a:gd name="T19" fmla="*/ 47 h 76"/>
                <a:gd name="T20" fmla="*/ 356 w 356"/>
                <a:gd name="T21" fmla="*/ 41 h 76"/>
                <a:gd name="T22" fmla="*/ 298 w 356"/>
                <a:gd name="T23" fmla="*/ 18 h 76"/>
                <a:gd name="T24" fmla="*/ 267 w 356"/>
                <a:gd name="T25" fmla="*/ 69 h 76"/>
                <a:gd name="T26" fmla="*/ 220 w 356"/>
                <a:gd name="T27" fmla="*/ 60 h 76"/>
                <a:gd name="T28" fmla="*/ 209 w 356"/>
                <a:gd name="T29" fmla="*/ 1 h 76"/>
                <a:gd name="T30" fmla="*/ 178 w 356"/>
                <a:gd name="T31" fmla="*/ 0 h 76"/>
                <a:gd name="T32" fmla="*/ 147 w 356"/>
                <a:gd name="T33" fmla="*/ 1 h 76"/>
                <a:gd name="T34" fmla="*/ 136 w 356"/>
                <a:gd name="T35" fmla="*/ 60 h 76"/>
                <a:gd name="T36" fmla="*/ 89 w 356"/>
                <a:gd name="T37" fmla="*/ 69 h 76"/>
                <a:gd name="T38" fmla="*/ 58 w 356"/>
                <a:gd name="T39" fmla="*/ 18 h 76"/>
                <a:gd name="T40" fmla="*/ 0 w 356"/>
                <a:gd name="T41" fmla="*/ 41 h 76"/>
                <a:gd name="T42" fmla="*/ 1 w 356"/>
                <a:gd name="T43" fmla="*/ 47 h 76"/>
                <a:gd name="T44" fmla="*/ 58 w 356"/>
                <a:gd name="T4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6" h="76">
                  <a:moveTo>
                    <a:pt x="58" y="25"/>
                  </a:moveTo>
                  <a:cubicBezTo>
                    <a:pt x="89" y="76"/>
                    <a:pt x="89" y="76"/>
                    <a:pt x="89" y="76"/>
                  </a:cubicBezTo>
                  <a:cubicBezTo>
                    <a:pt x="104" y="72"/>
                    <a:pt x="120" y="69"/>
                    <a:pt x="136" y="67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7" y="7"/>
                    <a:pt x="167" y="7"/>
                    <a:pt x="178" y="7"/>
                  </a:cubicBezTo>
                  <a:cubicBezTo>
                    <a:pt x="188" y="7"/>
                    <a:pt x="199" y="7"/>
                    <a:pt x="209" y="8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36" y="69"/>
                    <a:pt x="252" y="72"/>
                    <a:pt x="267" y="76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318" y="31"/>
                    <a:pt x="337" y="38"/>
                    <a:pt x="355" y="4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38" y="31"/>
                    <a:pt x="318" y="24"/>
                    <a:pt x="298" y="18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52" y="65"/>
                    <a:pt x="236" y="62"/>
                    <a:pt x="220" y="60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99" y="0"/>
                    <a:pt x="188" y="0"/>
                    <a:pt x="178" y="0"/>
                  </a:cubicBezTo>
                  <a:cubicBezTo>
                    <a:pt x="167" y="0"/>
                    <a:pt x="157" y="0"/>
                    <a:pt x="147" y="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20" y="62"/>
                    <a:pt x="104" y="65"/>
                    <a:pt x="89" y="6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38" y="24"/>
                    <a:pt x="18" y="31"/>
                    <a:pt x="0" y="4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9" y="38"/>
                    <a:pt x="38" y="31"/>
                    <a:pt x="58" y="2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4178350" y="3174283"/>
              <a:ext cx="762408" cy="7609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Shape 2430"/>
            <p:cNvSpPr/>
            <p:nvPr/>
          </p:nvSpPr>
          <p:spPr>
            <a:xfrm>
              <a:off x="4398854" y="3394054"/>
              <a:ext cx="321400" cy="321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18753" y="2234676"/>
            <a:ext cx="1551619" cy="1544174"/>
            <a:chOff x="5418753" y="2234676"/>
            <a:chExt cx="1551619" cy="1544174"/>
          </a:xfrm>
        </p:grpSpPr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5418753" y="2234676"/>
              <a:ext cx="1551619" cy="1544174"/>
            </a:xfrm>
            <a:custGeom>
              <a:avLst/>
              <a:gdLst>
                <a:gd name="T0" fmla="*/ 831 w 831"/>
                <a:gd name="T1" fmla="*/ 435 h 828"/>
                <a:gd name="T2" fmla="*/ 756 w 831"/>
                <a:gd name="T3" fmla="*/ 359 h 828"/>
                <a:gd name="T4" fmla="*/ 803 w 831"/>
                <a:gd name="T5" fmla="*/ 264 h 828"/>
                <a:gd name="T6" fmla="*/ 702 w 831"/>
                <a:gd name="T7" fmla="*/ 224 h 828"/>
                <a:gd name="T8" fmla="*/ 707 w 831"/>
                <a:gd name="T9" fmla="*/ 119 h 828"/>
                <a:gd name="T10" fmla="*/ 597 w 831"/>
                <a:gd name="T11" fmla="*/ 122 h 828"/>
                <a:gd name="T12" fmla="*/ 560 w 831"/>
                <a:gd name="T13" fmla="*/ 26 h 828"/>
                <a:gd name="T14" fmla="*/ 460 w 831"/>
                <a:gd name="T15" fmla="*/ 73 h 828"/>
                <a:gd name="T16" fmla="*/ 416 w 831"/>
                <a:gd name="T17" fmla="*/ 0 h 828"/>
                <a:gd name="T18" fmla="*/ 371 w 831"/>
                <a:gd name="T19" fmla="*/ 73 h 828"/>
                <a:gd name="T20" fmla="*/ 271 w 831"/>
                <a:gd name="T21" fmla="*/ 26 h 828"/>
                <a:gd name="T22" fmla="*/ 234 w 831"/>
                <a:gd name="T23" fmla="*/ 122 h 828"/>
                <a:gd name="T24" fmla="*/ 124 w 831"/>
                <a:gd name="T25" fmla="*/ 119 h 828"/>
                <a:gd name="T26" fmla="*/ 129 w 831"/>
                <a:gd name="T27" fmla="*/ 224 h 828"/>
                <a:gd name="T28" fmla="*/ 28 w 831"/>
                <a:gd name="T29" fmla="*/ 264 h 828"/>
                <a:gd name="T30" fmla="*/ 75 w 831"/>
                <a:gd name="T31" fmla="*/ 359 h 828"/>
                <a:gd name="T32" fmla="*/ 0 w 831"/>
                <a:gd name="T33" fmla="*/ 435 h 828"/>
                <a:gd name="T34" fmla="*/ 82 w 831"/>
                <a:gd name="T35" fmla="*/ 503 h 828"/>
                <a:gd name="T36" fmla="*/ 43 w 831"/>
                <a:gd name="T37" fmla="*/ 601 h 828"/>
                <a:gd name="T38" fmla="*/ 146 w 831"/>
                <a:gd name="T39" fmla="*/ 631 h 828"/>
                <a:gd name="T40" fmla="*/ 149 w 831"/>
                <a:gd name="T41" fmla="*/ 735 h 828"/>
                <a:gd name="T42" fmla="*/ 255 w 831"/>
                <a:gd name="T43" fmla="*/ 721 h 828"/>
                <a:gd name="T44" fmla="*/ 299 w 831"/>
                <a:gd name="T45" fmla="*/ 815 h 828"/>
                <a:gd name="T46" fmla="*/ 391 w 831"/>
                <a:gd name="T47" fmla="*/ 760 h 828"/>
                <a:gd name="T48" fmla="*/ 440 w 831"/>
                <a:gd name="T49" fmla="*/ 760 h 828"/>
                <a:gd name="T50" fmla="*/ 532 w 831"/>
                <a:gd name="T51" fmla="*/ 815 h 828"/>
                <a:gd name="T52" fmla="*/ 576 w 831"/>
                <a:gd name="T53" fmla="*/ 721 h 828"/>
                <a:gd name="T54" fmla="*/ 682 w 831"/>
                <a:gd name="T55" fmla="*/ 735 h 828"/>
                <a:gd name="T56" fmla="*/ 685 w 831"/>
                <a:gd name="T57" fmla="*/ 631 h 828"/>
                <a:gd name="T58" fmla="*/ 788 w 831"/>
                <a:gd name="T59" fmla="*/ 601 h 828"/>
                <a:gd name="T60" fmla="*/ 749 w 831"/>
                <a:gd name="T61" fmla="*/ 503 h 828"/>
                <a:gd name="T62" fmla="*/ 416 w 831"/>
                <a:gd name="T63" fmla="*/ 692 h 828"/>
                <a:gd name="T64" fmla="*/ 416 w 831"/>
                <a:gd name="T65" fmla="*/ 136 h 828"/>
                <a:gd name="T66" fmla="*/ 416 w 831"/>
                <a:gd name="T67" fmla="*/ 69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1" h="828">
                  <a:moveTo>
                    <a:pt x="824" y="496"/>
                  </a:moveTo>
                  <a:cubicBezTo>
                    <a:pt x="828" y="476"/>
                    <a:pt x="830" y="456"/>
                    <a:pt x="831" y="435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0" y="394"/>
                    <a:pt x="759" y="376"/>
                    <a:pt x="756" y="359"/>
                  </a:cubicBezTo>
                  <a:cubicBezTo>
                    <a:pt x="821" y="322"/>
                    <a:pt x="821" y="322"/>
                    <a:pt x="821" y="322"/>
                  </a:cubicBezTo>
                  <a:cubicBezTo>
                    <a:pt x="816" y="302"/>
                    <a:pt x="810" y="283"/>
                    <a:pt x="803" y="264"/>
                  </a:cubicBezTo>
                  <a:cubicBezTo>
                    <a:pt x="730" y="273"/>
                    <a:pt x="730" y="273"/>
                    <a:pt x="730" y="273"/>
                  </a:cubicBezTo>
                  <a:cubicBezTo>
                    <a:pt x="722" y="256"/>
                    <a:pt x="713" y="239"/>
                    <a:pt x="702" y="224"/>
                  </a:cubicBezTo>
                  <a:cubicBezTo>
                    <a:pt x="747" y="164"/>
                    <a:pt x="747" y="164"/>
                    <a:pt x="747" y="164"/>
                  </a:cubicBezTo>
                  <a:cubicBezTo>
                    <a:pt x="735" y="148"/>
                    <a:pt x="721" y="133"/>
                    <a:pt x="707" y="119"/>
                  </a:cubicBezTo>
                  <a:cubicBezTo>
                    <a:pt x="644" y="157"/>
                    <a:pt x="644" y="157"/>
                    <a:pt x="644" y="157"/>
                  </a:cubicBezTo>
                  <a:cubicBezTo>
                    <a:pt x="629" y="144"/>
                    <a:pt x="614" y="133"/>
                    <a:pt x="597" y="122"/>
                  </a:cubicBezTo>
                  <a:cubicBezTo>
                    <a:pt x="613" y="50"/>
                    <a:pt x="613" y="50"/>
                    <a:pt x="613" y="50"/>
                  </a:cubicBezTo>
                  <a:cubicBezTo>
                    <a:pt x="596" y="40"/>
                    <a:pt x="578" y="32"/>
                    <a:pt x="560" y="26"/>
                  </a:cubicBezTo>
                  <a:cubicBezTo>
                    <a:pt x="517" y="86"/>
                    <a:pt x="517" y="86"/>
                    <a:pt x="517" y="86"/>
                  </a:cubicBezTo>
                  <a:cubicBezTo>
                    <a:pt x="498" y="80"/>
                    <a:pt x="479" y="76"/>
                    <a:pt x="460" y="73"/>
                  </a:cubicBezTo>
                  <a:cubicBezTo>
                    <a:pt x="445" y="1"/>
                    <a:pt x="445" y="1"/>
                    <a:pt x="445" y="1"/>
                  </a:cubicBezTo>
                  <a:cubicBezTo>
                    <a:pt x="435" y="0"/>
                    <a:pt x="425" y="0"/>
                    <a:pt x="416" y="0"/>
                  </a:cubicBezTo>
                  <a:cubicBezTo>
                    <a:pt x="406" y="0"/>
                    <a:pt x="396" y="0"/>
                    <a:pt x="386" y="1"/>
                  </a:cubicBezTo>
                  <a:cubicBezTo>
                    <a:pt x="371" y="73"/>
                    <a:pt x="371" y="73"/>
                    <a:pt x="371" y="73"/>
                  </a:cubicBezTo>
                  <a:cubicBezTo>
                    <a:pt x="352" y="76"/>
                    <a:pt x="333" y="80"/>
                    <a:pt x="314" y="8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53" y="32"/>
                    <a:pt x="235" y="40"/>
                    <a:pt x="218" y="5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17" y="133"/>
                    <a:pt x="202" y="144"/>
                    <a:pt x="187" y="157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10" y="133"/>
                    <a:pt x="97" y="148"/>
                    <a:pt x="84" y="16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18" y="239"/>
                    <a:pt x="109" y="256"/>
                    <a:pt x="101" y="273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1" y="283"/>
                    <a:pt x="15" y="302"/>
                    <a:pt x="10" y="322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2" y="376"/>
                    <a:pt x="71" y="394"/>
                    <a:pt x="70" y="41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1" y="456"/>
                    <a:pt x="3" y="476"/>
                    <a:pt x="7" y="496"/>
                  </a:cubicBezTo>
                  <a:cubicBezTo>
                    <a:pt x="82" y="503"/>
                    <a:pt x="82" y="503"/>
                    <a:pt x="82" y="503"/>
                  </a:cubicBezTo>
                  <a:cubicBezTo>
                    <a:pt x="86" y="520"/>
                    <a:pt x="92" y="536"/>
                    <a:pt x="98" y="552"/>
                  </a:cubicBezTo>
                  <a:cubicBezTo>
                    <a:pt x="43" y="601"/>
                    <a:pt x="43" y="601"/>
                    <a:pt x="43" y="601"/>
                  </a:cubicBezTo>
                  <a:cubicBezTo>
                    <a:pt x="52" y="620"/>
                    <a:pt x="63" y="638"/>
                    <a:pt x="75" y="655"/>
                  </a:cubicBezTo>
                  <a:cubicBezTo>
                    <a:pt x="146" y="631"/>
                    <a:pt x="146" y="631"/>
                    <a:pt x="146" y="631"/>
                  </a:cubicBezTo>
                  <a:cubicBezTo>
                    <a:pt x="156" y="644"/>
                    <a:pt x="168" y="656"/>
                    <a:pt x="180" y="668"/>
                  </a:cubicBezTo>
                  <a:cubicBezTo>
                    <a:pt x="149" y="735"/>
                    <a:pt x="149" y="735"/>
                    <a:pt x="149" y="735"/>
                  </a:cubicBezTo>
                  <a:cubicBezTo>
                    <a:pt x="165" y="749"/>
                    <a:pt x="182" y="761"/>
                    <a:pt x="200" y="772"/>
                  </a:cubicBezTo>
                  <a:cubicBezTo>
                    <a:pt x="255" y="721"/>
                    <a:pt x="255" y="721"/>
                    <a:pt x="255" y="721"/>
                  </a:cubicBezTo>
                  <a:cubicBezTo>
                    <a:pt x="270" y="729"/>
                    <a:pt x="285" y="736"/>
                    <a:pt x="300" y="741"/>
                  </a:cubicBezTo>
                  <a:cubicBezTo>
                    <a:pt x="299" y="815"/>
                    <a:pt x="299" y="815"/>
                    <a:pt x="299" y="815"/>
                  </a:cubicBezTo>
                  <a:cubicBezTo>
                    <a:pt x="320" y="821"/>
                    <a:pt x="340" y="825"/>
                    <a:pt x="362" y="828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9" y="761"/>
                    <a:pt x="407" y="761"/>
                    <a:pt x="416" y="761"/>
                  </a:cubicBezTo>
                  <a:cubicBezTo>
                    <a:pt x="424" y="761"/>
                    <a:pt x="432" y="761"/>
                    <a:pt x="440" y="760"/>
                  </a:cubicBezTo>
                  <a:cubicBezTo>
                    <a:pt x="469" y="828"/>
                    <a:pt x="469" y="828"/>
                    <a:pt x="469" y="828"/>
                  </a:cubicBezTo>
                  <a:cubicBezTo>
                    <a:pt x="491" y="825"/>
                    <a:pt x="511" y="821"/>
                    <a:pt x="532" y="815"/>
                  </a:cubicBezTo>
                  <a:cubicBezTo>
                    <a:pt x="531" y="741"/>
                    <a:pt x="531" y="741"/>
                    <a:pt x="531" y="741"/>
                  </a:cubicBezTo>
                  <a:cubicBezTo>
                    <a:pt x="546" y="736"/>
                    <a:pt x="561" y="729"/>
                    <a:pt x="576" y="721"/>
                  </a:cubicBezTo>
                  <a:cubicBezTo>
                    <a:pt x="631" y="772"/>
                    <a:pt x="631" y="772"/>
                    <a:pt x="631" y="772"/>
                  </a:cubicBezTo>
                  <a:cubicBezTo>
                    <a:pt x="649" y="761"/>
                    <a:pt x="666" y="749"/>
                    <a:pt x="682" y="735"/>
                  </a:cubicBezTo>
                  <a:cubicBezTo>
                    <a:pt x="651" y="668"/>
                    <a:pt x="651" y="668"/>
                    <a:pt x="651" y="668"/>
                  </a:cubicBezTo>
                  <a:cubicBezTo>
                    <a:pt x="663" y="656"/>
                    <a:pt x="675" y="644"/>
                    <a:pt x="685" y="631"/>
                  </a:cubicBezTo>
                  <a:cubicBezTo>
                    <a:pt x="756" y="655"/>
                    <a:pt x="756" y="655"/>
                    <a:pt x="756" y="655"/>
                  </a:cubicBezTo>
                  <a:cubicBezTo>
                    <a:pt x="768" y="638"/>
                    <a:pt x="779" y="620"/>
                    <a:pt x="788" y="601"/>
                  </a:cubicBezTo>
                  <a:cubicBezTo>
                    <a:pt x="733" y="552"/>
                    <a:pt x="733" y="552"/>
                    <a:pt x="733" y="552"/>
                  </a:cubicBezTo>
                  <a:cubicBezTo>
                    <a:pt x="739" y="536"/>
                    <a:pt x="745" y="520"/>
                    <a:pt x="749" y="503"/>
                  </a:cubicBezTo>
                  <a:lnTo>
                    <a:pt x="824" y="496"/>
                  </a:lnTo>
                  <a:close/>
                  <a:moveTo>
                    <a:pt x="416" y="692"/>
                  </a:moveTo>
                  <a:cubicBezTo>
                    <a:pt x="262" y="692"/>
                    <a:pt x="138" y="567"/>
                    <a:pt x="138" y="414"/>
                  </a:cubicBezTo>
                  <a:cubicBezTo>
                    <a:pt x="138" y="261"/>
                    <a:pt x="262" y="136"/>
                    <a:pt x="416" y="136"/>
                  </a:cubicBezTo>
                  <a:cubicBezTo>
                    <a:pt x="569" y="136"/>
                    <a:pt x="693" y="261"/>
                    <a:pt x="693" y="414"/>
                  </a:cubicBezTo>
                  <a:cubicBezTo>
                    <a:pt x="693" y="567"/>
                    <a:pt x="569" y="692"/>
                    <a:pt x="416" y="6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auto">
            <a:xfrm>
              <a:off x="6729141" y="2659063"/>
              <a:ext cx="221873" cy="178689"/>
            </a:xfrm>
            <a:custGeom>
              <a:avLst/>
              <a:gdLst>
                <a:gd name="T0" fmla="*/ 3 w 119"/>
                <a:gd name="T1" fmla="*/ 0 h 96"/>
                <a:gd name="T2" fmla="*/ 0 w 119"/>
                <a:gd name="T3" fmla="*/ 4 h 96"/>
                <a:gd name="T4" fmla="*/ 28 w 119"/>
                <a:gd name="T5" fmla="*/ 53 h 96"/>
                <a:gd name="T6" fmla="*/ 101 w 119"/>
                <a:gd name="T7" fmla="*/ 44 h 96"/>
                <a:gd name="T8" fmla="*/ 117 w 119"/>
                <a:gd name="T9" fmla="*/ 96 h 96"/>
                <a:gd name="T10" fmla="*/ 119 w 119"/>
                <a:gd name="T11" fmla="*/ 95 h 96"/>
                <a:gd name="T12" fmla="*/ 101 w 119"/>
                <a:gd name="T13" fmla="*/ 37 h 96"/>
                <a:gd name="T14" fmla="*/ 28 w 119"/>
                <a:gd name="T15" fmla="*/ 46 h 96"/>
                <a:gd name="T16" fmla="*/ 3 w 119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19"/>
                    <a:pt x="20" y="36"/>
                    <a:pt x="28" y="53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8" y="61"/>
                    <a:pt x="113" y="78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4" y="75"/>
                    <a:pt x="108" y="56"/>
                    <a:pt x="101" y="3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30"/>
                    <a:pt x="12" y="15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auto">
            <a:xfrm>
              <a:off x="5676362" y="3011974"/>
              <a:ext cx="1036398" cy="525645"/>
            </a:xfrm>
            <a:custGeom>
              <a:avLst/>
              <a:gdLst>
                <a:gd name="T0" fmla="*/ 555 w 555"/>
                <a:gd name="T1" fmla="*/ 0 h 282"/>
                <a:gd name="T2" fmla="*/ 278 w 555"/>
                <a:gd name="T3" fmla="*/ 275 h 282"/>
                <a:gd name="T4" fmla="*/ 0 w 555"/>
                <a:gd name="T5" fmla="*/ 0 h 282"/>
                <a:gd name="T6" fmla="*/ 0 w 555"/>
                <a:gd name="T7" fmla="*/ 4 h 282"/>
                <a:gd name="T8" fmla="*/ 278 w 555"/>
                <a:gd name="T9" fmla="*/ 282 h 282"/>
                <a:gd name="T10" fmla="*/ 555 w 555"/>
                <a:gd name="T11" fmla="*/ 4 h 282"/>
                <a:gd name="T12" fmla="*/ 555 w 555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282">
                  <a:moveTo>
                    <a:pt x="555" y="0"/>
                  </a:moveTo>
                  <a:cubicBezTo>
                    <a:pt x="553" y="152"/>
                    <a:pt x="430" y="275"/>
                    <a:pt x="278" y="275"/>
                  </a:cubicBezTo>
                  <a:cubicBezTo>
                    <a:pt x="125" y="275"/>
                    <a:pt x="2" y="15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57"/>
                    <a:pt x="124" y="282"/>
                    <a:pt x="278" y="282"/>
                  </a:cubicBezTo>
                  <a:cubicBezTo>
                    <a:pt x="431" y="282"/>
                    <a:pt x="555" y="157"/>
                    <a:pt x="555" y="4"/>
                  </a:cubicBezTo>
                  <a:cubicBezTo>
                    <a:pt x="555" y="3"/>
                    <a:pt x="555" y="2"/>
                    <a:pt x="5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Oval 78"/>
            <p:cNvSpPr>
              <a:spLocks noChangeArrowheads="1"/>
            </p:cNvSpPr>
            <p:nvPr/>
          </p:nvSpPr>
          <p:spPr bwMode="auto">
            <a:xfrm>
              <a:off x="5783576" y="2602478"/>
              <a:ext cx="821971" cy="8219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Shape 2369"/>
            <p:cNvSpPr/>
            <p:nvPr/>
          </p:nvSpPr>
          <p:spPr>
            <a:xfrm>
              <a:off x="6015145" y="2827361"/>
              <a:ext cx="358831" cy="35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9908" y="3932224"/>
            <a:ext cx="1529283" cy="1523327"/>
            <a:chOff x="7169908" y="3932224"/>
            <a:chExt cx="1529283" cy="1523327"/>
          </a:xfrm>
        </p:grpSpPr>
        <p:sp>
          <p:nvSpPr>
            <p:cNvPr id="35" name="Freeform 96"/>
            <p:cNvSpPr>
              <a:spLocks noEditPoints="1"/>
            </p:cNvSpPr>
            <p:nvPr/>
          </p:nvSpPr>
          <p:spPr bwMode="auto">
            <a:xfrm>
              <a:off x="7169908" y="3932224"/>
              <a:ext cx="1529283" cy="1523327"/>
            </a:xfrm>
            <a:custGeom>
              <a:avLst/>
              <a:gdLst>
                <a:gd name="T0" fmla="*/ 819 w 819"/>
                <a:gd name="T1" fmla="*/ 409 h 817"/>
                <a:gd name="T2" fmla="*/ 754 w 819"/>
                <a:gd name="T3" fmla="*/ 340 h 817"/>
                <a:gd name="T4" fmla="*/ 791 w 819"/>
                <a:gd name="T5" fmla="*/ 260 h 817"/>
                <a:gd name="T6" fmla="*/ 706 w 819"/>
                <a:gd name="T7" fmla="*/ 220 h 817"/>
                <a:gd name="T8" fmla="*/ 710 w 819"/>
                <a:gd name="T9" fmla="*/ 132 h 817"/>
                <a:gd name="T10" fmla="*/ 617 w 819"/>
                <a:gd name="T11" fmla="*/ 126 h 817"/>
                <a:gd name="T12" fmla="*/ 588 w 819"/>
                <a:gd name="T13" fmla="*/ 41 h 817"/>
                <a:gd name="T14" fmla="*/ 499 w 819"/>
                <a:gd name="T15" fmla="*/ 70 h 817"/>
                <a:gd name="T16" fmla="*/ 441 w 819"/>
                <a:gd name="T17" fmla="*/ 2 h 817"/>
                <a:gd name="T18" fmla="*/ 379 w 819"/>
                <a:gd name="T19" fmla="*/ 2 h 817"/>
                <a:gd name="T20" fmla="*/ 321 w 819"/>
                <a:gd name="T21" fmla="*/ 70 h 817"/>
                <a:gd name="T22" fmla="*/ 231 w 819"/>
                <a:gd name="T23" fmla="*/ 41 h 817"/>
                <a:gd name="T24" fmla="*/ 203 w 819"/>
                <a:gd name="T25" fmla="*/ 126 h 817"/>
                <a:gd name="T26" fmla="*/ 109 w 819"/>
                <a:gd name="T27" fmla="*/ 132 h 817"/>
                <a:gd name="T28" fmla="*/ 114 w 819"/>
                <a:gd name="T29" fmla="*/ 220 h 817"/>
                <a:gd name="T30" fmla="*/ 28 w 819"/>
                <a:gd name="T31" fmla="*/ 260 h 817"/>
                <a:gd name="T32" fmla="*/ 65 w 819"/>
                <a:gd name="T33" fmla="*/ 340 h 817"/>
                <a:gd name="T34" fmla="*/ 0 w 819"/>
                <a:gd name="T35" fmla="*/ 409 h 817"/>
                <a:gd name="T36" fmla="*/ 63 w 819"/>
                <a:gd name="T37" fmla="*/ 469 h 817"/>
                <a:gd name="T38" fmla="*/ 27 w 819"/>
                <a:gd name="T39" fmla="*/ 557 h 817"/>
                <a:gd name="T40" fmla="*/ 107 w 819"/>
                <a:gd name="T41" fmla="*/ 589 h 817"/>
                <a:gd name="T42" fmla="*/ 106 w 819"/>
                <a:gd name="T43" fmla="*/ 685 h 817"/>
                <a:gd name="T44" fmla="*/ 191 w 819"/>
                <a:gd name="T45" fmla="*/ 685 h 817"/>
                <a:gd name="T46" fmla="*/ 225 w 819"/>
                <a:gd name="T47" fmla="*/ 776 h 817"/>
                <a:gd name="T48" fmla="*/ 304 w 819"/>
                <a:gd name="T49" fmla="*/ 745 h 817"/>
                <a:gd name="T50" fmla="*/ 368 w 819"/>
                <a:gd name="T51" fmla="*/ 817 h 817"/>
                <a:gd name="T52" fmla="*/ 410 w 819"/>
                <a:gd name="T53" fmla="*/ 762 h 817"/>
                <a:gd name="T54" fmla="*/ 451 w 819"/>
                <a:gd name="T55" fmla="*/ 817 h 817"/>
                <a:gd name="T56" fmla="*/ 516 w 819"/>
                <a:gd name="T57" fmla="*/ 745 h 817"/>
                <a:gd name="T58" fmla="*/ 594 w 819"/>
                <a:gd name="T59" fmla="*/ 776 h 817"/>
                <a:gd name="T60" fmla="*/ 628 w 819"/>
                <a:gd name="T61" fmla="*/ 685 h 817"/>
                <a:gd name="T62" fmla="*/ 713 w 819"/>
                <a:gd name="T63" fmla="*/ 685 h 817"/>
                <a:gd name="T64" fmla="*/ 712 w 819"/>
                <a:gd name="T65" fmla="*/ 589 h 817"/>
                <a:gd name="T66" fmla="*/ 792 w 819"/>
                <a:gd name="T67" fmla="*/ 557 h 817"/>
                <a:gd name="T68" fmla="*/ 756 w 819"/>
                <a:gd name="T69" fmla="*/ 469 h 817"/>
                <a:gd name="T70" fmla="*/ 410 w 819"/>
                <a:gd name="T71" fmla="*/ 704 h 817"/>
                <a:gd name="T72" fmla="*/ 410 w 819"/>
                <a:gd name="T73" fmla="*/ 114 h 817"/>
                <a:gd name="T74" fmla="*/ 410 w 819"/>
                <a:gd name="T75" fmla="*/ 70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9" h="817">
                  <a:moveTo>
                    <a:pt x="761" y="425"/>
                  </a:moveTo>
                  <a:cubicBezTo>
                    <a:pt x="819" y="409"/>
                    <a:pt x="819" y="409"/>
                    <a:pt x="819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4" y="340"/>
                    <a:pt x="754" y="340"/>
                    <a:pt x="754" y="340"/>
                  </a:cubicBezTo>
                  <a:cubicBezTo>
                    <a:pt x="751" y="325"/>
                    <a:pt x="748" y="311"/>
                    <a:pt x="743" y="297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3" y="241"/>
                    <a:pt x="774" y="222"/>
                    <a:pt x="764" y="204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5"/>
                    <a:pt x="678" y="18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696" y="116"/>
                    <a:pt x="681" y="102"/>
                    <a:pt x="664" y="89"/>
                  </a:cubicBezTo>
                  <a:cubicBezTo>
                    <a:pt x="617" y="126"/>
                    <a:pt x="617" y="126"/>
                    <a:pt x="617" y="126"/>
                  </a:cubicBezTo>
                  <a:cubicBezTo>
                    <a:pt x="604" y="116"/>
                    <a:pt x="591" y="108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69" y="32"/>
                    <a:pt x="550" y="24"/>
                    <a:pt x="530" y="18"/>
                  </a:cubicBezTo>
                  <a:cubicBezTo>
                    <a:pt x="499" y="70"/>
                    <a:pt x="499" y="70"/>
                    <a:pt x="499" y="70"/>
                  </a:cubicBezTo>
                  <a:cubicBezTo>
                    <a:pt x="483" y="66"/>
                    <a:pt x="468" y="63"/>
                    <a:pt x="452" y="61"/>
                  </a:cubicBezTo>
                  <a:cubicBezTo>
                    <a:pt x="441" y="2"/>
                    <a:pt x="441" y="2"/>
                    <a:pt x="441" y="2"/>
                  </a:cubicBezTo>
                  <a:cubicBezTo>
                    <a:pt x="431" y="1"/>
                    <a:pt x="420" y="0"/>
                    <a:pt x="410" y="0"/>
                  </a:cubicBezTo>
                  <a:cubicBezTo>
                    <a:pt x="399" y="0"/>
                    <a:pt x="389" y="1"/>
                    <a:pt x="379" y="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52" y="63"/>
                    <a:pt x="336" y="66"/>
                    <a:pt x="321" y="70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69" y="24"/>
                    <a:pt x="250" y="32"/>
                    <a:pt x="231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8"/>
                    <a:pt x="216" y="116"/>
                    <a:pt x="203" y="126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2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31" y="195"/>
                    <a:pt x="122" y="207"/>
                    <a:pt x="114" y="220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45" y="222"/>
                    <a:pt x="36" y="241"/>
                    <a:pt x="28" y="260"/>
                  </a:cubicBezTo>
                  <a:cubicBezTo>
                    <a:pt x="77" y="297"/>
                    <a:pt x="77" y="297"/>
                    <a:pt x="77" y="297"/>
                  </a:cubicBezTo>
                  <a:cubicBezTo>
                    <a:pt x="72" y="311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40"/>
                    <a:pt x="61" y="455"/>
                    <a:pt x="63" y="469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7"/>
                    <a:pt x="20" y="537"/>
                    <a:pt x="27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3" y="564"/>
                    <a:pt x="100" y="577"/>
                    <a:pt x="107" y="589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78" y="652"/>
                    <a:pt x="92" y="669"/>
                    <a:pt x="106" y="685"/>
                  </a:cubicBezTo>
                  <a:cubicBezTo>
                    <a:pt x="160" y="658"/>
                    <a:pt x="160" y="658"/>
                    <a:pt x="160" y="658"/>
                  </a:cubicBezTo>
                  <a:cubicBezTo>
                    <a:pt x="170" y="668"/>
                    <a:pt x="180" y="677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5" y="766"/>
                    <a:pt x="225" y="776"/>
                  </a:cubicBezTo>
                  <a:cubicBezTo>
                    <a:pt x="265" y="731"/>
                    <a:pt x="265" y="731"/>
                    <a:pt x="265" y="731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6"/>
                    <a:pt x="303" y="806"/>
                    <a:pt x="303" y="806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89" y="761"/>
                    <a:pt x="389" y="761"/>
                    <a:pt x="389" y="761"/>
                  </a:cubicBezTo>
                  <a:cubicBezTo>
                    <a:pt x="396" y="761"/>
                    <a:pt x="403" y="762"/>
                    <a:pt x="410" y="762"/>
                  </a:cubicBezTo>
                  <a:cubicBezTo>
                    <a:pt x="417" y="762"/>
                    <a:pt x="423" y="761"/>
                    <a:pt x="430" y="761"/>
                  </a:cubicBezTo>
                  <a:cubicBezTo>
                    <a:pt x="451" y="817"/>
                    <a:pt x="451" y="817"/>
                    <a:pt x="451" y="817"/>
                  </a:cubicBezTo>
                  <a:cubicBezTo>
                    <a:pt x="474" y="815"/>
                    <a:pt x="495" y="811"/>
                    <a:pt x="516" y="806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1"/>
                  </a:cubicBezTo>
                  <a:cubicBezTo>
                    <a:pt x="594" y="776"/>
                    <a:pt x="594" y="776"/>
                    <a:pt x="594" y="776"/>
                  </a:cubicBezTo>
                  <a:cubicBezTo>
                    <a:pt x="614" y="766"/>
                    <a:pt x="633" y="754"/>
                    <a:pt x="650" y="741"/>
                  </a:cubicBezTo>
                  <a:cubicBezTo>
                    <a:pt x="628" y="685"/>
                    <a:pt x="628" y="685"/>
                    <a:pt x="628" y="685"/>
                  </a:cubicBezTo>
                  <a:cubicBezTo>
                    <a:pt x="639" y="677"/>
                    <a:pt x="649" y="668"/>
                    <a:pt x="659" y="658"/>
                  </a:cubicBezTo>
                  <a:cubicBezTo>
                    <a:pt x="713" y="685"/>
                    <a:pt x="713" y="685"/>
                    <a:pt x="713" y="685"/>
                  </a:cubicBezTo>
                  <a:cubicBezTo>
                    <a:pt x="728" y="669"/>
                    <a:pt x="741" y="652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19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7"/>
                    <a:pt x="810" y="495"/>
                  </a:cubicBezTo>
                  <a:cubicBezTo>
                    <a:pt x="756" y="469"/>
                    <a:pt x="756" y="469"/>
                    <a:pt x="756" y="469"/>
                  </a:cubicBezTo>
                  <a:cubicBezTo>
                    <a:pt x="759" y="455"/>
                    <a:pt x="760" y="440"/>
                    <a:pt x="761" y="425"/>
                  </a:cubicBezTo>
                  <a:close/>
                  <a:moveTo>
                    <a:pt x="410" y="704"/>
                  </a:moveTo>
                  <a:cubicBezTo>
                    <a:pt x="247" y="704"/>
                    <a:pt x="114" y="572"/>
                    <a:pt x="114" y="409"/>
                  </a:cubicBezTo>
                  <a:cubicBezTo>
                    <a:pt x="114" y="246"/>
                    <a:pt x="247" y="114"/>
                    <a:pt x="410" y="114"/>
                  </a:cubicBezTo>
                  <a:cubicBezTo>
                    <a:pt x="573" y="114"/>
                    <a:pt x="705" y="246"/>
                    <a:pt x="705" y="409"/>
                  </a:cubicBezTo>
                  <a:cubicBezTo>
                    <a:pt x="705" y="572"/>
                    <a:pt x="573" y="704"/>
                    <a:pt x="410" y="7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7382845" y="4699099"/>
              <a:ext cx="1103407" cy="558404"/>
            </a:xfrm>
            <a:custGeom>
              <a:avLst/>
              <a:gdLst>
                <a:gd name="T0" fmla="*/ 591 w 591"/>
                <a:gd name="T1" fmla="*/ 0 h 299"/>
                <a:gd name="T2" fmla="*/ 296 w 591"/>
                <a:gd name="T3" fmla="*/ 292 h 299"/>
                <a:gd name="T4" fmla="*/ 0 w 591"/>
                <a:gd name="T5" fmla="*/ 0 h 299"/>
                <a:gd name="T6" fmla="*/ 0 w 591"/>
                <a:gd name="T7" fmla="*/ 4 h 299"/>
                <a:gd name="T8" fmla="*/ 296 w 591"/>
                <a:gd name="T9" fmla="*/ 299 h 299"/>
                <a:gd name="T10" fmla="*/ 591 w 591"/>
                <a:gd name="T11" fmla="*/ 4 h 299"/>
                <a:gd name="T12" fmla="*/ 591 w 591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99">
                  <a:moveTo>
                    <a:pt x="591" y="0"/>
                  </a:moveTo>
                  <a:cubicBezTo>
                    <a:pt x="589" y="162"/>
                    <a:pt x="458" y="292"/>
                    <a:pt x="296" y="292"/>
                  </a:cubicBezTo>
                  <a:cubicBezTo>
                    <a:pt x="134" y="292"/>
                    <a:pt x="2" y="16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7"/>
                    <a:pt x="133" y="299"/>
                    <a:pt x="296" y="299"/>
                  </a:cubicBezTo>
                  <a:cubicBezTo>
                    <a:pt x="459" y="299"/>
                    <a:pt x="591" y="167"/>
                    <a:pt x="591" y="4"/>
                  </a:cubicBezTo>
                  <a:cubicBezTo>
                    <a:pt x="591" y="3"/>
                    <a:pt x="591" y="2"/>
                    <a:pt x="5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Oval 113"/>
            <p:cNvSpPr>
              <a:spLocks noChangeArrowheads="1"/>
            </p:cNvSpPr>
            <p:nvPr/>
          </p:nvSpPr>
          <p:spPr bwMode="auto">
            <a:xfrm>
              <a:off x="7485592" y="4247909"/>
              <a:ext cx="897914" cy="8979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Shape 2434"/>
            <p:cNvSpPr/>
            <p:nvPr/>
          </p:nvSpPr>
          <p:spPr>
            <a:xfrm>
              <a:off x="7746034" y="4510598"/>
              <a:ext cx="377030" cy="37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9088" y="2501420"/>
            <a:ext cx="1800493" cy="1399964"/>
            <a:chOff x="1079088" y="2501420"/>
            <a:chExt cx="1800493" cy="1399964"/>
          </a:xfrm>
        </p:grpSpPr>
        <p:sp>
          <p:nvSpPr>
            <p:cNvPr id="4" name="TextBox 3"/>
            <p:cNvSpPr txBox="1"/>
            <p:nvPr/>
          </p:nvSpPr>
          <p:spPr>
            <a:xfrm>
              <a:off x="107908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908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170199" y="2501420"/>
              <a:ext cx="418376" cy="4183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9088" y="4460091"/>
            <a:ext cx="1800493" cy="1399964"/>
            <a:chOff x="1079088" y="4460091"/>
            <a:chExt cx="1800493" cy="1399964"/>
          </a:xfrm>
        </p:grpSpPr>
        <p:sp>
          <p:nvSpPr>
            <p:cNvPr id="8" name="TextBox 7"/>
            <p:cNvSpPr txBox="1"/>
            <p:nvPr/>
          </p:nvSpPr>
          <p:spPr>
            <a:xfrm>
              <a:off x="107908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908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170199" y="4460091"/>
              <a:ext cx="418376" cy="4183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6168" y="2501420"/>
            <a:ext cx="1800493" cy="1399964"/>
            <a:chOff x="3906168" y="2501420"/>
            <a:chExt cx="1800493" cy="1399964"/>
          </a:xfrm>
        </p:grpSpPr>
        <p:sp>
          <p:nvSpPr>
            <p:cNvPr id="12" name="TextBox 11"/>
            <p:cNvSpPr txBox="1"/>
            <p:nvPr/>
          </p:nvSpPr>
          <p:spPr>
            <a:xfrm>
              <a:off x="390616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0616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997279" y="2501420"/>
              <a:ext cx="418376" cy="4183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06168" y="4460091"/>
            <a:ext cx="1800493" cy="1399964"/>
            <a:chOff x="3906168" y="4460091"/>
            <a:chExt cx="1800493" cy="1399964"/>
          </a:xfrm>
        </p:grpSpPr>
        <p:sp>
          <p:nvSpPr>
            <p:cNvPr id="16" name="TextBox 15"/>
            <p:cNvSpPr txBox="1"/>
            <p:nvPr/>
          </p:nvSpPr>
          <p:spPr>
            <a:xfrm>
              <a:off x="390616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0616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3997279" y="4460091"/>
              <a:ext cx="418376" cy="4183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24359" y="2207381"/>
            <a:ext cx="4218899" cy="3783844"/>
            <a:chOff x="6824359" y="2207381"/>
            <a:chExt cx="4218899" cy="3783844"/>
          </a:xfrm>
        </p:grpSpPr>
        <p:sp>
          <p:nvSpPr>
            <p:cNvPr id="20" name="Shape 5166"/>
            <p:cNvSpPr/>
            <p:nvPr/>
          </p:nvSpPr>
          <p:spPr>
            <a:xfrm>
              <a:off x="7837473" y="2617448"/>
              <a:ext cx="1670364" cy="148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1" y="0"/>
                  </a:moveTo>
                  <a:lnTo>
                    <a:pt x="4125" y="12945"/>
                  </a:lnTo>
                  <a:lnTo>
                    <a:pt x="0" y="21600"/>
                  </a:lnTo>
                  <a:lnTo>
                    <a:pt x="21600" y="7769"/>
                  </a:lnTo>
                  <a:lnTo>
                    <a:pt x="171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5167"/>
            <p:cNvSpPr/>
            <p:nvPr/>
          </p:nvSpPr>
          <p:spPr>
            <a:xfrm>
              <a:off x="7330916" y="3495010"/>
              <a:ext cx="2689783" cy="154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0"/>
                  </a:moveTo>
                  <a:lnTo>
                    <a:pt x="2561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039" y="0"/>
                    <a:pt x="1903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Shape 5168"/>
            <p:cNvSpPr/>
            <p:nvPr/>
          </p:nvSpPr>
          <p:spPr>
            <a:xfrm>
              <a:off x="6824359" y="4446554"/>
              <a:ext cx="3709201" cy="15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3" y="0"/>
                  </a:moveTo>
                  <a:lnTo>
                    <a:pt x="1857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743" y="0"/>
                    <a:pt x="197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824360" y="5398096"/>
              <a:ext cx="4218898" cy="593129"/>
              <a:chOff x="6824360" y="5398096"/>
              <a:chExt cx="4218898" cy="593129"/>
            </a:xfrm>
          </p:grpSpPr>
          <p:sp>
            <p:nvSpPr>
              <p:cNvPr id="33" name="Shape 5174"/>
              <p:cNvSpPr/>
              <p:nvPr/>
            </p:nvSpPr>
            <p:spPr>
              <a:xfrm>
                <a:off x="6824360" y="5398096"/>
                <a:ext cx="4218898" cy="593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967" y="0"/>
                    </a:lnTo>
                    <a:lnTo>
                      <a:pt x="1633" y="0"/>
                    </a:ln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Shape 2368"/>
              <p:cNvSpPr/>
              <p:nvPr/>
            </p:nvSpPr>
            <p:spPr>
              <a:xfrm>
                <a:off x="8747959" y="5525182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344031" y="2207381"/>
              <a:ext cx="1165160" cy="942427"/>
              <a:chOff x="8344031" y="2207381"/>
              <a:chExt cx="1165160" cy="942427"/>
            </a:xfrm>
          </p:grpSpPr>
          <p:sp>
            <p:nvSpPr>
              <p:cNvPr id="31" name="Shape 5171"/>
              <p:cNvSpPr/>
              <p:nvPr/>
            </p:nvSpPr>
            <p:spPr>
              <a:xfrm>
                <a:off x="8344031" y="2207381"/>
                <a:ext cx="1165160" cy="942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2" name="Shape 2430"/>
              <p:cNvSpPr/>
              <p:nvPr/>
            </p:nvSpPr>
            <p:spPr>
              <a:xfrm>
                <a:off x="8777893" y="2695575"/>
                <a:ext cx="311831" cy="311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837474" y="3495010"/>
              <a:ext cx="2180073" cy="593135"/>
              <a:chOff x="7837474" y="3495010"/>
              <a:chExt cx="2180073" cy="593135"/>
            </a:xfrm>
          </p:grpSpPr>
          <p:sp>
            <p:nvSpPr>
              <p:cNvPr id="29" name="Shape 5173"/>
              <p:cNvSpPr/>
              <p:nvPr/>
            </p:nvSpPr>
            <p:spPr>
              <a:xfrm>
                <a:off x="7837474" y="3495010"/>
                <a:ext cx="2180073" cy="593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440" y="0"/>
                    </a:lnTo>
                    <a:cubicBezTo>
                      <a:pt x="18440" y="0"/>
                      <a:pt x="3160" y="0"/>
                      <a:pt x="31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0" name="Shape 2369"/>
              <p:cNvSpPr/>
              <p:nvPr/>
            </p:nvSpPr>
            <p:spPr>
              <a:xfrm>
                <a:off x="8747959" y="3605741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330918" y="4446553"/>
              <a:ext cx="3199490" cy="593136"/>
              <a:chOff x="7330918" y="4446553"/>
              <a:chExt cx="3199490" cy="593136"/>
            </a:xfrm>
          </p:grpSpPr>
          <p:sp>
            <p:nvSpPr>
              <p:cNvPr id="27" name="Shape 5172"/>
              <p:cNvSpPr/>
              <p:nvPr/>
            </p:nvSpPr>
            <p:spPr>
              <a:xfrm>
                <a:off x="7330918" y="4446553"/>
                <a:ext cx="3199490" cy="593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447" y="0"/>
                    </a:lnTo>
                    <a:cubicBezTo>
                      <a:pt x="19447" y="0"/>
                      <a:pt x="2153" y="0"/>
                      <a:pt x="21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8" name="Shape 2434"/>
              <p:cNvSpPr/>
              <p:nvPr/>
            </p:nvSpPr>
            <p:spPr>
              <a:xfrm>
                <a:off x="8747959" y="4557285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ircle"/>
          <p:cNvSpPr/>
          <p:nvPr/>
        </p:nvSpPr>
        <p:spPr>
          <a:xfrm>
            <a:off x="1368115" y="2578100"/>
            <a:ext cx="952501" cy="9525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" name="Rather than performance e-services.…"/>
          <p:cNvSpPr txBox="1"/>
          <p:nvPr/>
        </p:nvSpPr>
        <p:spPr>
          <a:xfrm>
            <a:off x="615664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via market </a:t>
            </a:r>
            <a:r>
              <a:rPr sz="1000" dirty="0" err="1"/>
              <a:t>infomediaries</a:t>
            </a:r>
            <a:r>
              <a:rPr sz="1000" dirty="0"/>
              <a:t>. </a:t>
            </a:r>
          </a:p>
        </p:txBody>
      </p:sp>
      <p:sp>
        <p:nvSpPr>
          <p:cNvPr id="5" name="Marketing"/>
          <p:cNvSpPr txBox="1"/>
          <p:nvPr/>
        </p:nvSpPr>
        <p:spPr>
          <a:xfrm>
            <a:off x="1284116" y="3843503"/>
            <a:ext cx="98462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 dirty="0">
                <a:latin typeface="+mn-lt"/>
              </a:rPr>
              <a:t>Marketing</a:t>
            </a:r>
          </a:p>
        </p:txBody>
      </p:sp>
      <p:sp>
        <p:nvSpPr>
          <p:cNvPr id="6" name="Circle"/>
          <p:cNvSpPr/>
          <p:nvPr/>
        </p:nvSpPr>
        <p:spPr>
          <a:xfrm>
            <a:off x="4202538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7" name="Rather than performance e-services.…"/>
          <p:cNvSpPr txBox="1"/>
          <p:nvPr/>
        </p:nvSpPr>
        <p:spPr>
          <a:xfrm>
            <a:off x="3450086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8" name="Analysis"/>
          <p:cNvSpPr txBox="1"/>
          <p:nvPr/>
        </p:nvSpPr>
        <p:spPr>
          <a:xfrm>
            <a:off x="4232352" y="3843503"/>
            <a:ext cx="779252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Analysis</a:t>
            </a:r>
          </a:p>
        </p:txBody>
      </p:sp>
      <p:sp>
        <p:nvSpPr>
          <p:cNvPr id="9" name="Circle"/>
          <p:cNvSpPr/>
          <p:nvPr/>
        </p:nvSpPr>
        <p:spPr>
          <a:xfrm>
            <a:off x="7036961" y="2578100"/>
            <a:ext cx="952501" cy="95250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" name="Rather than performance e-services.…"/>
          <p:cNvSpPr txBox="1"/>
          <p:nvPr/>
        </p:nvSpPr>
        <p:spPr>
          <a:xfrm>
            <a:off x="6284510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1" name="Consulting"/>
          <p:cNvSpPr txBox="1"/>
          <p:nvPr/>
        </p:nvSpPr>
        <p:spPr>
          <a:xfrm>
            <a:off x="6922505" y="3843503"/>
            <a:ext cx="100828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Consulting</a:t>
            </a:r>
          </a:p>
        </p:txBody>
      </p:sp>
      <p:sp>
        <p:nvSpPr>
          <p:cNvPr id="12" name="Circle"/>
          <p:cNvSpPr/>
          <p:nvPr/>
        </p:nvSpPr>
        <p:spPr>
          <a:xfrm>
            <a:off x="9871384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" name="Rather than performance e-services.…"/>
          <p:cNvSpPr txBox="1"/>
          <p:nvPr/>
        </p:nvSpPr>
        <p:spPr>
          <a:xfrm>
            <a:off x="9118932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4" name="Projects"/>
          <p:cNvSpPr txBox="1"/>
          <p:nvPr/>
        </p:nvSpPr>
        <p:spPr>
          <a:xfrm>
            <a:off x="9902801" y="3843503"/>
            <a:ext cx="768287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Projects</a:t>
            </a:r>
          </a:p>
        </p:txBody>
      </p:sp>
      <p:sp>
        <p:nvSpPr>
          <p:cNvPr id="15" name="Shape"/>
          <p:cNvSpPr/>
          <p:nvPr/>
        </p:nvSpPr>
        <p:spPr>
          <a:xfrm>
            <a:off x="1653865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6" name="Shape"/>
          <p:cNvSpPr/>
          <p:nvPr/>
        </p:nvSpPr>
        <p:spPr>
          <a:xfrm>
            <a:off x="4488288" y="2881162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7" name="Shape"/>
          <p:cNvSpPr/>
          <p:nvPr/>
        </p:nvSpPr>
        <p:spPr>
          <a:xfrm>
            <a:off x="7322711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8" name="Shape"/>
          <p:cNvSpPr/>
          <p:nvPr/>
        </p:nvSpPr>
        <p:spPr>
          <a:xfrm>
            <a:off x="10157134" y="2898486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</p:spTree>
    <p:extLst>
      <p:ext uri="{BB962C8B-B14F-4D97-AF65-F5344CB8AC3E}">
        <p14:creationId xmlns:p14="http://schemas.microsoft.com/office/powerpoint/2010/main" val="956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900362" y="1566639"/>
          <a:ext cx="6554049" cy="487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912774" y="2893735"/>
            <a:ext cx="2464342" cy="2254222"/>
            <a:chOff x="4912465" y="2893595"/>
            <a:chExt cx="2464984" cy="2254809"/>
          </a:xfrm>
        </p:grpSpPr>
        <p:grpSp>
          <p:nvGrpSpPr>
            <p:cNvPr id="5" name="Group 4"/>
            <p:cNvGrpSpPr/>
            <p:nvPr/>
          </p:nvGrpSpPr>
          <p:grpSpPr>
            <a:xfrm>
              <a:off x="6768692" y="4693585"/>
              <a:ext cx="596162" cy="37225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12465" y="4611017"/>
              <a:ext cx="752899" cy="537387"/>
              <a:chOff x="5099051" y="4389438"/>
              <a:chExt cx="427038" cy="304801"/>
            </a:xfrm>
            <a:solidFill>
              <a:schemeClr val="bg1"/>
            </a:solidFill>
          </p:grpSpPr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5151438" y="4389438"/>
                <a:ext cx="322263" cy="241300"/>
              </a:xfrm>
              <a:custGeom>
                <a:avLst/>
                <a:gdLst>
                  <a:gd name="T0" fmla="*/ 203 w 203"/>
                  <a:gd name="T1" fmla="*/ 0 h 152"/>
                  <a:gd name="T2" fmla="*/ 0 w 203"/>
                  <a:gd name="T3" fmla="*/ 0 h 152"/>
                  <a:gd name="T4" fmla="*/ 0 w 203"/>
                  <a:gd name="T5" fmla="*/ 152 h 152"/>
                  <a:gd name="T6" fmla="*/ 203 w 203"/>
                  <a:gd name="T7" fmla="*/ 152 h 152"/>
                  <a:gd name="T8" fmla="*/ 203 w 203"/>
                  <a:gd name="T9" fmla="*/ 0 h 152"/>
                  <a:gd name="T10" fmla="*/ 192 w 203"/>
                  <a:gd name="T11" fmla="*/ 140 h 152"/>
                  <a:gd name="T12" fmla="*/ 12 w 203"/>
                  <a:gd name="T13" fmla="*/ 140 h 152"/>
                  <a:gd name="T14" fmla="*/ 12 w 203"/>
                  <a:gd name="T15" fmla="*/ 12 h 152"/>
                  <a:gd name="T16" fmla="*/ 192 w 203"/>
                  <a:gd name="T17" fmla="*/ 12 h 152"/>
                  <a:gd name="T18" fmla="*/ 192 w 203"/>
                  <a:gd name="T19" fmla="*/ 1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52">
                    <a:moveTo>
                      <a:pt x="203" y="0"/>
                    </a:moveTo>
                    <a:lnTo>
                      <a:pt x="0" y="0"/>
                    </a:lnTo>
                    <a:lnTo>
                      <a:pt x="0" y="152"/>
                    </a:lnTo>
                    <a:lnTo>
                      <a:pt x="203" y="152"/>
                    </a:lnTo>
                    <a:lnTo>
                      <a:pt x="203" y="0"/>
                    </a:lnTo>
                    <a:close/>
                    <a:moveTo>
                      <a:pt x="192" y="140"/>
                    </a:moveTo>
                    <a:lnTo>
                      <a:pt x="12" y="140"/>
                    </a:lnTo>
                    <a:lnTo>
                      <a:pt x="12" y="12"/>
                    </a:lnTo>
                    <a:lnTo>
                      <a:pt x="192" y="12"/>
                    </a:lnTo>
                    <a:lnTo>
                      <a:pt x="192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099051" y="4641851"/>
                <a:ext cx="427038" cy="52388"/>
              </a:xfrm>
              <a:custGeom>
                <a:avLst/>
                <a:gdLst>
                  <a:gd name="T0" fmla="*/ 100 w 114"/>
                  <a:gd name="T1" fmla="*/ 0 h 14"/>
                  <a:gd name="T2" fmla="*/ 57 w 114"/>
                  <a:gd name="T3" fmla="*/ 0 h 14"/>
                  <a:gd name="T4" fmla="*/ 14 w 114"/>
                  <a:gd name="T5" fmla="*/ 0 h 14"/>
                  <a:gd name="T6" fmla="*/ 0 w 114"/>
                  <a:gd name="T7" fmla="*/ 5 h 14"/>
                  <a:gd name="T8" fmla="*/ 0 w 114"/>
                  <a:gd name="T9" fmla="*/ 10 h 14"/>
                  <a:gd name="T10" fmla="*/ 10 w 114"/>
                  <a:gd name="T11" fmla="*/ 14 h 14"/>
                  <a:gd name="T12" fmla="*/ 41 w 114"/>
                  <a:gd name="T13" fmla="*/ 14 h 14"/>
                  <a:gd name="T14" fmla="*/ 73 w 114"/>
                  <a:gd name="T15" fmla="*/ 14 h 14"/>
                  <a:gd name="T16" fmla="*/ 104 w 114"/>
                  <a:gd name="T17" fmla="*/ 14 h 14"/>
                  <a:gd name="T18" fmla="*/ 114 w 114"/>
                  <a:gd name="T19" fmla="*/ 10 h 14"/>
                  <a:gd name="T20" fmla="*/ 114 w 114"/>
                  <a:gd name="T21" fmla="*/ 5 h 14"/>
                  <a:gd name="T22" fmla="*/ 100 w 114"/>
                  <a:gd name="T23" fmla="*/ 0 h 14"/>
                  <a:gd name="T24" fmla="*/ 64 w 114"/>
                  <a:gd name="T25" fmla="*/ 11 h 14"/>
                  <a:gd name="T26" fmla="*/ 52 w 114"/>
                  <a:gd name="T27" fmla="*/ 11 h 14"/>
                  <a:gd name="T28" fmla="*/ 51 w 114"/>
                  <a:gd name="T29" fmla="*/ 10 h 14"/>
                  <a:gd name="T30" fmla="*/ 52 w 114"/>
                  <a:gd name="T31" fmla="*/ 9 h 14"/>
                  <a:gd name="T32" fmla="*/ 52 w 114"/>
                  <a:gd name="T33" fmla="*/ 9 h 14"/>
                  <a:gd name="T34" fmla="*/ 64 w 114"/>
                  <a:gd name="T35" fmla="*/ 9 h 14"/>
                  <a:gd name="T36" fmla="*/ 65 w 114"/>
                  <a:gd name="T37" fmla="*/ 10 h 14"/>
                  <a:gd name="T38" fmla="*/ 64 w 114"/>
                  <a:gd name="T39" fmla="*/ 11 h 14"/>
                  <a:gd name="T40" fmla="*/ 14 w 114"/>
                  <a:gd name="T41" fmla="*/ 3 h 14"/>
                  <a:gd name="T42" fmla="*/ 17 w 114"/>
                  <a:gd name="T43" fmla="*/ 2 h 14"/>
                  <a:gd name="T44" fmla="*/ 98 w 114"/>
                  <a:gd name="T45" fmla="*/ 2 h 14"/>
                  <a:gd name="T46" fmla="*/ 102 w 114"/>
                  <a:gd name="T47" fmla="*/ 3 h 14"/>
                  <a:gd name="T48" fmla="*/ 14 w 114"/>
                  <a:gd name="T4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4" h="14">
                    <a:moveTo>
                      <a:pt x="10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2" y="14"/>
                      <a:pt x="10" y="14"/>
                    </a:cubicBezTo>
                    <a:cubicBezTo>
                      <a:pt x="18" y="14"/>
                      <a:pt x="41" y="14"/>
                      <a:pt x="41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96" y="14"/>
                      <a:pt x="104" y="14"/>
                    </a:cubicBezTo>
                    <a:cubicBezTo>
                      <a:pt x="112" y="14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lnTo>
                      <a:pt x="100" y="0"/>
                    </a:lnTo>
                    <a:close/>
                    <a:moveTo>
                      <a:pt x="64" y="11"/>
                    </a:move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65" y="9"/>
                      <a:pt x="65" y="10"/>
                    </a:cubicBezTo>
                    <a:cubicBezTo>
                      <a:pt x="65" y="10"/>
                      <a:pt x="64" y="11"/>
                      <a:pt x="64" y="11"/>
                    </a:cubicBezTo>
                    <a:close/>
                    <a:moveTo>
                      <a:pt x="14" y="3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2" y="3"/>
                      <a:pt x="102" y="3"/>
                      <a:pt x="102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756098" y="3025142"/>
              <a:ext cx="621351" cy="319072"/>
              <a:chOff x="7991476" y="3906838"/>
              <a:chExt cx="352425" cy="180975"/>
            </a:xfrm>
            <a:solidFill>
              <a:schemeClr val="bg1"/>
            </a:solidFill>
          </p:grpSpPr>
          <p:sp>
            <p:nvSpPr>
              <p:cNvPr id="11" name="Freeform 48"/>
              <p:cNvSpPr>
                <a:spLocks noEditPoints="1"/>
              </p:cNvSpPr>
              <p:nvPr/>
            </p:nvSpPr>
            <p:spPr bwMode="auto">
              <a:xfrm>
                <a:off x="7991476" y="3906838"/>
                <a:ext cx="352425" cy="180975"/>
              </a:xfrm>
              <a:custGeom>
                <a:avLst/>
                <a:gdLst>
                  <a:gd name="T0" fmla="*/ 88 w 94"/>
                  <a:gd name="T1" fmla="*/ 0 h 48"/>
                  <a:gd name="T2" fmla="*/ 13 w 94"/>
                  <a:gd name="T3" fmla="*/ 0 h 48"/>
                  <a:gd name="T4" fmla="*/ 7 w 94"/>
                  <a:gd name="T5" fmla="*/ 5 h 48"/>
                  <a:gd name="T6" fmla="*/ 7 w 94"/>
                  <a:gd name="T7" fmla="*/ 15 h 48"/>
                  <a:gd name="T8" fmla="*/ 0 w 94"/>
                  <a:gd name="T9" fmla="*/ 15 h 48"/>
                  <a:gd name="T10" fmla="*/ 0 w 94"/>
                  <a:gd name="T11" fmla="*/ 33 h 48"/>
                  <a:gd name="T12" fmla="*/ 7 w 94"/>
                  <a:gd name="T13" fmla="*/ 33 h 48"/>
                  <a:gd name="T14" fmla="*/ 7 w 94"/>
                  <a:gd name="T15" fmla="*/ 43 h 48"/>
                  <a:gd name="T16" fmla="*/ 13 w 94"/>
                  <a:gd name="T17" fmla="*/ 48 h 48"/>
                  <a:gd name="T18" fmla="*/ 88 w 94"/>
                  <a:gd name="T19" fmla="*/ 48 h 48"/>
                  <a:gd name="T20" fmla="*/ 94 w 94"/>
                  <a:gd name="T21" fmla="*/ 43 h 48"/>
                  <a:gd name="T22" fmla="*/ 94 w 94"/>
                  <a:gd name="T23" fmla="*/ 5 h 48"/>
                  <a:gd name="T24" fmla="*/ 88 w 94"/>
                  <a:gd name="T25" fmla="*/ 0 h 48"/>
                  <a:gd name="T26" fmla="*/ 88 w 94"/>
                  <a:gd name="T27" fmla="*/ 42 h 48"/>
                  <a:gd name="T28" fmla="*/ 87 w 94"/>
                  <a:gd name="T29" fmla="*/ 43 h 48"/>
                  <a:gd name="T30" fmla="*/ 13 w 94"/>
                  <a:gd name="T31" fmla="*/ 43 h 48"/>
                  <a:gd name="T32" fmla="*/ 12 w 94"/>
                  <a:gd name="T33" fmla="*/ 42 h 48"/>
                  <a:gd name="T34" fmla="*/ 12 w 94"/>
                  <a:gd name="T35" fmla="*/ 5 h 48"/>
                  <a:gd name="T36" fmla="*/ 13 w 94"/>
                  <a:gd name="T37" fmla="*/ 4 h 48"/>
                  <a:gd name="T38" fmla="*/ 87 w 94"/>
                  <a:gd name="T39" fmla="*/ 4 h 48"/>
                  <a:gd name="T40" fmla="*/ 88 w 94"/>
                  <a:gd name="T41" fmla="*/ 5 h 48"/>
                  <a:gd name="T42" fmla="*/ 88 w 94"/>
                  <a:gd name="T43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48">
                    <a:moveTo>
                      <a:pt x="88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7" y="2"/>
                      <a:pt x="7" y="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6"/>
                      <a:pt x="10" y="48"/>
                      <a:pt x="13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8"/>
                      <a:pt x="94" y="46"/>
                      <a:pt x="94" y="43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2"/>
                      <a:pt x="91" y="0"/>
                      <a:pt x="88" y="0"/>
                    </a:cubicBezTo>
                    <a:close/>
                    <a:moveTo>
                      <a:pt x="88" y="42"/>
                    </a:moveTo>
                    <a:cubicBezTo>
                      <a:pt x="88" y="43"/>
                      <a:pt x="88" y="43"/>
                      <a:pt x="87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2" y="43"/>
                      <a:pt x="12" y="4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8" y="4"/>
                      <a:pt x="88" y="5"/>
                      <a:pt x="88" y="5"/>
                    </a:cubicBezTo>
                    <a:lnTo>
                      <a:pt x="8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Rectangle 49"/>
              <p:cNvSpPr>
                <a:spLocks noChangeArrowheads="1"/>
              </p:cNvSpPr>
              <p:nvPr/>
            </p:nvSpPr>
            <p:spPr bwMode="auto">
              <a:xfrm>
                <a:off x="8145463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Rectangle 50"/>
              <p:cNvSpPr>
                <a:spLocks noChangeArrowheads="1"/>
              </p:cNvSpPr>
              <p:nvPr/>
            </p:nvSpPr>
            <p:spPr bwMode="auto">
              <a:xfrm>
                <a:off x="8231188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37655" y="2893595"/>
              <a:ext cx="702519" cy="582167"/>
              <a:chOff x="7964488" y="4356101"/>
              <a:chExt cx="398463" cy="330200"/>
            </a:xfrm>
            <a:solidFill>
              <a:schemeClr val="bg1"/>
            </a:solidFill>
          </p:grpSpPr>
          <p:sp>
            <p:nvSpPr>
              <p:cNvPr id="9" name="Freeform 95"/>
              <p:cNvSpPr>
                <a:spLocks/>
              </p:cNvSpPr>
              <p:nvPr/>
            </p:nvSpPr>
            <p:spPr bwMode="auto">
              <a:xfrm>
                <a:off x="8085138" y="4356101"/>
                <a:ext cx="277813" cy="307975"/>
              </a:xfrm>
              <a:custGeom>
                <a:avLst/>
                <a:gdLst>
                  <a:gd name="T0" fmla="*/ 33 w 74"/>
                  <a:gd name="T1" fmla="*/ 0 h 82"/>
                  <a:gd name="T2" fmla="*/ 0 w 74"/>
                  <a:gd name="T3" fmla="*/ 14 h 82"/>
                  <a:gd name="T4" fmla="*/ 3 w 74"/>
                  <a:gd name="T5" fmla="*/ 14 h 82"/>
                  <a:gd name="T6" fmla="*/ 6 w 74"/>
                  <a:gd name="T7" fmla="*/ 14 h 82"/>
                  <a:gd name="T8" fmla="*/ 33 w 74"/>
                  <a:gd name="T9" fmla="*/ 4 h 82"/>
                  <a:gd name="T10" fmla="*/ 69 w 74"/>
                  <a:gd name="T11" fmla="*/ 32 h 82"/>
                  <a:gd name="T12" fmla="*/ 43 w 74"/>
                  <a:gd name="T13" fmla="*/ 60 h 82"/>
                  <a:gd name="T14" fmla="*/ 40 w 74"/>
                  <a:gd name="T15" fmla="*/ 64 h 82"/>
                  <a:gd name="T16" fmla="*/ 47 w 74"/>
                  <a:gd name="T17" fmla="*/ 63 h 82"/>
                  <a:gd name="T18" fmla="*/ 55 w 74"/>
                  <a:gd name="T19" fmla="*/ 82 h 82"/>
                  <a:gd name="T20" fmla="*/ 59 w 74"/>
                  <a:gd name="T21" fmla="*/ 82 h 82"/>
                  <a:gd name="T22" fmla="*/ 59 w 74"/>
                  <a:gd name="T23" fmla="*/ 58 h 82"/>
                  <a:gd name="T24" fmla="*/ 74 w 74"/>
                  <a:gd name="T25" fmla="*/ 32 h 82"/>
                  <a:gd name="T26" fmla="*/ 33 w 74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82">
                    <a:moveTo>
                      <a:pt x="33" y="0"/>
                    </a:moveTo>
                    <a:cubicBezTo>
                      <a:pt x="19" y="0"/>
                      <a:pt x="7" y="6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13" y="8"/>
                      <a:pt x="22" y="4"/>
                      <a:pt x="33" y="4"/>
                    </a:cubicBezTo>
                    <a:cubicBezTo>
                      <a:pt x="53" y="4"/>
                      <a:pt x="69" y="17"/>
                      <a:pt x="69" y="32"/>
                    </a:cubicBezTo>
                    <a:cubicBezTo>
                      <a:pt x="69" y="46"/>
                      <a:pt x="58" y="57"/>
                      <a:pt x="43" y="60"/>
                    </a:cubicBezTo>
                    <a:cubicBezTo>
                      <a:pt x="42" y="61"/>
                      <a:pt x="41" y="63"/>
                      <a:pt x="40" y="64"/>
                    </a:cubicBezTo>
                    <a:cubicBezTo>
                      <a:pt x="42" y="64"/>
                      <a:pt x="45" y="64"/>
                      <a:pt x="47" y="63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8" y="52"/>
                      <a:pt x="74" y="43"/>
                      <a:pt x="74" y="32"/>
                    </a:cubicBezTo>
                    <a:cubicBezTo>
                      <a:pt x="74" y="15"/>
                      <a:pt x="56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0" name="Freeform 96"/>
              <p:cNvSpPr>
                <a:spLocks/>
              </p:cNvSpPr>
              <p:nvPr/>
            </p:nvSpPr>
            <p:spPr bwMode="auto">
              <a:xfrm>
                <a:off x="7964488" y="4427538"/>
                <a:ext cx="271463" cy="258763"/>
              </a:xfrm>
              <a:custGeom>
                <a:avLst/>
                <a:gdLst>
                  <a:gd name="T0" fmla="*/ 36 w 72"/>
                  <a:gd name="T1" fmla="*/ 0 h 69"/>
                  <a:gd name="T2" fmla="*/ 0 w 72"/>
                  <a:gd name="T3" fmla="*/ 28 h 69"/>
                  <a:gd name="T4" fmla="*/ 12 w 72"/>
                  <a:gd name="T5" fmla="*/ 50 h 69"/>
                  <a:gd name="T6" fmla="*/ 9 w 72"/>
                  <a:gd name="T7" fmla="*/ 69 h 69"/>
                  <a:gd name="T8" fmla="*/ 12 w 72"/>
                  <a:gd name="T9" fmla="*/ 69 h 69"/>
                  <a:gd name="T10" fmla="*/ 23 w 72"/>
                  <a:gd name="T11" fmla="*/ 55 h 69"/>
                  <a:gd name="T12" fmla="*/ 36 w 72"/>
                  <a:gd name="T13" fmla="*/ 57 h 69"/>
                  <a:gd name="T14" fmla="*/ 72 w 72"/>
                  <a:gd name="T15" fmla="*/ 28 h 69"/>
                  <a:gd name="T16" fmla="*/ 36 w 72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16" y="0"/>
                      <a:pt x="0" y="13"/>
                      <a:pt x="0" y="28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7" y="57"/>
                      <a:pt x="31" y="57"/>
                      <a:pt x="36" y="57"/>
                    </a:cubicBezTo>
                    <a:cubicBezTo>
                      <a:pt x="56" y="57"/>
                      <a:pt x="72" y="44"/>
                      <a:pt x="72" y="28"/>
                    </a:cubicBezTo>
                    <a:cubicBezTo>
                      <a:pt x="72" y="13"/>
                      <a:pt x="5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394012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394012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927201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porta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27201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lorem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6887" y="2196195"/>
            <a:ext cx="5043052" cy="3155297"/>
            <a:chOff x="12230598" y="4189188"/>
            <a:chExt cx="10086103" cy="6310594"/>
          </a:xfrm>
        </p:grpSpPr>
        <p:grpSp>
          <p:nvGrpSpPr>
            <p:cNvPr id="4" name="Group 3"/>
            <p:cNvGrpSpPr/>
            <p:nvPr/>
          </p:nvGrpSpPr>
          <p:grpSpPr>
            <a:xfrm>
              <a:off x="12279094" y="6656350"/>
              <a:ext cx="9906319" cy="3843432"/>
              <a:chOff x="12279094" y="5486399"/>
              <a:chExt cx="9906319" cy="384343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2790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7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8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03906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5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6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379903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55900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5318981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6078952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6838924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75988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835886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911883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2279094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039066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5" name="Oval 44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3799037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455900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31897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6078952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683892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759889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8358865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9118837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>
              <a:xfrm flipV="1">
                <a:off x="12279096" y="7442546"/>
                <a:ext cx="7576229" cy="12628"/>
              </a:xfrm>
              <a:prstGeom prst="line">
                <a:avLst/>
              </a:prstGeom>
              <a:ln w="12700" cmpd="sng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0524061" y="5680717"/>
                <a:ext cx="166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80%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0524057" y="8136707"/>
                <a:ext cx="16613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50%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230598" y="4189188"/>
              <a:ext cx="10086103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ea typeface="Lato Light" charset="0"/>
                  <a:cs typeface="Lato Light" charset="0"/>
                </a:rPr>
                <a:t>Entrepreneurial activities differ substantially depending on the type of organization and creativity. Entrepreneurial activities differ substantially depending on the type of organization and creativity. Entrepreneurial</a:t>
              </a:r>
            </a:p>
          </p:txBody>
        </p:sp>
      </p:grpSp>
      <p:sp>
        <p:nvSpPr>
          <p:cNvPr id="69" name="Pie 68"/>
          <p:cNvSpPr/>
          <p:nvPr/>
        </p:nvSpPr>
        <p:spPr>
          <a:xfrm flipH="1">
            <a:off x="2119542" y="2697348"/>
            <a:ext cx="2658958" cy="2537200"/>
          </a:xfrm>
          <a:prstGeom prst="pie">
            <a:avLst>
              <a:gd name="adj1" fmla="val 2261062"/>
              <a:gd name="adj2" fmla="val 16347059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 rot="8911458" flipH="1">
            <a:off x="1430015" y="2320524"/>
            <a:ext cx="2658958" cy="2537200"/>
          </a:xfrm>
          <a:prstGeom prst="pie">
            <a:avLst>
              <a:gd name="adj1" fmla="val 3753089"/>
              <a:gd name="adj2" fmla="val 110181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3591647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/>
          </p:nvPr>
        </p:nvGraphicFramePr>
        <p:xfrm>
          <a:off x="628646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/>
          </p:nvPr>
        </p:nvGraphicFramePr>
        <p:xfrm>
          <a:off x="898128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896828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5268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864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425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2504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351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4"/>
                </a:solidFill>
                <a:ea typeface="Lato" panose="020F0502020204030203" pitchFamily="34" charset="0"/>
              </a:rPr>
              <a:t>9</a:t>
            </a:r>
            <a:r>
              <a:rPr lang="en-US" sz="20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564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3"/>
                </a:solidFill>
                <a:ea typeface="Lato" panose="020F0502020204030203" pitchFamily="34" charset="0"/>
              </a:rPr>
              <a:t>5</a:t>
            </a:r>
            <a:r>
              <a:rPr lang="en-US" sz="20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8955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2"/>
                </a:solidFill>
                <a:ea typeface="Lato" panose="020F0502020204030203" pitchFamily="34" charset="0"/>
              </a:rPr>
              <a:t>6</a:t>
            </a:r>
            <a:r>
              <a:rPr lang="en-US" sz="20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990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1"/>
                </a:solidFill>
                <a:ea typeface="Lato" panose="020F0502020204030203" pitchFamily="34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808946" y="2854396"/>
            <a:ext cx="748109" cy="696429"/>
            <a:chOff x="15354300" y="2265363"/>
            <a:chExt cx="2895600" cy="2695575"/>
          </a:xfrm>
          <a:solidFill>
            <a:schemeClr val="accent4"/>
          </a:solidFill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946438" y="3568701"/>
              <a:ext cx="1711325" cy="1206500"/>
            </a:xfrm>
            <a:custGeom>
              <a:avLst/>
              <a:gdLst>
                <a:gd name="T0" fmla="*/ 663 w 2156"/>
                <a:gd name="T1" fmla="*/ 1022 h 1520"/>
                <a:gd name="T2" fmla="*/ 596 w 2156"/>
                <a:gd name="T3" fmla="*/ 980 h 1520"/>
                <a:gd name="T4" fmla="*/ 531 w 2156"/>
                <a:gd name="T5" fmla="*/ 945 h 1520"/>
                <a:gd name="T6" fmla="*/ 525 w 2156"/>
                <a:gd name="T7" fmla="*/ 1091 h 1520"/>
                <a:gd name="T8" fmla="*/ 616 w 2156"/>
                <a:gd name="T9" fmla="*/ 1102 h 1520"/>
                <a:gd name="T10" fmla="*/ 655 w 2156"/>
                <a:gd name="T11" fmla="*/ 1185 h 1520"/>
                <a:gd name="T12" fmla="*/ 757 w 2156"/>
                <a:gd name="T13" fmla="*/ 1180 h 1520"/>
                <a:gd name="T14" fmla="*/ 799 w 2156"/>
                <a:gd name="T15" fmla="*/ 1265 h 1520"/>
                <a:gd name="T16" fmla="*/ 924 w 2156"/>
                <a:gd name="T17" fmla="*/ 1287 h 1520"/>
                <a:gd name="T18" fmla="*/ 966 w 2156"/>
                <a:gd name="T19" fmla="*/ 1365 h 1520"/>
                <a:gd name="T20" fmla="*/ 1034 w 2156"/>
                <a:gd name="T21" fmla="*/ 1398 h 1520"/>
                <a:gd name="T22" fmla="*/ 1109 w 2156"/>
                <a:gd name="T23" fmla="*/ 1272 h 1520"/>
                <a:gd name="T24" fmla="*/ 1175 w 2156"/>
                <a:gd name="T25" fmla="*/ 1142 h 1520"/>
                <a:gd name="T26" fmla="*/ 1100 w 2156"/>
                <a:gd name="T27" fmla="*/ 1103 h 1520"/>
                <a:gd name="T28" fmla="*/ 1034 w 2156"/>
                <a:gd name="T29" fmla="*/ 1057 h 1520"/>
                <a:gd name="T30" fmla="*/ 961 w 2156"/>
                <a:gd name="T31" fmla="*/ 990 h 1520"/>
                <a:gd name="T32" fmla="*/ 855 w 2156"/>
                <a:gd name="T33" fmla="*/ 1040 h 1520"/>
                <a:gd name="T34" fmla="*/ 792 w 2156"/>
                <a:gd name="T35" fmla="*/ 951 h 1520"/>
                <a:gd name="T36" fmla="*/ 1076 w 2156"/>
                <a:gd name="T37" fmla="*/ 157 h 1520"/>
                <a:gd name="T38" fmla="*/ 924 w 2156"/>
                <a:gd name="T39" fmla="*/ 260 h 1520"/>
                <a:gd name="T40" fmla="*/ 877 w 2156"/>
                <a:gd name="T41" fmla="*/ 468 h 1520"/>
                <a:gd name="T42" fmla="*/ 941 w 2156"/>
                <a:gd name="T43" fmla="*/ 610 h 1520"/>
                <a:gd name="T44" fmla="*/ 1038 w 2156"/>
                <a:gd name="T45" fmla="*/ 485 h 1520"/>
                <a:gd name="T46" fmla="*/ 1076 w 2156"/>
                <a:gd name="T47" fmla="*/ 362 h 1520"/>
                <a:gd name="T48" fmla="*/ 1181 w 2156"/>
                <a:gd name="T49" fmla="*/ 294 h 1520"/>
                <a:gd name="T50" fmla="*/ 1257 w 2156"/>
                <a:gd name="T51" fmla="*/ 291 h 1520"/>
                <a:gd name="T52" fmla="*/ 1519 w 2156"/>
                <a:gd name="T53" fmla="*/ 442 h 1520"/>
                <a:gd name="T54" fmla="*/ 1779 w 2156"/>
                <a:gd name="T55" fmla="*/ 591 h 1520"/>
                <a:gd name="T56" fmla="*/ 1889 w 2156"/>
                <a:gd name="T57" fmla="*/ 693 h 1520"/>
                <a:gd name="T58" fmla="*/ 2025 w 2156"/>
                <a:gd name="T59" fmla="*/ 826 h 1520"/>
                <a:gd name="T60" fmla="*/ 1735 w 2156"/>
                <a:gd name="T61" fmla="*/ 298 h 1520"/>
                <a:gd name="T62" fmla="*/ 1561 w 2156"/>
                <a:gd name="T63" fmla="*/ 331 h 1520"/>
                <a:gd name="T64" fmla="*/ 1270 w 2156"/>
                <a:gd name="T65" fmla="*/ 183 h 1520"/>
                <a:gd name="T66" fmla="*/ 1159 w 2156"/>
                <a:gd name="T67" fmla="*/ 0 h 1520"/>
                <a:gd name="T68" fmla="*/ 1289 w 2156"/>
                <a:gd name="T69" fmla="*/ 54 h 1520"/>
                <a:gd name="T70" fmla="*/ 1521 w 2156"/>
                <a:gd name="T71" fmla="*/ 189 h 1520"/>
                <a:gd name="T72" fmla="*/ 2009 w 2156"/>
                <a:gd name="T73" fmla="*/ 109 h 1520"/>
                <a:gd name="T74" fmla="*/ 2139 w 2156"/>
                <a:gd name="T75" fmla="*/ 916 h 1520"/>
                <a:gd name="T76" fmla="*/ 2000 w 2156"/>
                <a:gd name="T77" fmla="*/ 958 h 1520"/>
                <a:gd name="T78" fmla="*/ 1732 w 2156"/>
                <a:gd name="T79" fmla="*/ 1033 h 1520"/>
                <a:gd name="T80" fmla="*/ 1627 w 2156"/>
                <a:gd name="T81" fmla="*/ 1109 h 1520"/>
                <a:gd name="T82" fmla="*/ 1465 w 2156"/>
                <a:gd name="T83" fmla="*/ 1220 h 1520"/>
                <a:gd name="T84" fmla="*/ 1337 w 2156"/>
                <a:gd name="T85" fmla="*/ 1339 h 1520"/>
                <a:gd name="T86" fmla="*/ 1221 w 2156"/>
                <a:gd name="T87" fmla="*/ 1319 h 1520"/>
                <a:gd name="T88" fmla="*/ 1155 w 2156"/>
                <a:gd name="T89" fmla="*/ 1431 h 1520"/>
                <a:gd name="T90" fmla="*/ 1022 w 2156"/>
                <a:gd name="T91" fmla="*/ 1520 h 1520"/>
                <a:gd name="T92" fmla="*/ 826 w 2156"/>
                <a:gd name="T93" fmla="*/ 1414 h 1520"/>
                <a:gd name="T94" fmla="*/ 597 w 2156"/>
                <a:gd name="T95" fmla="*/ 1291 h 1520"/>
                <a:gd name="T96" fmla="*/ 396 w 2156"/>
                <a:gd name="T97" fmla="*/ 1159 h 1520"/>
                <a:gd name="T98" fmla="*/ 31 w 2156"/>
                <a:gd name="T99" fmla="*/ 888 h 1520"/>
                <a:gd name="T100" fmla="*/ 120 w 2156"/>
                <a:gd name="T101" fmla="*/ 165 h 1520"/>
                <a:gd name="T102" fmla="*/ 225 w 2156"/>
                <a:gd name="T103" fmla="*/ 179 h 1520"/>
                <a:gd name="T104" fmla="*/ 476 w 2156"/>
                <a:gd name="T105" fmla="*/ 244 h 1520"/>
                <a:gd name="T106" fmla="*/ 608 w 2156"/>
                <a:gd name="T107" fmla="*/ 253 h 1520"/>
                <a:gd name="T108" fmla="*/ 794 w 2156"/>
                <a:gd name="T109" fmla="*/ 138 h 1520"/>
                <a:gd name="T110" fmla="*/ 984 w 2156"/>
                <a:gd name="T111" fmla="*/ 72 h 1520"/>
                <a:gd name="T112" fmla="*/ 1159 w 2156"/>
                <a:gd name="T113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6" h="1520">
                  <a:moveTo>
                    <a:pt x="759" y="937"/>
                  </a:moveTo>
                  <a:lnTo>
                    <a:pt x="739" y="938"/>
                  </a:lnTo>
                  <a:lnTo>
                    <a:pt x="729" y="943"/>
                  </a:lnTo>
                  <a:lnTo>
                    <a:pt x="717" y="953"/>
                  </a:lnTo>
                  <a:lnTo>
                    <a:pt x="703" y="967"/>
                  </a:lnTo>
                  <a:lnTo>
                    <a:pt x="689" y="987"/>
                  </a:lnTo>
                  <a:lnTo>
                    <a:pt x="673" y="1011"/>
                  </a:lnTo>
                  <a:lnTo>
                    <a:pt x="663" y="1022"/>
                  </a:lnTo>
                  <a:lnTo>
                    <a:pt x="651" y="1029"/>
                  </a:lnTo>
                  <a:lnTo>
                    <a:pt x="638" y="1031"/>
                  </a:lnTo>
                  <a:lnTo>
                    <a:pt x="624" y="1029"/>
                  </a:lnTo>
                  <a:lnTo>
                    <a:pt x="611" y="1022"/>
                  </a:lnTo>
                  <a:lnTo>
                    <a:pt x="603" y="1012"/>
                  </a:lnTo>
                  <a:lnTo>
                    <a:pt x="597" y="999"/>
                  </a:lnTo>
                  <a:lnTo>
                    <a:pt x="596" y="985"/>
                  </a:lnTo>
                  <a:lnTo>
                    <a:pt x="596" y="980"/>
                  </a:lnTo>
                  <a:lnTo>
                    <a:pt x="593" y="973"/>
                  </a:lnTo>
                  <a:lnTo>
                    <a:pt x="586" y="964"/>
                  </a:lnTo>
                  <a:lnTo>
                    <a:pt x="576" y="954"/>
                  </a:lnTo>
                  <a:lnTo>
                    <a:pt x="566" y="946"/>
                  </a:lnTo>
                  <a:lnTo>
                    <a:pt x="555" y="941"/>
                  </a:lnTo>
                  <a:lnTo>
                    <a:pt x="545" y="938"/>
                  </a:lnTo>
                  <a:lnTo>
                    <a:pt x="536" y="940"/>
                  </a:lnTo>
                  <a:lnTo>
                    <a:pt x="531" y="945"/>
                  </a:lnTo>
                  <a:lnTo>
                    <a:pt x="461" y="1047"/>
                  </a:lnTo>
                  <a:lnTo>
                    <a:pt x="461" y="1050"/>
                  </a:lnTo>
                  <a:lnTo>
                    <a:pt x="466" y="1057"/>
                  </a:lnTo>
                  <a:lnTo>
                    <a:pt x="472" y="1065"/>
                  </a:lnTo>
                  <a:lnTo>
                    <a:pt x="484" y="1077"/>
                  </a:lnTo>
                  <a:lnTo>
                    <a:pt x="498" y="1084"/>
                  </a:lnTo>
                  <a:lnTo>
                    <a:pt x="512" y="1090"/>
                  </a:lnTo>
                  <a:lnTo>
                    <a:pt x="525" y="1091"/>
                  </a:lnTo>
                  <a:lnTo>
                    <a:pt x="540" y="1089"/>
                  </a:lnTo>
                  <a:lnTo>
                    <a:pt x="551" y="1082"/>
                  </a:lnTo>
                  <a:lnTo>
                    <a:pt x="563" y="1077"/>
                  </a:lnTo>
                  <a:lnTo>
                    <a:pt x="575" y="1074"/>
                  </a:lnTo>
                  <a:lnTo>
                    <a:pt x="588" y="1077"/>
                  </a:lnTo>
                  <a:lnTo>
                    <a:pt x="600" y="1082"/>
                  </a:lnTo>
                  <a:lnTo>
                    <a:pt x="609" y="1091"/>
                  </a:lnTo>
                  <a:lnTo>
                    <a:pt x="616" y="1102"/>
                  </a:lnTo>
                  <a:lnTo>
                    <a:pt x="618" y="1115"/>
                  </a:lnTo>
                  <a:lnTo>
                    <a:pt x="616" y="1127"/>
                  </a:lnTo>
                  <a:lnTo>
                    <a:pt x="615" y="1132"/>
                  </a:lnTo>
                  <a:lnTo>
                    <a:pt x="615" y="1139"/>
                  </a:lnTo>
                  <a:lnTo>
                    <a:pt x="617" y="1149"/>
                  </a:lnTo>
                  <a:lnTo>
                    <a:pt x="623" y="1160"/>
                  </a:lnTo>
                  <a:lnTo>
                    <a:pt x="637" y="1174"/>
                  </a:lnTo>
                  <a:lnTo>
                    <a:pt x="655" y="1185"/>
                  </a:lnTo>
                  <a:lnTo>
                    <a:pt x="673" y="1192"/>
                  </a:lnTo>
                  <a:lnTo>
                    <a:pt x="694" y="1195"/>
                  </a:lnTo>
                  <a:lnTo>
                    <a:pt x="703" y="1195"/>
                  </a:lnTo>
                  <a:lnTo>
                    <a:pt x="712" y="1191"/>
                  </a:lnTo>
                  <a:lnTo>
                    <a:pt x="722" y="1187"/>
                  </a:lnTo>
                  <a:lnTo>
                    <a:pt x="733" y="1181"/>
                  </a:lnTo>
                  <a:lnTo>
                    <a:pt x="745" y="1179"/>
                  </a:lnTo>
                  <a:lnTo>
                    <a:pt x="757" y="1180"/>
                  </a:lnTo>
                  <a:lnTo>
                    <a:pt x="768" y="1185"/>
                  </a:lnTo>
                  <a:lnTo>
                    <a:pt x="778" y="1192"/>
                  </a:lnTo>
                  <a:lnTo>
                    <a:pt x="784" y="1203"/>
                  </a:lnTo>
                  <a:lnTo>
                    <a:pt x="787" y="1216"/>
                  </a:lnTo>
                  <a:lnTo>
                    <a:pt x="787" y="1228"/>
                  </a:lnTo>
                  <a:lnTo>
                    <a:pt x="787" y="1242"/>
                  </a:lnTo>
                  <a:lnTo>
                    <a:pt x="793" y="1255"/>
                  </a:lnTo>
                  <a:lnTo>
                    <a:pt x="799" y="1265"/>
                  </a:lnTo>
                  <a:lnTo>
                    <a:pt x="814" y="1279"/>
                  </a:lnTo>
                  <a:lnTo>
                    <a:pt x="831" y="1290"/>
                  </a:lnTo>
                  <a:lnTo>
                    <a:pt x="850" y="1296"/>
                  </a:lnTo>
                  <a:lnTo>
                    <a:pt x="869" y="1300"/>
                  </a:lnTo>
                  <a:lnTo>
                    <a:pt x="888" y="1298"/>
                  </a:lnTo>
                  <a:lnTo>
                    <a:pt x="904" y="1293"/>
                  </a:lnTo>
                  <a:lnTo>
                    <a:pt x="914" y="1290"/>
                  </a:lnTo>
                  <a:lnTo>
                    <a:pt x="924" y="1287"/>
                  </a:lnTo>
                  <a:lnTo>
                    <a:pt x="938" y="1290"/>
                  </a:lnTo>
                  <a:lnTo>
                    <a:pt x="949" y="1296"/>
                  </a:lnTo>
                  <a:lnTo>
                    <a:pt x="958" y="1304"/>
                  </a:lnTo>
                  <a:lnTo>
                    <a:pt x="963" y="1315"/>
                  </a:lnTo>
                  <a:lnTo>
                    <a:pt x="965" y="1326"/>
                  </a:lnTo>
                  <a:lnTo>
                    <a:pt x="964" y="1338"/>
                  </a:lnTo>
                  <a:lnTo>
                    <a:pt x="964" y="1351"/>
                  </a:lnTo>
                  <a:lnTo>
                    <a:pt x="966" y="1365"/>
                  </a:lnTo>
                  <a:lnTo>
                    <a:pt x="974" y="1376"/>
                  </a:lnTo>
                  <a:lnTo>
                    <a:pt x="987" y="1388"/>
                  </a:lnTo>
                  <a:lnTo>
                    <a:pt x="1004" y="1397"/>
                  </a:lnTo>
                  <a:lnTo>
                    <a:pt x="1022" y="1400"/>
                  </a:lnTo>
                  <a:lnTo>
                    <a:pt x="1025" y="1400"/>
                  </a:lnTo>
                  <a:lnTo>
                    <a:pt x="1028" y="1399"/>
                  </a:lnTo>
                  <a:lnTo>
                    <a:pt x="1030" y="1399"/>
                  </a:lnTo>
                  <a:lnTo>
                    <a:pt x="1034" y="1398"/>
                  </a:lnTo>
                  <a:lnTo>
                    <a:pt x="1036" y="1396"/>
                  </a:lnTo>
                  <a:lnTo>
                    <a:pt x="1040" y="1388"/>
                  </a:lnTo>
                  <a:lnTo>
                    <a:pt x="1048" y="1375"/>
                  </a:lnTo>
                  <a:lnTo>
                    <a:pt x="1058" y="1358"/>
                  </a:lnTo>
                  <a:lnTo>
                    <a:pt x="1070" y="1339"/>
                  </a:lnTo>
                  <a:lnTo>
                    <a:pt x="1082" y="1317"/>
                  </a:lnTo>
                  <a:lnTo>
                    <a:pt x="1096" y="1295"/>
                  </a:lnTo>
                  <a:lnTo>
                    <a:pt x="1109" y="1272"/>
                  </a:lnTo>
                  <a:lnTo>
                    <a:pt x="1122" y="1249"/>
                  </a:lnTo>
                  <a:lnTo>
                    <a:pt x="1134" y="1228"/>
                  </a:lnTo>
                  <a:lnTo>
                    <a:pt x="1145" y="1208"/>
                  </a:lnTo>
                  <a:lnTo>
                    <a:pt x="1155" y="1192"/>
                  </a:lnTo>
                  <a:lnTo>
                    <a:pt x="1163" y="1179"/>
                  </a:lnTo>
                  <a:lnTo>
                    <a:pt x="1168" y="1171"/>
                  </a:lnTo>
                  <a:lnTo>
                    <a:pt x="1174" y="1156"/>
                  </a:lnTo>
                  <a:lnTo>
                    <a:pt x="1175" y="1142"/>
                  </a:lnTo>
                  <a:lnTo>
                    <a:pt x="1171" y="1127"/>
                  </a:lnTo>
                  <a:lnTo>
                    <a:pt x="1163" y="1118"/>
                  </a:lnTo>
                  <a:lnTo>
                    <a:pt x="1153" y="1110"/>
                  </a:lnTo>
                  <a:lnTo>
                    <a:pt x="1142" y="1103"/>
                  </a:lnTo>
                  <a:lnTo>
                    <a:pt x="1130" y="1100"/>
                  </a:lnTo>
                  <a:lnTo>
                    <a:pt x="1119" y="1097"/>
                  </a:lnTo>
                  <a:lnTo>
                    <a:pt x="1109" y="1099"/>
                  </a:lnTo>
                  <a:lnTo>
                    <a:pt x="1100" y="1103"/>
                  </a:lnTo>
                  <a:lnTo>
                    <a:pt x="1088" y="1111"/>
                  </a:lnTo>
                  <a:lnTo>
                    <a:pt x="1075" y="1114"/>
                  </a:lnTo>
                  <a:lnTo>
                    <a:pt x="1061" y="1113"/>
                  </a:lnTo>
                  <a:lnTo>
                    <a:pt x="1048" y="1106"/>
                  </a:lnTo>
                  <a:lnTo>
                    <a:pt x="1038" y="1096"/>
                  </a:lnTo>
                  <a:lnTo>
                    <a:pt x="1033" y="1084"/>
                  </a:lnTo>
                  <a:lnTo>
                    <a:pt x="1032" y="1070"/>
                  </a:lnTo>
                  <a:lnTo>
                    <a:pt x="1034" y="1057"/>
                  </a:lnTo>
                  <a:lnTo>
                    <a:pt x="1035" y="1049"/>
                  </a:lnTo>
                  <a:lnTo>
                    <a:pt x="1033" y="1040"/>
                  </a:lnTo>
                  <a:lnTo>
                    <a:pt x="1027" y="1030"/>
                  </a:lnTo>
                  <a:lnTo>
                    <a:pt x="1018" y="1018"/>
                  </a:lnTo>
                  <a:lnTo>
                    <a:pt x="1006" y="1008"/>
                  </a:lnTo>
                  <a:lnTo>
                    <a:pt x="992" y="999"/>
                  </a:lnTo>
                  <a:lnTo>
                    <a:pt x="976" y="994"/>
                  </a:lnTo>
                  <a:lnTo>
                    <a:pt x="961" y="990"/>
                  </a:lnTo>
                  <a:lnTo>
                    <a:pt x="944" y="991"/>
                  </a:lnTo>
                  <a:lnTo>
                    <a:pt x="929" y="996"/>
                  </a:lnTo>
                  <a:lnTo>
                    <a:pt x="914" y="1006"/>
                  </a:lnTo>
                  <a:lnTo>
                    <a:pt x="902" y="1021"/>
                  </a:lnTo>
                  <a:lnTo>
                    <a:pt x="893" y="1032"/>
                  </a:lnTo>
                  <a:lnTo>
                    <a:pt x="881" y="1039"/>
                  </a:lnTo>
                  <a:lnTo>
                    <a:pt x="869" y="1041"/>
                  </a:lnTo>
                  <a:lnTo>
                    <a:pt x="855" y="1040"/>
                  </a:lnTo>
                  <a:lnTo>
                    <a:pt x="843" y="1033"/>
                  </a:lnTo>
                  <a:lnTo>
                    <a:pt x="833" y="1025"/>
                  </a:lnTo>
                  <a:lnTo>
                    <a:pt x="827" y="1012"/>
                  </a:lnTo>
                  <a:lnTo>
                    <a:pt x="825" y="998"/>
                  </a:lnTo>
                  <a:lnTo>
                    <a:pt x="824" y="989"/>
                  </a:lnTo>
                  <a:lnTo>
                    <a:pt x="817" y="976"/>
                  </a:lnTo>
                  <a:lnTo>
                    <a:pt x="807" y="963"/>
                  </a:lnTo>
                  <a:lnTo>
                    <a:pt x="792" y="951"/>
                  </a:lnTo>
                  <a:lnTo>
                    <a:pt x="776" y="942"/>
                  </a:lnTo>
                  <a:lnTo>
                    <a:pt x="759" y="937"/>
                  </a:lnTo>
                  <a:close/>
                  <a:moveTo>
                    <a:pt x="1154" y="119"/>
                  </a:moveTo>
                  <a:lnTo>
                    <a:pt x="1145" y="122"/>
                  </a:lnTo>
                  <a:lnTo>
                    <a:pt x="1132" y="128"/>
                  </a:lnTo>
                  <a:lnTo>
                    <a:pt x="1116" y="136"/>
                  </a:lnTo>
                  <a:lnTo>
                    <a:pt x="1096" y="146"/>
                  </a:lnTo>
                  <a:lnTo>
                    <a:pt x="1076" y="157"/>
                  </a:lnTo>
                  <a:lnTo>
                    <a:pt x="1054" y="170"/>
                  </a:lnTo>
                  <a:lnTo>
                    <a:pt x="1030" y="183"/>
                  </a:lnTo>
                  <a:lnTo>
                    <a:pt x="1008" y="197"/>
                  </a:lnTo>
                  <a:lnTo>
                    <a:pt x="987" y="212"/>
                  </a:lnTo>
                  <a:lnTo>
                    <a:pt x="967" y="225"/>
                  </a:lnTo>
                  <a:lnTo>
                    <a:pt x="950" y="238"/>
                  </a:lnTo>
                  <a:lnTo>
                    <a:pt x="935" y="250"/>
                  </a:lnTo>
                  <a:lnTo>
                    <a:pt x="924" y="260"/>
                  </a:lnTo>
                  <a:lnTo>
                    <a:pt x="918" y="269"/>
                  </a:lnTo>
                  <a:lnTo>
                    <a:pt x="913" y="286"/>
                  </a:lnTo>
                  <a:lnTo>
                    <a:pt x="909" y="309"/>
                  </a:lnTo>
                  <a:lnTo>
                    <a:pt x="902" y="337"/>
                  </a:lnTo>
                  <a:lnTo>
                    <a:pt x="896" y="368"/>
                  </a:lnTo>
                  <a:lnTo>
                    <a:pt x="889" y="401"/>
                  </a:lnTo>
                  <a:lnTo>
                    <a:pt x="882" y="435"/>
                  </a:lnTo>
                  <a:lnTo>
                    <a:pt x="877" y="468"/>
                  </a:lnTo>
                  <a:lnTo>
                    <a:pt x="870" y="501"/>
                  </a:lnTo>
                  <a:lnTo>
                    <a:pt x="864" y="531"/>
                  </a:lnTo>
                  <a:lnTo>
                    <a:pt x="859" y="556"/>
                  </a:lnTo>
                  <a:lnTo>
                    <a:pt x="867" y="569"/>
                  </a:lnTo>
                  <a:lnTo>
                    <a:pt x="881" y="580"/>
                  </a:lnTo>
                  <a:lnTo>
                    <a:pt x="899" y="592"/>
                  </a:lnTo>
                  <a:lnTo>
                    <a:pt x="919" y="602"/>
                  </a:lnTo>
                  <a:lnTo>
                    <a:pt x="941" y="610"/>
                  </a:lnTo>
                  <a:lnTo>
                    <a:pt x="963" y="616"/>
                  </a:lnTo>
                  <a:lnTo>
                    <a:pt x="984" y="619"/>
                  </a:lnTo>
                  <a:lnTo>
                    <a:pt x="1002" y="618"/>
                  </a:lnTo>
                  <a:lnTo>
                    <a:pt x="1008" y="595"/>
                  </a:lnTo>
                  <a:lnTo>
                    <a:pt x="1015" y="570"/>
                  </a:lnTo>
                  <a:lnTo>
                    <a:pt x="1023" y="542"/>
                  </a:lnTo>
                  <a:lnTo>
                    <a:pt x="1030" y="513"/>
                  </a:lnTo>
                  <a:lnTo>
                    <a:pt x="1038" y="485"/>
                  </a:lnTo>
                  <a:lnTo>
                    <a:pt x="1045" y="458"/>
                  </a:lnTo>
                  <a:lnTo>
                    <a:pt x="1051" y="434"/>
                  </a:lnTo>
                  <a:lnTo>
                    <a:pt x="1058" y="412"/>
                  </a:lnTo>
                  <a:lnTo>
                    <a:pt x="1063" y="395"/>
                  </a:lnTo>
                  <a:lnTo>
                    <a:pt x="1066" y="383"/>
                  </a:lnTo>
                  <a:lnTo>
                    <a:pt x="1067" y="377"/>
                  </a:lnTo>
                  <a:lnTo>
                    <a:pt x="1070" y="371"/>
                  </a:lnTo>
                  <a:lnTo>
                    <a:pt x="1076" y="362"/>
                  </a:lnTo>
                  <a:lnTo>
                    <a:pt x="1084" y="352"/>
                  </a:lnTo>
                  <a:lnTo>
                    <a:pt x="1096" y="340"/>
                  </a:lnTo>
                  <a:lnTo>
                    <a:pt x="1113" y="327"/>
                  </a:lnTo>
                  <a:lnTo>
                    <a:pt x="1135" y="313"/>
                  </a:lnTo>
                  <a:lnTo>
                    <a:pt x="1164" y="298"/>
                  </a:lnTo>
                  <a:lnTo>
                    <a:pt x="1170" y="296"/>
                  </a:lnTo>
                  <a:lnTo>
                    <a:pt x="1175" y="295"/>
                  </a:lnTo>
                  <a:lnTo>
                    <a:pt x="1181" y="294"/>
                  </a:lnTo>
                  <a:lnTo>
                    <a:pt x="1184" y="294"/>
                  </a:lnTo>
                  <a:lnTo>
                    <a:pt x="1193" y="294"/>
                  </a:lnTo>
                  <a:lnTo>
                    <a:pt x="1205" y="294"/>
                  </a:lnTo>
                  <a:lnTo>
                    <a:pt x="1218" y="292"/>
                  </a:lnTo>
                  <a:lnTo>
                    <a:pt x="1233" y="292"/>
                  </a:lnTo>
                  <a:lnTo>
                    <a:pt x="1245" y="291"/>
                  </a:lnTo>
                  <a:lnTo>
                    <a:pt x="1254" y="291"/>
                  </a:lnTo>
                  <a:lnTo>
                    <a:pt x="1257" y="291"/>
                  </a:lnTo>
                  <a:lnTo>
                    <a:pt x="1268" y="292"/>
                  </a:lnTo>
                  <a:lnTo>
                    <a:pt x="1278" y="297"/>
                  </a:lnTo>
                  <a:lnTo>
                    <a:pt x="1318" y="321"/>
                  </a:lnTo>
                  <a:lnTo>
                    <a:pt x="1358" y="345"/>
                  </a:lnTo>
                  <a:lnTo>
                    <a:pt x="1399" y="370"/>
                  </a:lnTo>
                  <a:lnTo>
                    <a:pt x="1438" y="394"/>
                  </a:lnTo>
                  <a:lnTo>
                    <a:pt x="1479" y="418"/>
                  </a:lnTo>
                  <a:lnTo>
                    <a:pt x="1519" y="442"/>
                  </a:lnTo>
                  <a:lnTo>
                    <a:pt x="1558" y="465"/>
                  </a:lnTo>
                  <a:lnTo>
                    <a:pt x="1595" y="486"/>
                  </a:lnTo>
                  <a:lnTo>
                    <a:pt x="1632" y="507"/>
                  </a:lnTo>
                  <a:lnTo>
                    <a:pt x="1666" y="527"/>
                  </a:lnTo>
                  <a:lnTo>
                    <a:pt x="1698" y="545"/>
                  </a:lnTo>
                  <a:lnTo>
                    <a:pt x="1728" y="562"/>
                  </a:lnTo>
                  <a:lnTo>
                    <a:pt x="1755" y="577"/>
                  </a:lnTo>
                  <a:lnTo>
                    <a:pt x="1779" y="591"/>
                  </a:lnTo>
                  <a:lnTo>
                    <a:pt x="1799" y="603"/>
                  </a:lnTo>
                  <a:lnTo>
                    <a:pt x="1814" y="612"/>
                  </a:lnTo>
                  <a:lnTo>
                    <a:pt x="1826" y="618"/>
                  </a:lnTo>
                  <a:lnTo>
                    <a:pt x="1834" y="623"/>
                  </a:lnTo>
                  <a:lnTo>
                    <a:pt x="1837" y="625"/>
                  </a:lnTo>
                  <a:lnTo>
                    <a:pt x="1860" y="645"/>
                  </a:lnTo>
                  <a:lnTo>
                    <a:pt x="1876" y="668"/>
                  </a:lnTo>
                  <a:lnTo>
                    <a:pt x="1889" y="693"/>
                  </a:lnTo>
                  <a:lnTo>
                    <a:pt x="1897" y="721"/>
                  </a:lnTo>
                  <a:lnTo>
                    <a:pt x="1899" y="750"/>
                  </a:lnTo>
                  <a:lnTo>
                    <a:pt x="1897" y="779"/>
                  </a:lnTo>
                  <a:lnTo>
                    <a:pt x="1889" y="809"/>
                  </a:lnTo>
                  <a:lnTo>
                    <a:pt x="1878" y="834"/>
                  </a:lnTo>
                  <a:lnTo>
                    <a:pt x="1865" y="856"/>
                  </a:lnTo>
                  <a:lnTo>
                    <a:pt x="1849" y="876"/>
                  </a:lnTo>
                  <a:lnTo>
                    <a:pt x="2025" y="826"/>
                  </a:lnTo>
                  <a:lnTo>
                    <a:pt x="1931" y="246"/>
                  </a:lnTo>
                  <a:lnTo>
                    <a:pt x="1910" y="252"/>
                  </a:lnTo>
                  <a:lnTo>
                    <a:pt x="1886" y="258"/>
                  </a:lnTo>
                  <a:lnTo>
                    <a:pt x="1858" y="265"/>
                  </a:lnTo>
                  <a:lnTo>
                    <a:pt x="1829" y="274"/>
                  </a:lnTo>
                  <a:lnTo>
                    <a:pt x="1798" y="281"/>
                  </a:lnTo>
                  <a:lnTo>
                    <a:pt x="1766" y="290"/>
                  </a:lnTo>
                  <a:lnTo>
                    <a:pt x="1735" y="298"/>
                  </a:lnTo>
                  <a:lnTo>
                    <a:pt x="1704" y="306"/>
                  </a:lnTo>
                  <a:lnTo>
                    <a:pt x="1675" y="313"/>
                  </a:lnTo>
                  <a:lnTo>
                    <a:pt x="1650" y="320"/>
                  </a:lnTo>
                  <a:lnTo>
                    <a:pt x="1626" y="326"/>
                  </a:lnTo>
                  <a:lnTo>
                    <a:pt x="1608" y="330"/>
                  </a:lnTo>
                  <a:lnTo>
                    <a:pt x="1593" y="332"/>
                  </a:lnTo>
                  <a:lnTo>
                    <a:pt x="1585" y="333"/>
                  </a:lnTo>
                  <a:lnTo>
                    <a:pt x="1561" y="331"/>
                  </a:lnTo>
                  <a:lnTo>
                    <a:pt x="1533" y="323"/>
                  </a:lnTo>
                  <a:lnTo>
                    <a:pt x="1502" y="311"/>
                  </a:lnTo>
                  <a:lnTo>
                    <a:pt x="1468" y="296"/>
                  </a:lnTo>
                  <a:lnTo>
                    <a:pt x="1430" y="276"/>
                  </a:lnTo>
                  <a:lnTo>
                    <a:pt x="1388" y="252"/>
                  </a:lnTo>
                  <a:lnTo>
                    <a:pt x="1341" y="225"/>
                  </a:lnTo>
                  <a:lnTo>
                    <a:pt x="1291" y="195"/>
                  </a:lnTo>
                  <a:lnTo>
                    <a:pt x="1270" y="183"/>
                  </a:lnTo>
                  <a:lnTo>
                    <a:pt x="1249" y="170"/>
                  </a:lnTo>
                  <a:lnTo>
                    <a:pt x="1228" y="158"/>
                  </a:lnTo>
                  <a:lnTo>
                    <a:pt x="1208" y="147"/>
                  </a:lnTo>
                  <a:lnTo>
                    <a:pt x="1191" y="137"/>
                  </a:lnTo>
                  <a:lnTo>
                    <a:pt x="1175" y="128"/>
                  </a:lnTo>
                  <a:lnTo>
                    <a:pt x="1163" y="122"/>
                  </a:lnTo>
                  <a:lnTo>
                    <a:pt x="1154" y="119"/>
                  </a:lnTo>
                  <a:close/>
                  <a:moveTo>
                    <a:pt x="1159" y="0"/>
                  </a:moveTo>
                  <a:lnTo>
                    <a:pt x="1170" y="0"/>
                  </a:lnTo>
                  <a:lnTo>
                    <a:pt x="1181" y="2"/>
                  </a:lnTo>
                  <a:lnTo>
                    <a:pt x="1193" y="5"/>
                  </a:lnTo>
                  <a:lnTo>
                    <a:pt x="1207" y="11"/>
                  </a:lnTo>
                  <a:lnTo>
                    <a:pt x="1223" y="19"/>
                  </a:lnTo>
                  <a:lnTo>
                    <a:pt x="1242" y="27"/>
                  </a:lnTo>
                  <a:lnTo>
                    <a:pt x="1264" y="40"/>
                  </a:lnTo>
                  <a:lnTo>
                    <a:pt x="1289" y="54"/>
                  </a:lnTo>
                  <a:lnTo>
                    <a:pt x="1319" y="72"/>
                  </a:lnTo>
                  <a:lnTo>
                    <a:pt x="1353" y="93"/>
                  </a:lnTo>
                  <a:lnTo>
                    <a:pt x="1392" y="115"/>
                  </a:lnTo>
                  <a:lnTo>
                    <a:pt x="1425" y="135"/>
                  </a:lnTo>
                  <a:lnTo>
                    <a:pt x="1455" y="152"/>
                  </a:lnTo>
                  <a:lnTo>
                    <a:pt x="1480" y="167"/>
                  </a:lnTo>
                  <a:lnTo>
                    <a:pt x="1502" y="179"/>
                  </a:lnTo>
                  <a:lnTo>
                    <a:pt x="1521" y="189"/>
                  </a:lnTo>
                  <a:lnTo>
                    <a:pt x="1537" y="196"/>
                  </a:lnTo>
                  <a:lnTo>
                    <a:pt x="1550" y="203"/>
                  </a:lnTo>
                  <a:lnTo>
                    <a:pt x="1561" y="207"/>
                  </a:lnTo>
                  <a:lnTo>
                    <a:pt x="1569" y="211"/>
                  </a:lnTo>
                  <a:lnTo>
                    <a:pt x="1575" y="213"/>
                  </a:lnTo>
                  <a:lnTo>
                    <a:pt x="1986" y="108"/>
                  </a:lnTo>
                  <a:lnTo>
                    <a:pt x="1998" y="107"/>
                  </a:lnTo>
                  <a:lnTo>
                    <a:pt x="2009" y="109"/>
                  </a:lnTo>
                  <a:lnTo>
                    <a:pt x="2019" y="114"/>
                  </a:lnTo>
                  <a:lnTo>
                    <a:pt x="2028" y="121"/>
                  </a:lnTo>
                  <a:lnTo>
                    <a:pt x="2034" y="131"/>
                  </a:lnTo>
                  <a:lnTo>
                    <a:pt x="2038" y="142"/>
                  </a:lnTo>
                  <a:lnTo>
                    <a:pt x="2156" y="877"/>
                  </a:lnTo>
                  <a:lnTo>
                    <a:pt x="2155" y="892"/>
                  </a:lnTo>
                  <a:lnTo>
                    <a:pt x="2149" y="905"/>
                  </a:lnTo>
                  <a:lnTo>
                    <a:pt x="2139" y="916"/>
                  </a:lnTo>
                  <a:lnTo>
                    <a:pt x="2126" y="923"/>
                  </a:lnTo>
                  <a:lnTo>
                    <a:pt x="2123" y="924"/>
                  </a:lnTo>
                  <a:lnTo>
                    <a:pt x="2113" y="926"/>
                  </a:lnTo>
                  <a:lnTo>
                    <a:pt x="2098" y="931"/>
                  </a:lnTo>
                  <a:lnTo>
                    <a:pt x="2080" y="936"/>
                  </a:lnTo>
                  <a:lnTo>
                    <a:pt x="2056" y="943"/>
                  </a:lnTo>
                  <a:lnTo>
                    <a:pt x="2030" y="950"/>
                  </a:lnTo>
                  <a:lnTo>
                    <a:pt x="2000" y="958"/>
                  </a:lnTo>
                  <a:lnTo>
                    <a:pt x="1968" y="967"/>
                  </a:lnTo>
                  <a:lnTo>
                    <a:pt x="1934" y="977"/>
                  </a:lnTo>
                  <a:lnTo>
                    <a:pt x="1899" y="986"/>
                  </a:lnTo>
                  <a:lnTo>
                    <a:pt x="1864" y="996"/>
                  </a:lnTo>
                  <a:lnTo>
                    <a:pt x="1830" y="1006"/>
                  </a:lnTo>
                  <a:lnTo>
                    <a:pt x="1795" y="1016"/>
                  </a:lnTo>
                  <a:lnTo>
                    <a:pt x="1763" y="1025"/>
                  </a:lnTo>
                  <a:lnTo>
                    <a:pt x="1732" y="1033"/>
                  </a:lnTo>
                  <a:lnTo>
                    <a:pt x="1705" y="1041"/>
                  </a:lnTo>
                  <a:lnTo>
                    <a:pt x="1680" y="1048"/>
                  </a:lnTo>
                  <a:lnTo>
                    <a:pt x="1661" y="1053"/>
                  </a:lnTo>
                  <a:lnTo>
                    <a:pt x="1645" y="1058"/>
                  </a:lnTo>
                  <a:lnTo>
                    <a:pt x="1634" y="1060"/>
                  </a:lnTo>
                  <a:lnTo>
                    <a:pt x="1629" y="1061"/>
                  </a:lnTo>
                  <a:lnTo>
                    <a:pt x="1631" y="1085"/>
                  </a:lnTo>
                  <a:lnTo>
                    <a:pt x="1627" y="1109"/>
                  </a:lnTo>
                  <a:lnTo>
                    <a:pt x="1621" y="1132"/>
                  </a:lnTo>
                  <a:lnTo>
                    <a:pt x="1608" y="1157"/>
                  </a:lnTo>
                  <a:lnTo>
                    <a:pt x="1590" y="1178"/>
                  </a:lnTo>
                  <a:lnTo>
                    <a:pt x="1569" y="1196"/>
                  </a:lnTo>
                  <a:lnTo>
                    <a:pt x="1546" y="1209"/>
                  </a:lnTo>
                  <a:lnTo>
                    <a:pt x="1520" y="1218"/>
                  </a:lnTo>
                  <a:lnTo>
                    <a:pt x="1493" y="1221"/>
                  </a:lnTo>
                  <a:lnTo>
                    <a:pt x="1465" y="1220"/>
                  </a:lnTo>
                  <a:lnTo>
                    <a:pt x="1437" y="1213"/>
                  </a:lnTo>
                  <a:lnTo>
                    <a:pt x="1434" y="1232"/>
                  </a:lnTo>
                  <a:lnTo>
                    <a:pt x="1428" y="1252"/>
                  </a:lnTo>
                  <a:lnTo>
                    <a:pt x="1415" y="1277"/>
                  </a:lnTo>
                  <a:lnTo>
                    <a:pt x="1400" y="1300"/>
                  </a:lnTo>
                  <a:lnTo>
                    <a:pt x="1381" y="1317"/>
                  </a:lnTo>
                  <a:lnTo>
                    <a:pt x="1360" y="1330"/>
                  </a:lnTo>
                  <a:lnTo>
                    <a:pt x="1337" y="1339"/>
                  </a:lnTo>
                  <a:lnTo>
                    <a:pt x="1312" y="1343"/>
                  </a:lnTo>
                  <a:lnTo>
                    <a:pt x="1288" y="1340"/>
                  </a:lnTo>
                  <a:lnTo>
                    <a:pt x="1263" y="1334"/>
                  </a:lnTo>
                  <a:lnTo>
                    <a:pt x="1259" y="1333"/>
                  </a:lnTo>
                  <a:lnTo>
                    <a:pt x="1250" y="1329"/>
                  </a:lnTo>
                  <a:lnTo>
                    <a:pt x="1238" y="1324"/>
                  </a:lnTo>
                  <a:lnTo>
                    <a:pt x="1222" y="1317"/>
                  </a:lnTo>
                  <a:lnTo>
                    <a:pt x="1221" y="1319"/>
                  </a:lnTo>
                  <a:lnTo>
                    <a:pt x="1216" y="1326"/>
                  </a:lnTo>
                  <a:lnTo>
                    <a:pt x="1211" y="1337"/>
                  </a:lnTo>
                  <a:lnTo>
                    <a:pt x="1203" y="1350"/>
                  </a:lnTo>
                  <a:lnTo>
                    <a:pt x="1194" y="1366"/>
                  </a:lnTo>
                  <a:lnTo>
                    <a:pt x="1184" y="1382"/>
                  </a:lnTo>
                  <a:lnTo>
                    <a:pt x="1174" y="1399"/>
                  </a:lnTo>
                  <a:lnTo>
                    <a:pt x="1164" y="1416"/>
                  </a:lnTo>
                  <a:lnTo>
                    <a:pt x="1155" y="1431"/>
                  </a:lnTo>
                  <a:lnTo>
                    <a:pt x="1148" y="1444"/>
                  </a:lnTo>
                  <a:lnTo>
                    <a:pt x="1141" y="1455"/>
                  </a:lnTo>
                  <a:lnTo>
                    <a:pt x="1135" y="1463"/>
                  </a:lnTo>
                  <a:lnTo>
                    <a:pt x="1119" y="1483"/>
                  </a:lnTo>
                  <a:lnTo>
                    <a:pt x="1098" y="1499"/>
                  </a:lnTo>
                  <a:lnTo>
                    <a:pt x="1075" y="1510"/>
                  </a:lnTo>
                  <a:lnTo>
                    <a:pt x="1049" y="1518"/>
                  </a:lnTo>
                  <a:lnTo>
                    <a:pt x="1022" y="1520"/>
                  </a:lnTo>
                  <a:lnTo>
                    <a:pt x="990" y="1517"/>
                  </a:lnTo>
                  <a:lnTo>
                    <a:pt x="959" y="1508"/>
                  </a:lnTo>
                  <a:lnTo>
                    <a:pt x="930" y="1495"/>
                  </a:lnTo>
                  <a:lnTo>
                    <a:pt x="903" y="1476"/>
                  </a:lnTo>
                  <a:lnTo>
                    <a:pt x="880" y="1453"/>
                  </a:lnTo>
                  <a:lnTo>
                    <a:pt x="869" y="1437"/>
                  </a:lnTo>
                  <a:lnTo>
                    <a:pt x="860" y="1420"/>
                  </a:lnTo>
                  <a:lnTo>
                    <a:pt x="826" y="1414"/>
                  </a:lnTo>
                  <a:lnTo>
                    <a:pt x="793" y="1404"/>
                  </a:lnTo>
                  <a:lnTo>
                    <a:pt x="761" y="1388"/>
                  </a:lnTo>
                  <a:lnTo>
                    <a:pt x="733" y="1368"/>
                  </a:lnTo>
                  <a:lnTo>
                    <a:pt x="708" y="1343"/>
                  </a:lnTo>
                  <a:lnTo>
                    <a:pt x="689" y="1315"/>
                  </a:lnTo>
                  <a:lnTo>
                    <a:pt x="657" y="1312"/>
                  </a:lnTo>
                  <a:lnTo>
                    <a:pt x="627" y="1304"/>
                  </a:lnTo>
                  <a:lnTo>
                    <a:pt x="597" y="1291"/>
                  </a:lnTo>
                  <a:lnTo>
                    <a:pt x="571" y="1275"/>
                  </a:lnTo>
                  <a:lnTo>
                    <a:pt x="546" y="1255"/>
                  </a:lnTo>
                  <a:lnTo>
                    <a:pt x="526" y="1232"/>
                  </a:lnTo>
                  <a:lnTo>
                    <a:pt x="513" y="1211"/>
                  </a:lnTo>
                  <a:lnTo>
                    <a:pt x="481" y="1206"/>
                  </a:lnTo>
                  <a:lnTo>
                    <a:pt x="450" y="1195"/>
                  </a:lnTo>
                  <a:lnTo>
                    <a:pt x="421" y="1179"/>
                  </a:lnTo>
                  <a:lnTo>
                    <a:pt x="396" y="1159"/>
                  </a:lnTo>
                  <a:lnTo>
                    <a:pt x="374" y="1136"/>
                  </a:lnTo>
                  <a:lnTo>
                    <a:pt x="356" y="1109"/>
                  </a:lnTo>
                  <a:lnTo>
                    <a:pt x="346" y="1082"/>
                  </a:lnTo>
                  <a:lnTo>
                    <a:pt x="342" y="1054"/>
                  </a:lnTo>
                  <a:lnTo>
                    <a:pt x="343" y="1027"/>
                  </a:lnTo>
                  <a:lnTo>
                    <a:pt x="351" y="1001"/>
                  </a:lnTo>
                  <a:lnTo>
                    <a:pt x="363" y="977"/>
                  </a:lnTo>
                  <a:lnTo>
                    <a:pt x="31" y="888"/>
                  </a:lnTo>
                  <a:lnTo>
                    <a:pt x="17" y="881"/>
                  </a:lnTo>
                  <a:lnTo>
                    <a:pt x="7" y="871"/>
                  </a:lnTo>
                  <a:lnTo>
                    <a:pt x="1" y="857"/>
                  </a:lnTo>
                  <a:lnTo>
                    <a:pt x="0" y="841"/>
                  </a:lnTo>
                  <a:lnTo>
                    <a:pt x="102" y="193"/>
                  </a:lnTo>
                  <a:lnTo>
                    <a:pt x="105" y="182"/>
                  </a:lnTo>
                  <a:lnTo>
                    <a:pt x="111" y="173"/>
                  </a:lnTo>
                  <a:lnTo>
                    <a:pt x="120" y="165"/>
                  </a:lnTo>
                  <a:lnTo>
                    <a:pt x="130" y="160"/>
                  </a:lnTo>
                  <a:lnTo>
                    <a:pt x="142" y="158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66" y="163"/>
                  </a:lnTo>
                  <a:lnTo>
                    <a:pt x="180" y="167"/>
                  </a:lnTo>
                  <a:lnTo>
                    <a:pt x="200" y="172"/>
                  </a:lnTo>
                  <a:lnTo>
                    <a:pt x="225" y="179"/>
                  </a:lnTo>
                  <a:lnTo>
                    <a:pt x="252" y="185"/>
                  </a:lnTo>
                  <a:lnTo>
                    <a:pt x="282" y="193"/>
                  </a:lnTo>
                  <a:lnTo>
                    <a:pt x="314" y="202"/>
                  </a:lnTo>
                  <a:lnTo>
                    <a:pt x="346" y="210"/>
                  </a:lnTo>
                  <a:lnTo>
                    <a:pt x="380" y="218"/>
                  </a:lnTo>
                  <a:lnTo>
                    <a:pt x="414" y="227"/>
                  </a:lnTo>
                  <a:lnTo>
                    <a:pt x="446" y="235"/>
                  </a:lnTo>
                  <a:lnTo>
                    <a:pt x="476" y="244"/>
                  </a:lnTo>
                  <a:lnTo>
                    <a:pt x="503" y="250"/>
                  </a:lnTo>
                  <a:lnTo>
                    <a:pt x="529" y="257"/>
                  </a:lnTo>
                  <a:lnTo>
                    <a:pt x="550" y="263"/>
                  </a:lnTo>
                  <a:lnTo>
                    <a:pt x="565" y="266"/>
                  </a:lnTo>
                  <a:lnTo>
                    <a:pt x="576" y="269"/>
                  </a:lnTo>
                  <a:lnTo>
                    <a:pt x="584" y="266"/>
                  </a:lnTo>
                  <a:lnTo>
                    <a:pt x="594" y="260"/>
                  </a:lnTo>
                  <a:lnTo>
                    <a:pt x="608" y="253"/>
                  </a:lnTo>
                  <a:lnTo>
                    <a:pt x="625" y="243"/>
                  </a:lnTo>
                  <a:lnTo>
                    <a:pt x="644" y="232"/>
                  </a:lnTo>
                  <a:lnTo>
                    <a:pt x="662" y="220"/>
                  </a:lnTo>
                  <a:lnTo>
                    <a:pt x="682" y="207"/>
                  </a:lnTo>
                  <a:lnTo>
                    <a:pt x="701" y="195"/>
                  </a:lnTo>
                  <a:lnTo>
                    <a:pt x="719" y="184"/>
                  </a:lnTo>
                  <a:lnTo>
                    <a:pt x="759" y="159"/>
                  </a:lnTo>
                  <a:lnTo>
                    <a:pt x="794" y="138"/>
                  </a:lnTo>
                  <a:lnTo>
                    <a:pt x="826" y="118"/>
                  </a:lnTo>
                  <a:lnTo>
                    <a:pt x="855" y="103"/>
                  </a:lnTo>
                  <a:lnTo>
                    <a:pt x="881" y="90"/>
                  </a:lnTo>
                  <a:lnTo>
                    <a:pt x="904" y="82"/>
                  </a:lnTo>
                  <a:lnTo>
                    <a:pt x="924" y="76"/>
                  </a:lnTo>
                  <a:lnTo>
                    <a:pt x="944" y="78"/>
                  </a:lnTo>
                  <a:lnTo>
                    <a:pt x="963" y="85"/>
                  </a:lnTo>
                  <a:lnTo>
                    <a:pt x="984" y="72"/>
                  </a:lnTo>
                  <a:lnTo>
                    <a:pt x="1007" y="58"/>
                  </a:lnTo>
                  <a:lnTo>
                    <a:pt x="1032" y="45"/>
                  </a:lnTo>
                  <a:lnTo>
                    <a:pt x="1056" y="33"/>
                  </a:lnTo>
                  <a:lnTo>
                    <a:pt x="1079" y="23"/>
                  </a:lnTo>
                  <a:lnTo>
                    <a:pt x="1102" y="13"/>
                  </a:lnTo>
                  <a:lnTo>
                    <a:pt x="1124" y="5"/>
                  </a:lnTo>
                  <a:lnTo>
                    <a:pt x="1143" y="1"/>
                  </a:lnTo>
                  <a:lnTo>
                    <a:pt x="1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5744825" y="2738438"/>
              <a:ext cx="2114550" cy="2222500"/>
            </a:xfrm>
            <a:custGeom>
              <a:avLst/>
              <a:gdLst>
                <a:gd name="T0" fmla="*/ 1332 w 2664"/>
                <a:gd name="T1" fmla="*/ 192 h 2799"/>
                <a:gd name="T2" fmla="*/ 166 w 2664"/>
                <a:gd name="T3" fmla="*/ 1198 h 2799"/>
                <a:gd name="T4" fmla="*/ 166 w 2664"/>
                <a:gd name="T5" fmla="*/ 2634 h 2799"/>
                <a:gd name="T6" fmla="*/ 2498 w 2664"/>
                <a:gd name="T7" fmla="*/ 2634 h 2799"/>
                <a:gd name="T8" fmla="*/ 2498 w 2664"/>
                <a:gd name="T9" fmla="*/ 1198 h 2799"/>
                <a:gd name="T10" fmla="*/ 1332 w 2664"/>
                <a:gd name="T11" fmla="*/ 192 h 2799"/>
                <a:gd name="T12" fmla="*/ 1331 w 2664"/>
                <a:gd name="T13" fmla="*/ 0 h 2799"/>
                <a:gd name="T14" fmla="*/ 1351 w 2664"/>
                <a:gd name="T15" fmla="*/ 2 h 2799"/>
                <a:gd name="T16" fmla="*/ 1370 w 2664"/>
                <a:gd name="T17" fmla="*/ 9 h 2799"/>
                <a:gd name="T18" fmla="*/ 1386 w 2664"/>
                <a:gd name="T19" fmla="*/ 20 h 2799"/>
                <a:gd name="T20" fmla="*/ 2635 w 2664"/>
                <a:gd name="T21" fmla="*/ 1097 h 2799"/>
                <a:gd name="T22" fmla="*/ 2647 w 2664"/>
                <a:gd name="T23" fmla="*/ 1110 h 2799"/>
                <a:gd name="T24" fmla="*/ 2657 w 2664"/>
                <a:gd name="T25" fmla="*/ 1125 h 2799"/>
                <a:gd name="T26" fmla="*/ 2663 w 2664"/>
                <a:gd name="T27" fmla="*/ 1142 h 2799"/>
                <a:gd name="T28" fmla="*/ 2664 w 2664"/>
                <a:gd name="T29" fmla="*/ 1160 h 2799"/>
                <a:gd name="T30" fmla="*/ 2664 w 2664"/>
                <a:gd name="T31" fmla="*/ 2717 h 2799"/>
                <a:gd name="T32" fmla="*/ 2662 w 2664"/>
                <a:gd name="T33" fmla="*/ 2739 h 2799"/>
                <a:gd name="T34" fmla="*/ 2653 w 2664"/>
                <a:gd name="T35" fmla="*/ 2759 h 2799"/>
                <a:gd name="T36" fmla="*/ 2640 w 2664"/>
                <a:gd name="T37" fmla="*/ 2775 h 2799"/>
                <a:gd name="T38" fmla="*/ 2623 w 2664"/>
                <a:gd name="T39" fmla="*/ 2788 h 2799"/>
                <a:gd name="T40" fmla="*/ 2603 w 2664"/>
                <a:gd name="T41" fmla="*/ 2797 h 2799"/>
                <a:gd name="T42" fmla="*/ 2581 w 2664"/>
                <a:gd name="T43" fmla="*/ 2799 h 2799"/>
                <a:gd name="T44" fmla="*/ 83 w 2664"/>
                <a:gd name="T45" fmla="*/ 2799 h 2799"/>
                <a:gd name="T46" fmla="*/ 61 w 2664"/>
                <a:gd name="T47" fmla="*/ 2797 h 2799"/>
                <a:gd name="T48" fmla="*/ 41 w 2664"/>
                <a:gd name="T49" fmla="*/ 2788 h 2799"/>
                <a:gd name="T50" fmla="*/ 24 w 2664"/>
                <a:gd name="T51" fmla="*/ 2775 h 2799"/>
                <a:gd name="T52" fmla="*/ 11 w 2664"/>
                <a:gd name="T53" fmla="*/ 2759 h 2799"/>
                <a:gd name="T54" fmla="*/ 2 w 2664"/>
                <a:gd name="T55" fmla="*/ 2739 h 2799"/>
                <a:gd name="T56" fmla="*/ 0 w 2664"/>
                <a:gd name="T57" fmla="*/ 2717 h 2799"/>
                <a:gd name="T58" fmla="*/ 0 w 2664"/>
                <a:gd name="T59" fmla="*/ 1160 h 2799"/>
                <a:gd name="T60" fmla="*/ 1 w 2664"/>
                <a:gd name="T61" fmla="*/ 1142 h 2799"/>
                <a:gd name="T62" fmla="*/ 7 w 2664"/>
                <a:gd name="T63" fmla="*/ 1125 h 2799"/>
                <a:gd name="T64" fmla="*/ 17 w 2664"/>
                <a:gd name="T65" fmla="*/ 1110 h 2799"/>
                <a:gd name="T66" fmla="*/ 29 w 2664"/>
                <a:gd name="T67" fmla="*/ 1097 h 2799"/>
                <a:gd name="T68" fmla="*/ 1278 w 2664"/>
                <a:gd name="T69" fmla="*/ 20 h 2799"/>
                <a:gd name="T70" fmla="*/ 1294 w 2664"/>
                <a:gd name="T71" fmla="*/ 9 h 2799"/>
                <a:gd name="T72" fmla="*/ 1313 w 2664"/>
                <a:gd name="T73" fmla="*/ 2 h 2799"/>
                <a:gd name="T74" fmla="*/ 1331 w 2664"/>
                <a:gd name="T7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64" h="2799">
                  <a:moveTo>
                    <a:pt x="1332" y="192"/>
                  </a:moveTo>
                  <a:lnTo>
                    <a:pt x="166" y="1198"/>
                  </a:lnTo>
                  <a:lnTo>
                    <a:pt x="166" y="2634"/>
                  </a:lnTo>
                  <a:lnTo>
                    <a:pt x="2498" y="2634"/>
                  </a:lnTo>
                  <a:lnTo>
                    <a:pt x="2498" y="1198"/>
                  </a:lnTo>
                  <a:lnTo>
                    <a:pt x="1332" y="192"/>
                  </a:lnTo>
                  <a:close/>
                  <a:moveTo>
                    <a:pt x="1331" y="0"/>
                  </a:moveTo>
                  <a:lnTo>
                    <a:pt x="1351" y="2"/>
                  </a:lnTo>
                  <a:lnTo>
                    <a:pt x="1370" y="9"/>
                  </a:lnTo>
                  <a:lnTo>
                    <a:pt x="1386" y="20"/>
                  </a:lnTo>
                  <a:lnTo>
                    <a:pt x="2635" y="1097"/>
                  </a:lnTo>
                  <a:lnTo>
                    <a:pt x="2647" y="1110"/>
                  </a:lnTo>
                  <a:lnTo>
                    <a:pt x="2657" y="1125"/>
                  </a:lnTo>
                  <a:lnTo>
                    <a:pt x="2663" y="1142"/>
                  </a:lnTo>
                  <a:lnTo>
                    <a:pt x="2664" y="1160"/>
                  </a:lnTo>
                  <a:lnTo>
                    <a:pt x="2664" y="2717"/>
                  </a:lnTo>
                  <a:lnTo>
                    <a:pt x="2662" y="2739"/>
                  </a:lnTo>
                  <a:lnTo>
                    <a:pt x="2653" y="2759"/>
                  </a:lnTo>
                  <a:lnTo>
                    <a:pt x="2640" y="2775"/>
                  </a:lnTo>
                  <a:lnTo>
                    <a:pt x="2623" y="2788"/>
                  </a:lnTo>
                  <a:lnTo>
                    <a:pt x="2603" y="2797"/>
                  </a:lnTo>
                  <a:lnTo>
                    <a:pt x="2581" y="2799"/>
                  </a:lnTo>
                  <a:lnTo>
                    <a:pt x="83" y="2799"/>
                  </a:lnTo>
                  <a:lnTo>
                    <a:pt x="61" y="2797"/>
                  </a:lnTo>
                  <a:lnTo>
                    <a:pt x="41" y="2788"/>
                  </a:lnTo>
                  <a:lnTo>
                    <a:pt x="24" y="2775"/>
                  </a:lnTo>
                  <a:lnTo>
                    <a:pt x="11" y="2759"/>
                  </a:lnTo>
                  <a:lnTo>
                    <a:pt x="2" y="2739"/>
                  </a:lnTo>
                  <a:lnTo>
                    <a:pt x="0" y="2717"/>
                  </a:lnTo>
                  <a:lnTo>
                    <a:pt x="0" y="1160"/>
                  </a:lnTo>
                  <a:lnTo>
                    <a:pt x="1" y="1142"/>
                  </a:lnTo>
                  <a:lnTo>
                    <a:pt x="7" y="1125"/>
                  </a:lnTo>
                  <a:lnTo>
                    <a:pt x="17" y="1110"/>
                  </a:lnTo>
                  <a:lnTo>
                    <a:pt x="29" y="1097"/>
                  </a:lnTo>
                  <a:lnTo>
                    <a:pt x="1278" y="20"/>
                  </a:lnTo>
                  <a:lnTo>
                    <a:pt x="1294" y="9"/>
                  </a:lnTo>
                  <a:lnTo>
                    <a:pt x="1313" y="2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354300" y="2265363"/>
              <a:ext cx="2895600" cy="1393825"/>
            </a:xfrm>
            <a:custGeom>
              <a:avLst/>
              <a:gdLst>
                <a:gd name="T0" fmla="*/ 1824 w 3648"/>
                <a:gd name="T1" fmla="*/ 0 h 1756"/>
                <a:gd name="T2" fmla="*/ 1853 w 3648"/>
                <a:gd name="T3" fmla="*/ 2 h 1756"/>
                <a:gd name="T4" fmla="*/ 1880 w 3648"/>
                <a:gd name="T5" fmla="*/ 10 h 1756"/>
                <a:gd name="T6" fmla="*/ 1908 w 3648"/>
                <a:gd name="T7" fmla="*/ 23 h 1756"/>
                <a:gd name="T8" fmla="*/ 1932 w 3648"/>
                <a:gd name="T9" fmla="*/ 39 h 1756"/>
                <a:gd name="T10" fmla="*/ 3591 w 3648"/>
                <a:gd name="T11" fmla="*/ 1464 h 1756"/>
                <a:gd name="T12" fmla="*/ 3612 w 3648"/>
                <a:gd name="T13" fmla="*/ 1486 h 1756"/>
                <a:gd name="T14" fmla="*/ 3627 w 3648"/>
                <a:gd name="T15" fmla="*/ 1510 h 1756"/>
                <a:gd name="T16" fmla="*/ 3639 w 3648"/>
                <a:gd name="T17" fmla="*/ 1536 h 1756"/>
                <a:gd name="T18" fmla="*/ 3646 w 3648"/>
                <a:gd name="T19" fmla="*/ 1563 h 1756"/>
                <a:gd name="T20" fmla="*/ 3648 w 3648"/>
                <a:gd name="T21" fmla="*/ 1592 h 1756"/>
                <a:gd name="T22" fmla="*/ 3646 w 3648"/>
                <a:gd name="T23" fmla="*/ 1620 h 1756"/>
                <a:gd name="T24" fmla="*/ 3638 w 3648"/>
                <a:gd name="T25" fmla="*/ 1647 h 1756"/>
                <a:gd name="T26" fmla="*/ 3625 w 3648"/>
                <a:gd name="T27" fmla="*/ 1674 h 1756"/>
                <a:gd name="T28" fmla="*/ 3608 w 3648"/>
                <a:gd name="T29" fmla="*/ 1698 h 1756"/>
                <a:gd name="T30" fmla="*/ 3587 w 3648"/>
                <a:gd name="T31" fmla="*/ 1719 h 1756"/>
                <a:gd name="T32" fmla="*/ 3563 w 3648"/>
                <a:gd name="T33" fmla="*/ 1735 h 1756"/>
                <a:gd name="T34" fmla="*/ 3537 w 3648"/>
                <a:gd name="T35" fmla="*/ 1747 h 1756"/>
                <a:gd name="T36" fmla="*/ 3510 w 3648"/>
                <a:gd name="T37" fmla="*/ 1753 h 1756"/>
                <a:gd name="T38" fmla="*/ 3482 w 3648"/>
                <a:gd name="T39" fmla="*/ 1756 h 1756"/>
                <a:gd name="T40" fmla="*/ 3453 w 3648"/>
                <a:gd name="T41" fmla="*/ 1753 h 1756"/>
                <a:gd name="T42" fmla="*/ 3426 w 3648"/>
                <a:gd name="T43" fmla="*/ 1746 h 1756"/>
                <a:gd name="T44" fmla="*/ 3399 w 3648"/>
                <a:gd name="T45" fmla="*/ 1733 h 1756"/>
                <a:gd name="T46" fmla="*/ 3374 w 3648"/>
                <a:gd name="T47" fmla="*/ 1716 h 1756"/>
                <a:gd name="T48" fmla="*/ 1824 w 3648"/>
                <a:gd name="T49" fmla="*/ 384 h 1756"/>
                <a:gd name="T50" fmla="*/ 274 w 3648"/>
                <a:gd name="T51" fmla="*/ 1716 h 1756"/>
                <a:gd name="T52" fmla="*/ 250 w 3648"/>
                <a:gd name="T53" fmla="*/ 1733 h 1756"/>
                <a:gd name="T54" fmla="*/ 223 w 3648"/>
                <a:gd name="T55" fmla="*/ 1746 h 1756"/>
                <a:gd name="T56" fmla="*/ 196 w 3648"/>
                <a:gd name="T57" fmla="*/ 1753 h 1756"/>
                <a:gd name="T58" fmla="*/ 168 w 3648"/>
                <a:gd name="T59" fmla="*/ 1756 h 1756"/>
                <a:gd name="T60" fmla="*/ 139 w 3648"/>
                <a:gd name="T61" fmla="*/ 1753 h 1756"/>
                <a:gd name="T62" fmla="*/ 112 w 3648"/>
                <a:gd name="T63" fmla="*/ 1747 h 1756"/>
                <a:gd name="T64" fmla="*/ 86 w 3648"/>
                <a:gd name="T65" fmla="*/ 1736 h 1756"/>
                <a:gd name="T66" fmla="*/ 62 w 3648"/>
                <a:gd name="T67" fmla="*/ 1719 h 1756"/>
                <a:gd name="T68" fmla="*/ 40 w 3648"/>
                <a:gd name="T69" fmla="*/ 1698 h 1756"/>
                <a:gd name="T70" fmla="*/ 23 w 3648"/>
                <a:gd name="T71" fmla="*/ 1674 h 1756"/>
                <a:gd name="T72" fmla="*/ 10 w 3648"/>
                <a:gd name="T73" fmla="*/ 1647 h 1756"/>
                <a:gd name="T74" fmla="*/ 2 w 3648"/>
                <a:gd name="T75" fmla="*/ 1620 h 1756"/>
                <a:gd name="T76" fmla="*/ 0 w 3648"/>
                <a:gd name="T77" fmla="*/ 1592 h 1756"/>
                <a:gd name="T78" fmla="*/ 2 w 3648"/>
                <a:gd name="T79" fmla="*/ 1563 h 1756"/>
                <a:gd name="T80" fmla="*/ 9 w 3648"/>
                <a:gd name="T81" fmla="*/ 1536 h 1756"/>
                <a:gd name="T82" fmla="*/ 21 w 3648"/>
                <a:gd name="T83" fmla="*/ 1510 h 1756"/>
                <a:gd name="T84" fmla="*/ 36 w 3648"/>
                <a:gd name="T85" fmla="*/ 1486 h 1756"/>
                <a:gd name="T86" fmla="*/ 57 w 3648"/>
                <a:gd name="T87" fmla="*/ 1464 h 1756"/>
                <a:gd name="T88" fmla="*/ 1716 w 3648"/>
                <a:gd name="T89" fmla="*/ 39 h 1756"/>
                <a:gd name="T90" fmla="*/ 1740 w 3648"/>
                <a:gd name="T91" fmla="*/ 23 h 1756"/>
                <a:gd name="T92" fmla="*/ 1768 w 3648"/>
                <a:gd name="T93" fmla="*/ 10 h 1756"/>
                <a:gd name="T94" fmla="*/ 1795 w 3648"/>
                <a:gd name="T95" fmla="*/ 2 h 1756"/>
                <a:gd name="T96" fmla="*/ 1823 w 3648"/>
                <a:gd name="T97" fmla="*/ 0 h 1756"/>
                <a:gd name="T98" fmla="*/ 1824 w 364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8" h="1756">
                  <a:moveTo>
                    <a:pt x="1824" y="0"/>
                  </a:moveTo>
                  <a:lnTo>
                    <a:pt x="1853" y="2"/>
                  </a:lnTo>
                  <a:lnTo>
                    <a:pt x="1880" y="10"/>
                  </a:lnTo>
                  <a:lnTo>
                    <a:pt x="1908" y="23"/>
                  </a:lnTo>
                  <a:lnTo>
                    <a:pt x="1932" y="39"/>
                  </a:lnTo>
                  <a:lnTo>
                    <a:pt x="3591" y="1464"/>
                  </a:lnTo>
                  <a:lnTo>
                    <a:pt x="3612" y="1486"/>
                  </a:lnTo>
                  <a:lnTo>
                    <a:pt x="3627" y="1510"/>
                  </a:lnTo>
                  <a:lnTo>
                    <a:pt x="3639" y="1536"/>
                  </a:lnTo>
                  <a:lnTo>
                    <a:pt x="3646" y="1563"/>
                  </a:lnTo>
                  <a:lnTo>
                    <a:pt x="3648" y="1592"/>
                  </a:lnTo>
                  <a:lnTo>
                    <a:pt x="3646" y="1620"/>
                  </a:lnTo>
                  <a:lnTo>
                    <a:pt x="3638" y="1647"/>
                  </a:lnTo>
                  <a:lnTo>
                    <a:pt x="3625" y="1674"/>
                  </a:lnTo>
                  <a:lnTo>
                    <a:pt x="3608" y="1698"/>
                  </a:lnTo>
                  <a:lnTo>
                    <a:pt x="3587" y="1719"/>
                  </a:lnTo>
                  <a:lnTo>
                    <a:pt x="3563" y="1735"/>
                  </a:lnTo>
                  <a:lnTo>
                    <a:pt x="3537" y="1747"/>
                  </a:lnTo>
                  <a:lnTo>
                    <a:pt x="3510" y="1753"/>
                  </a:lnTo>
                  <a:lnTo>
                    <a:pt x="3482" y="1756"/>
                  </a:lnTo>
                  <a:lnTo>
                    <a:pt x="3453" y="1753"/>
                  </a:lnTo>
                  <a:lnTo>
                    <a:pt x="3426" y="1746"/>
                  </a:lnTo>
                  <a:lnTo>
                    <a:pt x="3399" y="1733"/>
                  </a:lnTo>
                  <a:lnTo>
                    <a:pt x="3374" y="1716"/>
                  </a:lnTo>
                  <a:lnTo>
                    <a:pt x="1824" y="384"/>
                  </a:lnTo>
                  <a:lnTo>
                    <a:pt x="274" y="1716"/>
                  </a:lnTo>
                  <a:lnTo>
                    <a:pt x="250" y="1733"/>
                  </a:lnTo>
                  <a:lnTo>
                    <a:pt x="223" y="1746"/>
                  </a:lnTo>
                  <a:lnTo>
                    <a:pt x="196" y="1753"/>
                  </a:lnTo>
                  <a:lnTo>
                    <a:pt x="168" y="1756"/>
                  </a:lnTo>
                  <a:lnTo>
                    <a:pt x="139" y="1753"/>
                  </a:lnTo>
                  <a:lnTo>
                    <a:pt x="112" y="1747"/>
                  </a:lnTo>
                  <a:lnTo>
                    <a:pt x="86" y="1736"/>
                  </a:lnTo>
                  <a:lnTo>
                    <a:pt x="62" y="1719"/>
                  </a:lnTo>
                  <a:lnTo>
                    <a:pt x="40" y="1698"/>
                  </a:lnTo>
                  <a:lnTo>
                    <a:pt x="23" y="1674"/>
                  </a:lnTo>
                  <a:lnTo>
                    <a:pt x="10" y="1647"/>
                  </a:lnTo>
                  <a:lnTo>
                    <a:pt x="2" y="1620"/>
                  </a:lnTo>
                  <a:lnTo>
                    <a:pt x="0" y="1592"/>
                  </a:lnTo>
                  <a:lnTo>
                    <a:pt x="2" y="1563"/>
                  </a:lnTo>
                  <a:lnTo>
                    <a:pt x="9" y="1536"/>
                  </a:lnTo>
                  <a:lnTo>
                    <a:pt x="21" y="1510"/>
                  </a:lnTo>
                  <a:lnTo>
                    <a:pt x="36" y="1486"/>
                  </a:lnTo>
                  <a:lnTo>
                    <a:pt x="57" y="1464"/>
                  </a:lnTo>
                  <a:lnTo>
                    <a:pt x="1716" y="39"/>
                  </a:lnTo>
                  <a:lnTo>
                    <a:pt x="1740" y="23"/>
                  </a:lnTo>
                  <a:lnTo>
                    <a:pt x="1768" y="10"/>
                  </a:lnTo>
                  <a:lnTo>
                    <a:pt x="1795" y="2"/>
                  </a:lnTo>
                  <a:lnTo>
                    <a:pt x="1823" y="0"/>
                  </a:lnTo>
                  <a:lnTo>
                    <a:pt x="1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77778" y="2893310"/>
            <a:ext cx="742979" cy="618603"/>
            <a:chOff x="1474788" y="7215188"/>
            <a:chExt cx="6505575" cy="5416550"/>
          </a:xfrm>
          <a:solidFill>
            <a:schemeClr val="accent3"/>
          </a:solidFill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1474788" y="7215188"/>
              <a:ext cx="6505575" cy="5416550"/>
            </a:xfrm>
            <a:custGeom>
              <a:avLst/>
              <a:gdLst>
                <a:gd name="T0" fmla="*/ 1408 w 4098"/>
                <a:gd name="T1" fmla="*/ 3082 h 3412"/>
                <a:gd name="T2" fmla="*/ 1368 w 4098"/>
                <a:gd name="T3" fmla="*/ 3134 h 3412"/>
                <a:gd name="T4" fmla="*/ 2732 w 4098"/>
                <a:gd name="T5" fmla="*/ 3242 h 3412"/>
                <a:gd name="T6" fmla="*/ 2721 w 4098"/>
                <a:gd name="T7" fmla="*/ 3113 h 3412"/>
                <a:gd name="T8" fmla="*/ 2670 w 4098"/>
                <a:gd name="T9" fmla="*/ 3075 h 3412"/>
                <a:gd name="T10" fmla="*/ 1684 w 4098"/>
                <a:gd name="T11" fmla="*/ 2560 h 3412"/>
                <a:gd name="T12" fmla="*/ 2414 w 4098"/>
                <a:gd name="T13" fmla="*/ 2560 h 3412"/>
                <a:gd name="T14" fmla="*/ 308 w 4098"/>
                <a:gd name="T15" fmla="*/ 174 h 3412"/>
                <a:gd name="T16" fmla="*/ 221 w 4098"/>
                <a:gd name="T17" fmla="*/ 221 h 3412"/>
                <a:gd name="T18" fmla="*/ 174 w 4098"/>
                <a:gd name="T19" fmla="*/ 308 h 3412"/>
                <a:gd name="T20" fmla="*/ 3414 w 4098"/>
                <a:gd name="T21" fmla="*/ 1962 h 3412"/>
                <a:gd name="T22" fmla="*/ 3475 w 4098"/>
                <a:gd name="T23" fmla="*/ 1987 h 3412"/>
                <a:gd name="T24" fmla="*/ 3499 w 4098"/>
                <a:gd name="T25" fmla="*/ 2047 h 3412"/>
                <a:gd name="T26" fmla="*/ 3475 w 4098"/>
                <a:gd name="T27" fmla="*/ 2108 h 3412"/>
                <a:gd name="T28" fmla="*/ 3414 w 4098"/>
                <a:gd name="T29" fmla="*/ 2133 h 3412"/>
                <a:gd name="T30" fmla="*/ 174 w 4098"/>
                <a:gd name="T31" fmla="*/ 2251 h 3412"/>
                <a:gd name="T32" fmla="*/ 221 w 4098"/>
                <a:gd name="T33" fmla="*/ 2338 h 3412"/>
                <a:gd name="T34" fmla="*/ 308 w 4098"/>
                <a:gd name="T35" fmla="*/ 2385 h 3412"/>
                <a:gd name="T36" fmla="*/ 3790 w 4098"/>
                <a:gd name="T37" fmla="*/ 2385 h 3412"/>
                <a:gd name="T38" fmla="*/ 3877 w 4098"/>
                <a:gd name="T39" fmla="*/ 2338 h 3412"/>
                <a:gd name="T40" fmla="*/ 3924 w 4098"/>
                <a:gd name="T41" fmla="*/ 2251 h 3412"/>
                <a:gd name="T42" fmla="*/ 698 w 4098"/>
                <a:gd name="T43" fmla="*/ 513 h 3412"/>
                <a:gd name="T44" fmla="*/ 637 w 4098"/>
                <a:gd name="T45" fmla="*/ 487 h 3412"/>
                <a:gd name="T46" fmla="*/ 612 w 4098"/>
                <a:gd name="T47" fmla="*/ 427 h 3412"/>
                <a:gd name="T48" fmla="*/ 637 w 4098"/>
                <a:gd name="T49" fmla="*/ 366 h 3412"/>
                <a:gd name="T50" fmla="*/ 698 w 4098"/>
                <a:gd name="T51" fmla="*/ 342 h 3412"/>
                <a:gd name="T52" fmla="*/ 3913 w 4098"/>
                <a:gd name="T53" fmla="*/ 276 h 3412"/>
                <a:gd name="T54" fmla="*/ 3851 w 4098"/>
                <a:gd name="T55" fmla="*/ 200 h 3412"/>
                <a:gd name="T56" fmla="*/ 3755 w 4098"/>
                <a:gd name="T57" fmla="*/ 172 h 3412"/>
                <a:gd name="T58" fmla="*/ 3755 w 4098"/>
                <a:gd name="T59" fmla="*/ 0 h 3412"/>
                <a:gd name="T60" fmla="*/ 3899 w 4098"/>
                <a:gd name="T61" fmla="*/ 33 h 3412"/>
                <a:gd name="T62" fmla="*/ 4014 w 4098"/>
                <a:gd name="T63" fmla="*/ 118 h 3412"/>
                <a:gd name="T64" fmla="*/ 4083 w 4098"/>
                <a:gd name="T65" fmla="*/ 245 h 3412"/>
                <a:gd name="T66" fmla="*/ 4098 w 4098"/>
                <a:gd name="T67" fmla="*/ 2216 h 3412"/>
                <a:gd name="T68" fmla="*/ 4066 w 4098"/>
                <a:gd name="T69" fmla="*/ 2361 h 3412"/>
                <a:gd name="T70" fmla="*/ 3980 w 4098"/>
                <a:gd name="T71" fmla="*/ 2475 h 3412"/>
                <a:gd name="T72" fmla="*/ 3853 w 4098"/>
                <a:gd name="T73" fmla="*/ 2545 h 3412"/>
                <a:gd name="T74" fmla="*/ 2594 w 4098"/>
                <a:gd name="T75" fmla="*/ 2560 h 3412"/>
                <a:gd name="T76" fmla="*/ 2788 w 4098"/>
                <a:gd name="T77" fmla="*/ 2943 h 3412"/>
                <a:gd name="T78" fmla="*/ 2871 w 4098"/>
                <a:gd name="T79" fmla="*/ 3034 h 3412"/>
                <a:gd name="T80" fmla="*/ 2903 w 4098"/>
                <a:gd name="T81" fmla="*/ 3156 h 3412"/>
                <a:gd name="T82" fmla="*/ 3182 w 4098"/>
                <a:gd name="T83" fmla="*/ 3245 h 3412"/>
                <a:gd name="T84" fmla="*/ 3232 w 4098"/>
                <a:gd name="T85" fmla="*/ 3284 h 3412"/>
                <a:gd name="T86" fmla="*/ 3241 w 4098"/>
                <a:gd name="T87" fmla="*/ 3350 h 3412"/>
                <a:gd name="T88" fmla="*/ 3201 w 4098"/>
                <a:gd name="T89" fmla="*/ 3401 h 3412"/>
                <a:gd name="T90" fmla="*/ 939 w 4098"/>
                <a:gd name="T91" fmla="*/ 3412 h 3412"/>
                <a:gd name="T92" fmla="*/ 879 w 4098"/>
                <a:gd name="T93" fmla="*/ 3387 h 3412"/>
                <a:gd name="T94" fmla="*/ 853 w 4098"/>
                <a:gd name="T95" fmla="*/ 3326 h 3412"/>
                <a:gd name="T96" fmla="*/ 879 w 4098"/>
                <a:gd name="T97" fmla="*/ 3267 h 3412"/>
                <a:gd name="T98" fmla="*/ 939 w 4098"/>
                <a:gd name="T99" fmla="*/ 3242 h 3412"/>
                <a:gd name="T100" fmla="*/ 1200 w 4098"/>
                <a:gd name="T101" fmla="*/ 3113 h 3412"/>
                <a:gd name="T102" fmla="*/ 1249 w 4098"/>
                <a:gd name="T103" fmla="*/ 2999 h 3412"/>
                <a:gd name="T104" fmla="*/ 1347 w 4098"/>
                <a:gd name="T105" fmla="*/ 2922 h 3412"/>
                <a:gd name="T106" fmla="*/ 343 w 4098"/>
                <a:gd name="T107" fmla="*/ 2560 h 3412"/>
                <a:gd name="T108" fmla="*/ 199 w 4098"/>
                <a:gd name="T109" fmla="*/ 2527 h 3412"/>
                <a:gd name="T110" fmla="*/ 84 w 4098"/>
                <a:gd name="T111" fmla="*/ 2441 h 3412"/>
                <a:gd name="T112" fmla="*/ 15 w 4098"/>
                <a:gd name="T113" fmla="*/ 2315 h 3412"/>
                <a:gd name="T114" fmla="*/ 0 w 4098"/>
                <a:gd name="T115" fmla="*/ 343 h 3412"/>
                <a:gd name="T116" fmla="*/ 32 w 4098"/>
                <a:gd name="T117" fmla="*/ 199 h 3412"/>
                <a:gd name="T118" fmla="*/ 118 w 4098"/>
                <a:gd name="T119" fmla="*/ 85 h 3412"/>
                <a:gd name="T120" fmla="*/ 245 w 4098"/>
                <a:gd name="T121" fmla="*/ 15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8" h="3412">
                  <a:moveTo>
                    <a:pt x="1452" y="3071"/>
                  </a:moveTo>
                  <a:lnTo>
                    <a:pt x="1428" y="3075"/>
                  </a:lnTo>
                  <a:lnTo>
                    <a:pt x="1408" y="3082"/>
                  </a:lnTo>
                  <a:lnTo>
                    <a:pt x="1391" y="3096"/>
                  </a:lnTo>
                  <a:lnTo>
                    <a:pt x="1377" y="3113"/>
                  </a:lnTo>
                  <a:lnTo>
                    <a:pt x="1368" y="3134"/>
                  </a:lnTo>
                  <a:lnTo>
                    <a:pt x="1366" y="3156"/>
                  </a:lnTo>
                  <a:lnTo>
                    <a:pt x="1366" y="3242"/>
                  </a:lnTo>
                  <a:lnTo>
                    <a:pt x="2732" y="3242"/>
                  </a:lnTo>
                  <a:lnTo>
                    <a:pt x="2732" y="3156"/>
                  </a:lnTo>
                  <a:lnTo>
                    <a:pt x="2730" y="3134"/>
                  </a:lnTo>
                  <a:lnTo>
                    <a:pt x="2721" y="3113"/>
                  </a:lnTo>
                  <a:lnTo>
                    <a:pt x="2707" y="3096"/>
                  </a:lnTo>
                  <a:lnTo>
                    <a:pt x="2690" y="3082"/>
                  </a:lnTo>
                  <a:lnTo>
                    <a:pt x="2670" y="3075"/>
                  </a:lnTo>
                  <a:lnTo>
                    <a:pt x="2646" y="3071"/>
                  </a:lnTo>
                  <a:lnTo>
                    <a:pt x="1452" y="3071"/>
                  </a:lnTo>
                  <a:close/>
                  <a:moveTo>
                    <a:pt x="1684" y="2560"/>
                  </a:moveTo>
                  <a:lnTo>
                    <a:pt x="1570" y="2901"/>
                  </a:lnTo>
                  <a:lnTo>
                    <a:pt x="2528" y="2901"/>
                  </a:lnTo>
                  <a:lnTo>
                    <a:pt x="2414" y="2560"/>
                  </a:lnTo>
                  <a:lnTo>
                    <a:pt x="1684" y="2560"/>
                  </a:lnTo>
                  <a:close/>
                  <a:moveTo>
                    <a:pt x="343" y="172"/>
                  </a:moveTo>
                  <a:lnTo>
                    <a:pt x="308" y="174"/>
                  </a:lnTo>
                  <a:lnTo>
                    <a:pt x="276" y="184"/>
                  </a:lnTo>
                  <a:lnTo>
                    <a:pt x="247" y="200"/>
                  </a:lnTo>
                  <a:lnTo>
                    <a:pt x="221" y="221"/>
                  </a:lnTo>
                  <a:lnTo>
                    <a:pt x="200" y="247"/>
                  </a:lnTo>
                  <a:lnTo>
                    <a:pt x="184" y="276"/>
                  </a:lnTo>
                  <a:lnTo>
                    <a:pt x="174" y="308"/>
                  </a:lnTo>
                  <a:lnTo>
                    <a:pt x="171" y="343"/>
                  </a:lnTo>
                  <a:lnTo>
                    <a:pt x="171" y="1962"/>
                  </a:lnTo>
                  <a:lnTo>
                    <a:pt x="3414" y="1962"/>
                  </a:lnTo>
                  <a:lnTo>
                    <a:pt x="3436" y="1966"/>
                  </a:lnTo>
                  <a:lnTo>
                    <a:pt x="3457" y="1974"/>
                  </a:lnTo>
                  <a:lnTo>
                    <a:pt x="3475" y="1987"/>
                  </a:lnTo>
                  <a:lnTo>
                    <a:pt x="3488" y="2004"/>
                  </a:lnTo>
                  <a:lnTo>
                    <a:pt x="3496" y="2025"/>
                  </a:lnTo>
                  <a:lnTo>
                    <a:pt x="3499" y="2047"/>
                  </a:lnTo>
                  <a:lnTo>
                    <a:pt x="3496" y="2070"/>
                  </a:lnTo>
                  <a:lnTo>
                    <a:pt x="3488" y="2091"/>
                  </a:lnTo>
                  <a:lnTo>
                    <a:pt x="3475" y="2108"/>
                  </a:lnTo>
                  <a:lnTo>
                    <a:pt x="3457" y="2121"/>
                  </a:lnTo>
                  <a:lnTo>
                    <a:pt x="3436" y="2129"/>
                  </a:lnTo>
                  <a:lnTo>
                    <a:pt x="3414" y="2133"/>
                  </a:lnTo>
                  <a:lnTo>
                    <a:pt x="171" y="2133"/>
                  </a:lnTo>
                  <a:lnTo>
                    <a:pt x="171" y="2216"/>
                  </a:lnTo>
                  <a:lnTo>
                    <a:pt x="174" y="2251"/>
                  </a:lnTo>
                  <a:lnTo>
                    <a:pt x="184" y="2283"/>
                  </a:lnTo>
                  <a:lnTo>
                    <a:pt x="200" y="2313"/>
                  </a:lnTo>
                  <a:lnTo>
                    <a:pt x="221" y="2338"/>
                  </a:lnTo>
                  <a:lnTo>
                    <a:pt x="247" y="2359"/>
                  </a:lnTo>
                  <a:lnTo>
                    <a:pt x="276" y="2375"/>
                  </a:lnTo>
                  <a:lnTo>
                    <a:pt x="308" y="2385"/>
                  </a:lnTo>
                  <a:lnTo>
                    <a:pt x="343" y="2389"/>
                  </a:lnTo>
                  <a:lnTo>
                    <a:pt x="3755" y="2389"/>
                  </a:lnTo>
                  <a:lnTo>
                    <a:pt x="3790" y="2385"/>
                  </a:lnTo>
                  <a:lnTo>
                    <a:pt x="3822" y="2375"/>
                  </a:lnTo>
                  <a:lnTo>
                    <a:pt x="3851" y="2359"/>
                  </a:lnTo>
                  <a:lnTo>
                    <a:pt x="3877" y="2338"/>
                  </a:lnTo>
                  <a:lnTo>
                    <a:pt x="3898" y="2313"/>
                  </a:lnTo>
                  <a:lnTo>
                    <a:pt x="3914" y="2283"/>
                  </a:lnTo>
                  <a:lnTo>
                    <a:pt x="3924" y="2251"/>
                  </a:lnTo>
                  <a:lnTo>
                    <a:pt x="3928" y="2216"/>
                  </a:lnTo>
                  <a:lnTo>
                    <a:pt x="3928" y="513"/>
                  </a:lnTo>
                  <a:lnTo>
                    <a:pt x="698" y="513"/>
                  </a:lnTo>
                  <a:lnTo>
                    <a:pt x="676" y="509"/>
                  </a:lnTo>
                  <a:lnTo>
                    <a:pt x="654" y="500"/>
                  </a:lnTo>
                  <a:lnTo>
                    <a:pt x="637" y="487"/>
                  </a:lnTo>
                  <a:lnTo>
                    <a:pt x="625" y="471"/>
                  </a:lnTo>
                  <a:lnTo>
                    <a:pt x="616" y="450"/>
                  </a:lnTo>
                  <a:lnTo>
                    <a:pt x="612" y="427"/>
                  </a:lnTo>
                  <a:lnTo>
                    <a:pt x="616" y="405"/>
                  </a:lnTo>
                  <a:lnTo>
                    <a:pt x="625" y="384"/>
                  </a:lnTo>
                  <a:lnTo>
                    <a:pt x="637" y="366"/>
                  </a:lnTo>
                  <a:lnTo>
                    <a:pt x="654" y="353"/>
                  </a:lnTo>
                  <a:lnTo>
                    <a:pt x="676" y="345"/>
                  </a:lnTo>
                  <a:lnTo>
                    <a:pt x="698" y="342"/>
                  </a:lnTo>
                  <a:lnTo>
                    <a:pt x="3927" y="342"/>
                  </a:lnTo>
                  <a:lnTo>
                    <a:pt x="3923" y="307"/>
                  </a:lnTo>
                  <a:lnTo>
                    <a:pt x="3913" y="276"/>
                  </a:lnTo>
                  <a:lnTo>
                    <a:pt x="3897" y="246"/>
                  </a:lnTo>
                  <a:lnTo>
                    <a:pt x="3876" y="221"/>
                  </a:lnTo>
                  <a:lnTo>
                    <a:pt x="3851" y="200"/>
                  </a:lnTo>
                  <a:lnTo>
                    <a:pt x="3821" y="184"/>
                  </a:lnTo>
                  <a:lnTo>
                    <a:pt x="3789" y="174"/>
                  </a:lnTo>
                  <a:lnTo>
                    <a:pt x="3755" y="172"/>
                  </a:lnTo>
                  <a:lnTo>
                    <a:pt x="343" y="172"/>
                  </a:lnTo>
                  <a:close/>
                  <a:moveTo>
                    <a:pt x="343" y="0"/>
                  </a:moveTo>
                  <a:lnTo>
                    <a:pt x="3755" y="0"/>
                  </a:lnTo>
                  <a:lnTo>
                    <a:pt x="3805" y="4"/>
                  </a:lnTo>
                  <a:lnTo>
                    <a:pt x="3853" y="15"/>
                  </a:lnTo>
                  <a:lnTo>
                    <a:pt x="3899" y="33"/>
                  </a:lnTo>
                  <a:lnTo>
                    <a:pt x="3942" y="56"/>
                  </a:lnTo>
                  <a:lnTo>
                    <a:pt x="3980" y="85"/>
                  </a:lnTo>
                  <a:lnTo>
                    <a:pt x="4014" y="118"/>
                  </a:lnTo>
                  <a:lnTo>
                    <a:pt x="4042" y="157"/>
                  </a:lnTo>
                  <a:lnTo>
                    <a:pt x="4066" y="199"/>
                  </a:lnTo>
                  <a:lnTo>
                    <a:pt x="4083" y="245"/>
                  </a:lnTo>
                  <a:lnTo>
                    <a:pt x="4094" y="293"/>
                  </a:lnTo>
                  <a:lnTo>
                    <a:pt x="4098" y="343"/>
                  </a:lnTo>
                  <a:lnTo>
                    <a:pt x="4098" y="2216"/>
                  </a:lnTo>
                  <a:lnTo>
                    <a:pt x="4094" y="2267"/>
                  </a:lnTo>
                  <a:lnTo>
                    <a:pt x="4083" y="2315"/>
                  </a:lnTo>
                  <a:lnTo>
                    <a:pt x="4066" y="2361"/>
                  </a:lnTo>
                  <a:lnTo>
                    <a:pt x="4042" y="2403"/>
                  </a:lnTo>
                  <a:lnTo>
                    <a:pt x="4014" y="2441"/>
                  </a:lnTo>
                  <a:lnTo>
                    <a:pt x="3980" y="2475"/>
                  </a:lnTo>
                  <a:lnTo>
                    <a:pt x="3942" y="2504"/>
                  </a:lnTo>
                  <a:lnTo>
                    <a:pt x="3899" y="2527"/>
                  </a:lnTo>
                  <a:lnTo>
                    <a:pt x="3853" y="2545"/>
                  </a:lnTo>
                  <a:lnTo>
                    <a:pt x="3805" y="2556"/>
                  </a:lnTo>
                  <a:lnTo>
                    <a:pt x="3755" y="2560"/>
                  </a:lnTo>
                  <a:lnTo>
                    <a:pt x="2594" y="2560"/>
                  </a:lnTo>
                  <a:lnTo>
                    <a:pt x="2711" y="2908"/>
                  </a:lnTo>
                  <a:lnTo>
                    <a:pt x="2751" y="2922"/>
                  </a:lnTo>
                  <a:lnTo>
                    <a:pt x="2788" y="2943"/>
                  </a:lnTo>
                  <a:lnTo>
                    <a:pt x="2820" y="2968"/>
                  </a:lnTo>
                  <a:lnTo>
                    <a:pt x="2849" y="2999"/>
                  </a:lnTo>
                  <a:lnTo>
                    <a:pt x="2871" y="3034"/>
                  </a:lnTo>
                  <a:lnTo>
                    <a:pt x="2888" y="3071"/>
                  </a:lnTo>
                  <a:lnTo>
                    <a:pt x="2900" y="3113"/>
                  </a:lnTo>
                  <a:lnTo>
                    <a:pt x="2903" y="3156"/>
                  </a:lnTo>
                  <a:lnTo>
                    <a:pt x="2903" y="3242"/>
                  </a:lnTo>
                  <a:lnTo>
                    <a:pt x="3159" y="3242"/>
                  </a:lnTo>
                  <a:lnTo>
                    <a:pt x="3182" y="3245"/>
                  </a:lnTo>
                  <a:lnTo>
                    <a:pt x="3201" y="3253"/>
                  </a:lnTo>
                  <a:lnTo>
                    <a:pt x="3219" y="3267"/>
                  </a:lnTo>
                  <a:lnTo>
                    <a:pt x="3232" y="3284"/>
                  </a:lnTo>
                  <a:lnTo>
                    <a:pt x="3241" y="3304"/>
                  </a:lnTo>
                  <a:lnTo>
                    <a:pt x="3245" y="3326"/>
                  </a:lnTo>
                  <a:lnTo>
                    <a:pt x="3241" y="3350"/>
                  </a:lnTo>
                  <a:lnTo>
                    <a:pt x="3232" y="3370"/>
                  </a:lnTo>
                  <a:lnTo>
                    <a:pt x="3219" y="3387"/>
                  </a:lnTo>
                  <a:lnTo>
                    <a:pt x="3201" y="3401"/>
                  </a:lnTo>
                  <a:lnTo>
                    <a:pt x="3182" y="3410"/>
                  </a:lnTo>
                  <a:lnTo>
                    <a:pt x="3159" y="3412"/>
                  </a:lnTo>
                  <a:lnTo>
                    <a:pt x="939" y="3412"/>
                  </a:lnTo>
                  <a:lnTo>
                    <a:pt x="916" y="3410"/>
                  </a:lnTo>
                  <a:lnTo>
                    <a:pt x="897" y="3401"/>
                  </a:lnTo>
                  <a:lnTo>
                    <a:pt x="879" y="3387"/>
                  </a:lnTo>
                  <a:lnTo>
                    <a:pt x="866" y="3370"/>
                  </a:lnTo>
                  <a:lnTo>
                    <a:pt x="857" y="3350"/>
                  </a:lnTo>
                  <a:lnTo>
                    <a:pt x="853" y="3326"/>
                  </a:lnTo>
                  <a:lnTo>
                    <a:pt x="857" y="3304"/>
                  </a:lnTo>
                  <a:lnTo>
                    <a:pt x="866" y="3284"/>
                  </a:lnTo>
                  <a:lnTo>
                    <a:pt x="879" y="3267"/>
                  </a:lnTo>
                  <a:lnTo>
                    <a:pt x="897" y="3253"/>
                  </a:lnTo>
                  <a:lnTo>
                    <a:pt x="916" y="3245"/>
                  </a:lnTo>
                  <a:lnTo>
                    <a:pt x="939" y="3242"/>
                  </a:lnTo>
                  <a:lnTo>
                    <a:pt x="1196" y="3242"/>
                  </a:lnTo>
                  <a:lnTo>
                    <a:pt x="1196" y="3156"/>
                  </a:lnTo>
                  <a:lnTo>
                    <a:pt x="1200" y="3113"/>
                  </a:lnTo>
                  <a:lnTo>
                    <a:pt x="1210" y="3071"/>
                  </a:lnTo>
                  <a:lnTo>
                    <a:pt x="1227" y="3034"/>
                  </a:lnTo>
                  <a:lnTo>
                    <a:pt x="1249" y="2999"/>
                  </a:lnTo>
                  <a:lnTo>
                    <a:pt x="1278" y="2968"/>
                  </a:lnTo>
                  <a:lnTo>
                    <a:pt x="1310" y="2943"/>
                  </a:lnTo>
                  <a:lnTo>
                    <a:pt x="1347" y="2922"/>
                  </a:lnTo>
                  <a:lnTo>
                    <a:pt x="1387" y="2908"/>
                  </a:lnTo>
                  <a:lnTo>
                    <a:pt x="1504" y="2560"/>
                  </a:lnTo>
                  <a:lnTo>
                    <a:pt x="343" y="2560"/>
                  </a:lnTo>
                  <a:lnTo>
                    <a:pt x="293" y="2556"/>
                  </a:lnTo>
                  <a:lnTo>
                    <a:pt x="245" y="2545"/>
                  </a:lnTo>
                  <a:lnTo>
                    <a:pt x="199" y="2527"/>
                  </a:lnTo>
                  <a:lnTo>
                    <a:pt x="156" y="2504"/>
                  </a:lnTo>
                  <a:lnTo>
                    <a:pt x="118" y="2475"/>
                  </a:lnTo>
                  <a:lnTo>
                    <a:pt x="84" y="2441"/>
                  </a:lnTo>
                  <a:lnTo>
                    <a:pt x="56" y="2403"/>
                  </a:lnTo>
                  <a:lnTo>
                    <a:pt x="32" y="2361"/>
                  </a:lnTo>
                  <a:lnTo>
                    <a:pt x="15" y="2315"/>
                  </a:lnTo>
                  <a:lnTo>
                    <a:pt x="4" y="2267"/>
                  </a:lnTo>
                  <a:lnTo>
                    <a:pt x="0" y="2216"/>
                  </a:lnTo>
                  <a:lnTo>
                    <a:pt x="0" y="343"/>
                  </a:lnTo>
                  <a:lnTo>
                    <a:pt x="4" y="293"/>
                  </a:lnTo>
                  <a:lnTo>
                    <a:pt x="15" y="245"/>
                  </a:lnTo>
                  <a:lnTo>
                    <a:pt x="32" y="199"/>
                  </a:lnTo>
                  <a:lnTo>
                    <a:pt x="56" y="157"/>
                  </a:lnTo>
                  <a:lnTo>
                    <a:pt x="84" y="118"/>
                  </a:lnTo>
                  <a:lnTo>
                    <a:pt x="118" y="85"/>
                  </a:lnTo>
                  <a:lnTo>
                    <a:pt x="156" y="56"/>
                  </a:lnTo>
                  <a:lnTo>
                    <a:pt x="199" y="33"/>
                  </a:lnTo>
                  <a:lnTo>
                    <a:pt x="245" y="15"/>
                  </a:lnTo>
                  <a:lnTo>
                    <a:pt x="293" y="4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800476" y="8342313"/>
              <a:ext cx="1854200" cy="1276350"/>
            </a:xfrm>
            <a:custGeom>
              <a:avLst/>
              <a:gdLst>
                <a:gd name="T0" fmla="*/ 1083 w 1168"/>
                <a:gd name="T1" fmla="*/ 1 h 804"/>
                <a:gd name="T2" fmla="*/ 1125 w 1168"/>
                <a:gd name="T3" fmla="*/ 12 h 804"/>
                <a:gd name="T4" fmla="*/ 1156 w 1168"/>
                <a:gd name="T5" fmla="*/ 43 h 804"/>
                <a:gd name="T6" fmla="*/ 1168 w 1168"/>
                <a:gd name="T7" fmla="*/ 86 h 804"/>
                <a:gd name="T8" fmla="*/ 1155 w 1168"/>
                <a:gd name="T9" fmla="*/ 129 h 804"/>
                <a:gd name="T10" fmla="*/ 1125 w 1168"/>
                <a:gd name="T11" fmla="*/ 159 h 804"/>
                <a:gd name="T12" fmla="*/ 1082 w 1168"/>
                <a:gd name="T13" fmla="*/ 171 h 804"/>
                <a:gd name="T14" fmla="*/ 953 w 1168"/>
                <a:gd name="T15" fmla="*/ 299 h 804"/>
                <a:gd name="T16" fmla="*/ 892 w 1168"/>
                <a:gd name="T17" fmla="*/ 752 h 804"/>
                <a:gd name="T18" fmla="*/ 867 w 1168"/>
                <a:gd name="T19" fmla="*/ 785 h 804"/>
                <a:gd name="T20" fmla="*/ 830 w 1168"/>
                <a:gd name="T21" fmla="*/ 803 h 804"/>
                <a:gd name="T22" fmla="*/ 808 w 1168"/>
                <a:gd name="T23" fmla="*/ 804 h 804"/>
                <a:gd name="T24" fmla="*/ 133 w 1168"/>
                <a:gd name="T25" fmla="*/ 757 h 804"/>
                <a:gd name="T26" fmla="*/ 97 w 1168"/>
                <a:gd name="T27" fmla="*/ 731 h 804"/>
                <a:gd name="T28" fmla="*/ 79 w 1168"/>
                <a:gd name="T29" fmla="*/ 691 h 804"/>
                <a:gd name="T30" fmla="*/ 2 w 1168"/>
                <a:gd name="T31" fmla="*/ 261 h 804"/>
                <a:gd name="T32" fmla="*/ 5 w 1168"/>
                <a:gd name="T33" fmla="*/ 217 h 804"/>
                <a:gd name="T34" fmla="*/ 30 w 1168"/>
                <a:gd name="T35" fmla="*/ 181 h 804"/>
                <a:gd name="T36" fmla="*/ 71 w 1168"/>
                <a:gd name="T37" fmla="*/ 163 h 804"/>
                <a:gd name="T38" fmla="*/ 86 w 1168"/>
                <a:gd name="T39" fmla="*/ 161 h 804"/>
                <a:gd name="T40" fmla="*/ 527 w 1168"/>
                <a:gd name="T41" fmla="*/ 161 h 804"/>
                <a:gd name="T42" fmla="*/ 569 w 1168"/>
                <a:gd name="T43" fmla="*/ 173 h 804"/>
                <a:gd name="T44" fmla="*/ 600 w 1168"/>
                <a:gd name="T45" fmla="*/ 204 h 804"/>
                <a:gd name="T46" fmla="*/ 611 w 1168"/>
                <a:gd name="T47" fmla="*/ 247 h 804"/>
                <a:gd name="T48" fmla="*/ 600 w 1168"/>
                <a:gd name="T49" fmla="*/ 289 h 804"/>
                <a:gd name="T50" fmla="*/ 569 w 1168"/>
                <a:gd name="T51" fmla="*/ 320 h 804"/>
                <a:gd name="T52" fmla="*/ 527 w 1168"/>
                <a:gd name="T53" fmla="*/ 331 h 804"/>
                <a:gd name="T54" fmla="*/ 235 w 1168"/>
                <a:gd name="T55" fmla="*/ 596 h 804"/>
                <a:gd name="T56" fmla="*/ 784 w 1168"/>
                <a:gd name="T57" fmla="*/ 278 h 804"/>
                <a:gd name="T58" fmla="*/ 816 w 1168"/>
                <a:gd name="T59" fmla="*/ 51 h 804"/>
                <a:gd name="T60" fmla="*/ 847 w 1168"/>
                <a:gd name="T61" fmla="*/ 14 h 804"/>
                <a:gd name="T62" fmla="*/ 894 w 1168"/>
                <a:gd name="T63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8" h="804">
                  <a:moveTo>
                    <a:pt x="894" y="0"/>
                  </a:moveTo>
                  <a:lnTo>
                    <a:pt x="1083" y="1"/>
                  </a:lnTo>
                  <a:lnTo>
                    <a:pt x="1106" y="4"/>
                  </a:lnTo>
                  <a:lnTo>
                    <a:pt x="1125" y="12"/>
                  </a:lnTo>
                  <a:lnTo>
                    <a:pt x="1143" y="26"/>
                  </a:lnTo>
                  <a:lnTo>
                    <a:pt x="1156" y="43"/>
                  </a:lnTo>
                  <a:lnTo>
                    <a:pt x="1165" y="63"/>
                  </a:lnTo>
                  <a:lnTo>
                    <a:pt x="1168" y="86"/>
                  </a:lnTo>
                  <a:lnTo>
                    <a:pt x="1164" y="109"/>
                  </a:lnTo>
                  <a:lnTo>
                    <a:pt x="1155" y="129"/>
                  </a:lnTo>
                  <a:lnTo>
                    <a:pt x="1143" y="146"/>
                  </a:lnTo>
                  <a:lnTo>
                    <a:pt x="1125" y="159"/>
                  </a:lnTo>
                  <a:lnTo>
                    <a:pt x="1104" y="168"/>
                  </a:lnTo>
                  <a:lnTo>
                    <a:pt x="1082" y="171"/>
                  </a:lnTo>
                  <a:lnTo>
                    <a:pt x="969" y="170"/>
                  </a:lnTo>
                  <a:lnTo>
                    <a:pt x="953" y="299"/>
                  </a:lnTo>
                  <a:lnTo>
                    <a:pt x="898" y="730"/>
                  </a:lnTo>
                  <a:lnTo>
                    <a:pt x="892" y="752"/>
                  </a:lnTo>
                  <a:lnTo>
                    <a:pt x="882" y="770"/>
                  </a:lnTo>
                  <a:lnTo>
                    <a:pt x="867" y="785"/>
                  </a:lnTo>
                  <a:lnTo>
                    <a:pt x="850" y="797"/>
                  </a:lnTo>
                  <a:lnTo>
                    <a:pt x="830" y="803"/>
                  </a:lnTo>
                  <a:lnTo>
                    <a:pt x="808" y="804"/>
                  </a:lnTo>
                  <a:lnTo>
                    <a:pt x="808" y="804"/>
                  </a:lnTo>
                  <a:lnTo>
                    <a:pt x="157" y="761"/>
                  </a:lnTo>
                  <a:lnTo>
                    <a:pt x="133" y="757"/>
                  </a:lnTo>
                  <a:lnTo>
                    <a:pt x="113" y="746"/>
                  </a:lnTo>
                  <a:lnTo>
                    <a:pt x="97" y="731"/>
                  </a:lnTo>
                  <a:lnTo>
                    <a:pt x="85" y="712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2" y="261"/>
                  </a:lnTo>
                  <a:lnTo>
                    <a:pt x="0" y="238"/>
                  </a:lnTo>
                  <a:lnTo>
                    <a:pt x="5" y="217"/>
                  </a:lnTo>
                  <a:lnTo>
                    <a:pt x="15" y="197"/>
                  </a:lnTo>
                  <a:lnTo>
                    <a:pt x="30" y="181"/>
                  </a:lnTo>
                  <a:lnTo>
                    <a:pt x="49" y="169"/>
                  </a:lnTo>
                  <a:lnTo>
                    <a:pt x="71" y="163"/>
                  </a:lnTo>
                  <a:lnTo>
                    <a:pt x="79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527" y="161"/>
                  </a:lnTo>
                  <a:lnTo>
                    <a:pt x="549" y="164"/>
                  </a:lnTo>
                  <a:lnTo>
                    <a:pt x="569" y="173"/>
                  </a:lnTo>
                  <a:lnTo>
                    <a:pt x="586" y="186"/>
                  </a:lnTo>
                  <a:lnTo>
                    <a:pt x="600" y="204"/>
                  </a:lnTo>
                  <a:lnTo>
                    <a:pt x="609" y="223"/>
                  </a:lnTo>
                  <a:lnTo>
                    <a:pt x="611" y="247"/>
                  </a:lnTo>
                  <a:lnTo>
                    <a:pt x="609" y="269"/>
                  </a:lnTo>
                  <a:lnTo>
                    <a:pt x="600" y="289"/>
                  </a:lnTo>
                  <a:lnTo>
                    <a:pt x="586" y="306"/>
                  </a:lnTo>
                  <a:lnTo>
                    <a:pt x="569" y="320"/>
                  </a:lnTo>
                  <a:lnTo>
                    <a:pt x="549" y="329"/>
                  </a:lnTo>
                  <a:lnTo>
                    <a:pt x="527" y="331"/>
                  </a:lnTo>
                  <a:lnTo>
                    <a:pt x="188" y="331"/>
                  </a:lnTo>
                  <a:lnTo>
                    <a:pt x="235" y="596"/>
                  </a:lnTo>
                  <a:lnTo>
                    <a:pt x="739" y="629"/>
                  </a:lnTo>
                  <a:lnTo>
                    <a:pt x="784" y="278"/>
                  </a:lnTo>
                  <a:lnTo>
                    <a:pt x="809" y="75"/>
                  </a:lnTo>
                  <a:lnTo>
                    <a:pt x="816" y="51"/>
                  </a:lnTo>
                  <a:lnTo>
                    <a:pt x="829" y="30"/>
                  </a:lnTo>
                  <a:lnTo>
                    <a:pt x="847" y="14"/>
                  </a:lnTo>
                  <a:lnTo>
                    <a:pt x="870" y="4"/>
                  </a:lnTo>
                  <a:lnTo>
                    <a:pt x="8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125913" y="9744076"/>
              <a:ext cx="273050" cy="273050"/>
            </a:xfrm>
            <a:custGeom>
              <a:avLst/>
              <a:gdLst>
                <a:gd name="T0" fmla="*/ 86 w 172"/>
                <a:gd name="T1" fmla="*/ 0 h 172"/>
                <a:gd name="T2" fmla="*/ 108 w 172"/>
                <a:gd name="T3" fmla="*/ 4 h 172"/>
                <a:gd name="T4" fmla="*/ 129 w 172"/>
                <a:gd name="T5" fmla="*/ 13 h 172"/>
                <a:gd name="T6" fmla="*/ 147 w 172"/>
                <a:gd name="T7" fmla="*/ 26 h 172"/>
                <a:gd name="T8" fmla="*/ 159 w 172"/>
                <a:gd name="T9" fmla="*/ 44 h 172"/>
                <a:gd name="T10" fmla="*/ 168 w 172"/>
                <a:gd name="T11" fmla="*/ 64 h 172"/>
                <a:gd name="T12" fmla="*/ 172 w 172"/>
                <a:gd name="T13" fmla="*/ 86 h 172"/>
                <a:gd name="T14" fmla="*/ 168 w 172"/>
                <a:gd name="T15" fmla="*/ 108 h 172"/>
                <a:gd name="T16" fmla="*/ 159 w 172"/>
                <a:gd name="T17" fmla="*/ 129 h 172"/>
                <a:gd name="T18" fmla="*/ 147 w 172"/>
                <a:gd name="T19" fmla="*/ 147 h 172"/>
                <a:gd name="T20" fmla="*/ 129 w 172"/>
                <a:gd name="T21" fmla="*/ 160 h 172"/>
                <a:gd name="T22" fmla="*/ 108 w 172"/>
                <a:gd name="T23" fmla="*/ 168 h 172"/>
                <a:gd name="T24" fmla="*/ 86 w 172"/>
                <a:gd name="T25" fmla="*/ 172 h 172"/>
                <a:gd name="T26" fmla="*/ 64 w 172"/>
                <a:gd name="T27" fmla="*/ 168 h 172"/>
                <a:gd name="T28" fmla="*/ 42 w 172"/>
                <a:gd name="T29" fmla="*/ 160 h 172"/>
                <a:gd name="T30" fmla="*/ 25 w 172"/>
                <a:gd name="T31" fmla="*/ 147 h 172"/>
                <a:gd name="T32" fmla="*/ 13 w 172"/>
                <a:gd name="T33" fmla="*/ 129 h 172"/>
                <a:gd name="T34" fmla="*/ 4 w 172"/>
                <a:gd name="T35" fmla="*/ 108 h 172"/>
                <a:gd name="T36" fmla="*/ 0 w 172"/>
                <a:gd name="T37" fmla="*/ 86 h 172"/>
                <a:gd name="T38" fmla="*/ 4 w 172"/>
                <a:gd name="T39" fmla="*/ 64 h 172"/>
                <a:gd name="T40" fmla="*/ 13 w 172"/>
                <a:gd name="T41" fmla="*/ 44 h 172"/>
                <a:gd name="T42" fmla="*/ 25 w 172"/>
                <a:gd name="T43" fmla="*/ 26 h 172"/>
                <a:gd name="T44" fmla="*/ 42 w 172"/>
                <a:gd name="T45" fmla="*/ 13 h 172"/>
                <a:gd name="T46" fmla="*/ 64 w 172"/>
                <a:gd name="T47" fmla="*/ 4 h 172"/>
                <a:gd name="T48" fmla="*/ 86 w 172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lnTo>
                    <a:pt x="108" y="4"/>
                  </a:lnTo>
                  <a:lnTo>
                    <a:pt x="129" y="13"/>
                  </a:lnTo>
                  <a:lnTo>
                    <a:pt x="147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2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7" y="147"/>
                  </a:lnTo>
                  <a:lnTo>
                    <a:pt x="129" y="160"/>
                  </a:lnTo>
                  <a:lnTo>
                    <a:pt x="108" y="168"/>
                  </a:lnTo>
                  <a:lnTo>
                    <a:pt x="86" y="172"/>
                  </a:lnTo>
                  <a:lnTo>
                    <a:pt x="64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3" y="129"/>
                  </a:lnTo>
                  <a:lnTo>
                    <a:pt x="4" y="108"/>
                  </a:lnTo>
                  <a:lnTo>
                    <a:pt x="0" y="86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4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18063" y="9744076"/>
              <a:ext cx="269875" cy="273050"/>
            </a:xfrm>
            <a:custGeom>
              <a:avLst/>
              <a:gdLst>
                <a:gd name="T0" fmla="*/ 85 w 170"/>
                <a:gd name="T1" fmla="*/ 0 h 172"/>
                <a:gd name="T2" fmla="*/ 108 w 170"/>
                <a:gd name="T3" fmla="*/ 4 h 172"/>
                <a:gd name="T4" fmla="*/ 128 w 170"/>
                <a:gd name="T5" fmla="*/ 13 h 172"/>
                <a:gd name="T6" fmla="*/ 145 w 170"/>
                <a:gd name="T7" fmla="*/ 26 h 172"/>
                <a:gd name="T8" fmla="*/ 159 w 170"/>
                <a:gd name="T9" fmla="*/ 44 h 172"/>
                <a:gd name="T10" fmla="*/ 168 w 170"/>
                <a:gd name="T11" fmla="*/ 64 h 172"/>
                <a:gd name="T12" fmla="*/ 170 w 170"/>
                <a:gd name="T13" fmla="*/ 86 h 172"/>
                <a:gd name="T14" fmla="*/ 168 w 170"/>
                <a:gd name="T15" fmla="*/ 108 h 172"/>
                <a:gd name="T16" fmla="*/ 159 w 170"/>
                <a:gd name="T17" fmla="*/ 129 h 172"/>
                <a:gd name="T18" fmla="*/ 145 w 170"/>
                <a:gd name="T19" fmla="*/ 147 h 172"/>
                <a:gd name="T20" fmla="*/ 128 w 170"/>
                <a:gd name="T21" fmla="*/ 160 h 172"/>
                <a:gd name="T22" fmla="*/ 108 w 170"/>
                <a:gd name="T23" fmla="*/ 168 h 172"/>
                <a:gd name="T24" fmla="*/ 85 w 170"/>
                <a:gd name="T25" fmla="*/ 172 h 172"/>
                <a:gd name="T26" fmla="*/ 62 w 170"/>
                <a:gd name="T27" fmla="*/ 168 h 172"/>
                <a:gd name="T28" fmla="*/ 42 w 170"/>
                <a:gd name="T29" fmla="*/ 160 h 172"/>
                <a:gd name="T30" fmla="*/ 25 w 170"/>
                <a:gd name="T31" fmla="*/ 147 h 172"/>
                <a:gd name="T32" fmla="*/ 11 w 170"/>
                <a:gd name="T33" fmla="*/ 129 h 172"/>
                <a:gd name="T34" fmla="*/ 3 w 170"/>
                <a:gd name="T35" fmla="*/ 108 h 172"/>
                <a:gd name="T36" fmla="*/ 0 w 170"/>
                <a:gd name="T37" fmla="*/ 86 h 172"/>
                <a:gd name="T38" fmla="*/ 3 w 170"/>
                <a:gd name="T39" fmla="*/ 64 h 172"/>
                <a:gd name="T40" fmla="*/ 11 w 170"/>
                <a:gd name="T41" fmla="*/ 44 h 172"/>
                <a:gd name="T42" fmla="*/ 25 w 170"/>
                <a:gd name="T43" fmla="*/ 26 h 172"/>
                <a:gd name="T44" fmla="*/ 42 w 170"/>
                <a:gd name="T45" fmla="*/ 13 h 172"/>
                <a:gd name="T46" fmla="*/ 62 w 170"/>
                <a:gd name="T47" fmla="*/ 4 h 172"/>
                <a:gd name="T48" fmla="*/ 85 w 170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72">
                  <a:moveTo>
                    <a:pt x="85" y="0"/>
                  </a:moveTo>
                  <a:lnTo>
                    <a:pt x="108" y="4"/>
                  </a:lnTo>
                  <a:lnTo>
                    <a:pt x="128" y="13"/>
                  </a:lnTo>
                  <a:lnTo>
                    <a:pt x="145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0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5" y="147"/>
                  </a:lnTo>
                  <a:lnTo>
                    <a:pt x="128" y="160"/>
                  </a:lnTo>
                  <a:lnTo>
                    <a:pt x="108" y="168"/>
                  </a:lnTo>
                  <a:lnTo>
                    <a:pt x="85" y="172"/>
                  </a:lnTo>
                  <a:lnTo>
                    <a:pt x="62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1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2" y="4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970088" y="7758113"/>
              <a:ext cx="333375" cy="271463"/>
            </a:xfrm>
            <a:custGeom>
              <a:avLst/>
              <a:gdLst>
                <a:gd name="T0" fmla="*/ 85 w 210"/>
                <a:gd name="T1" fmla="*/ 0 h 171"/>
                <a:gd name="T2" fmla="*/ 124 w 210"/>
                <a:gd name="T3" fmla="*/ 0 h 171"/>
                <a:gd name="T4" fmla="*/ 146 w 210"/>
                <a:gd name="T5" fmla="*/ 3 h 171"/>
                <a:gd name="T6" fmla="*/ 167 w 210"/>
                <a:gd name="T7" fmla="*/ 11 h 171"/>
                <a:gd name="T8" fmla="*/ 185 w 210"/>
                <a:gd name="T9" fmla="*/ 24 h 171"/>
                <a:gd name="T10" fmla="*/ 197 w 210"/>
                <a:gd name="T11" fmla="*/ 42 h 171"/>
                <a:gd name="T12" fmla="*/ 206 w 210"/>
                <a:gd name="T13" fmla="*/ 63 h 171"/>
                <a:gd name="T14" fmla="*/ 210 w 210"/>
                <a:gd name="T15" fmla="*/ 85 h 171"/>
                <a:gd name="T16" fmla="*/ 206 w 210"/>
                <a:gd name="T17" fmla="*/ 108 h 171"/>
                <a:gd name="T18" fmla="*/ 197 w 210"/>
                <a:gd name="T19" fmla="*/ 129 h 171"/>
                <a:gd name="T20" fmla="*/ 185 w 210"/>
                <a:gd name="T21" fmla="*/ 145 h 171"/>
                <a:gd name="T22" fmla="*/ 167 w 210"/>
                <a:gd name="T23" fmla="*/ 158 h 171"/>
                <a:gd name="T24" fmla="*/ 146 w 210"/>
                <a:gd name="T25" fmla="*/ 167 h 171"/>
                <a:gd name="T26" fmla="*/ 124 w 210"/>
                <a:gd name="T27" fmla="*/ 171 h 171"/>
                <a:gd name="T28" fmla="*/ 85 w 210"/>
                <a:gd name="T29" fmla="*/ 171 h 171"/>
                <a:gd name="T30" fmla="*/ 63 w 210"/>
                <a:gd name="T31" fmla="*/ 167 h 171"/>
                <a:gd name="T32" fmla="*/ 42 w 210"/>
                <a:gd name="T33" fmla="*/ 158 h 171"/>
                <a:gd name="T34" fmla="*/ 26 w 210"/>
                <a:gd name="T35" fmla="*/ 145 h 171"/>
                <a:gd name="T36" fmla="*/ 12 w 210"/>
                <a:gd name="T37" fmla="*/ 129 h 171"/>
                <a:gd name="T38" fmla="*/ 3 w 210"/>
                <a:gd name="T39" fmla="*/ 108 h 171"/>
                <a:gd name="T40" fmla="*/ 0 w 210"/>
                <a:gd name="T41" fmla="*/ 85 h 171"/>
                <a:gd name="T42" fmla="*/ 3 w 210"/>
                <a:gd name="T43" fmla="*/ 63 h 171"/>
                <a:gd name="T44" fmla="*/ 12 w 210"/>
                <a:gd name="T45" fmla="*/ 42 h 171"/>
                <a:gd name="T46" fmla="*/ 26 w 210"/>
                <a:gd name="T47" fmla="*/ 24 h 171"/>
                <a:gd name="T48" fmla="*/ 42 w 210"/>
                <a:gd name="T49" fmla="*/ 11 h 171"/>
                <a:gd name="T50" fmla="*/ 63 w 210"/>
                <a:gd name="T51" fmla="*/ 3 h 171"/>
                <a:gd name="T52" fmla="*/ 85 w 210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0" h="171">
                  <a:moveTo>
                    <a:pt x="85" y="0"/>
                  </a:moveTo>
                  <a:lnTo>
                    <a:pt x="124" y="0"/>
                  </a:lnTo>
                  <a:lnTo>
                    <a:pt x="146" y="3"/>
                  </a:lnTo>
                  <a:lnTo>
                    <a:pt x="167" y="11"/>
                  </a:lnTo>
                  <a:lnTo>
                    <a:pt x="185" y="24"/>
                  </a:lnTo>
                  <a:lnTo>
                    <a:pt x="197" y="42"/>
                  </a:lnTo>
                  <a:lnTo>
                    <a:pt x="206" y="63"/>
                  </a:lnTo>
                  <a:lnTo>
                    <a:pt x="210" y="85"/>
                  </a:lnTo>
                  <a:lnTo>
                    <a:pt x="206" y="108"/>
                  </a:lnTo>
                  <a:lnTo>
                    <a:pt x="197" y="129"/>
                  </a:lnTo>
                  <a:lnTo>
                    <a:pt x="185" y="145"/>
                  </a:lnTo>
                  <a:lnTo>
                    <a:pt x="167" y="158"/>
                  </a:lnTo>
                  <a:lnTo>
                    <a:pt x="146" y="167"/>
                  </a:lnTo>
                  <a:lnTo>
                    <a:pt x="124" y="171"/>
                  </a:lnTo>
                  <a:lnTo>
                    <a:pt x="85" y="171"/>
                  </a:lnTo>
                  <a:lnTo>
                    <a:pt x="63" y="167"/>
                  </a:lnTo>
                  <a:lnTo>
                    <a:pt x="42" y="158"/>
                  </a:lnTo>
                  <a:lnTo>
                    <a:pt x="26" y="145"/>
                  </a:lnTo>
                  <a:lnTo>
                    <a:pt x="12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4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150101" y="10329863"/>
              <a:ext cx="327025" cy="271463"/>
            </a:xfrm>
            <a:custGeom>
              <a:avLst/>
              <a:gdLst>
                <a:gd name="T0" fmla="*/ 86 w 206"/>
                <a:gd name="T1" fmla="*/ 0 h 171"/>
                <a:gd name="T2" fmla="*/ 122 w 206"/>
                <a:gd name="T3" fmla="*/ 0 h 171"/>
                <a:gd name="T4" fmla="*/ 144 w 206"/>
                <a:gd name="T5" fmla="*/ 4 h 171"/>
                <a:gd name="T6" fmla="*/ 164 w 206"/>
                <a:gd name="T7" fmla="*/ 12 h 171"/>
                <a:gd name="T8" fmla="*/ 182 w 206"/>
                <a:gd name="T9" fmla="*/ 25 h 171"/>
                <a:gd name="T10" fmla="*/ 195 w 206"/>
                <a:gd name="T11" fmla="*/ 42 h 171"/>
                <a:gd name="T12" fmla="*/ 204 w 206"/>
                <a:gd name="T13" fmla="*/ 63 h 171"/>
                <a:gd name="T14" fmla="*/ 206 w 206"/>
                <a:gd name="T15" fmla="*/ 85 h 171"/>
                <a:gd name="T16" fmla="*/ 204 w 206"/>
                <a:gd name="T17" fmla="*/ 108 h 171"/>
                <a:gd name="T18" fmla="*/ 195 w 206"/>
                <a:gd name="T19" fmla="*/ 129 h 171"/>
                <a:gd name="T20" fmla="*/ 182 w 206"/>
                <a:gd name="T21" fmla="*/ 146 h 171"/>
                <a:gd name="T22" fmla="*/ 164 w 206"/>
                <a:gd name="T23" fmla="*/ 159 h 171"/>
                <a:gd name="T24" fmla="*/ 144 w 206"/>
                <a:gd name="T25" fmla="*/ 167 h 171"/>
                <a:gd name="T26" fmla="*/ 122 w 206"/>
                <a:gd name="T27" fmla="*/ 171 h 171"/>
                <a:gd name="T28" fmla="*/ 86 w 206"/>
                <a:gd name="T29" fmla="*/ 171 h 171"/>
                <a:gd name="T30" fmla="*/ 62 w 206"/>
                <a:gd name="T31" fmla="*/ 167 h 171"/>
                <a:gd name="T32" fmla="*/ 42 w 206"/>
                <a:gd name="T33" fmla="*/ 159 h 171"/>
                <a:gd name="T34" fmla="*/ 25 w 206"/>
                <a:gd name="T35" fmla="*/ 146 h 171"/>
                <a:gd name="T36" fmla="*/ 11 w 206"/>
                <a:gd name="T37" fmla="*/ 129 h 171"/>
                <a:gd name="T38" fmla="*/ 3 w 206"/>
                <a:gd name="T39" fmla="*/ 108 h 171"/>
                <a:gd name="T40" fmla="*/ 0 w 206"/>
                <a:gd name="T41" fmla="*/ 85 h 171"/>
                <a:gd name="T42" fmla="*/ 3 w 206"/>
                <a:gd name="T43" fmla="*/ 63 h 171"/>
                <a:gd name="T44" fmla="*/ 11 w 206"/>
                <a:gd name="T45" fmla="*/ 42 h 171"/>
                <a:gd name="T46" fmla="*/ 25 w 206"/>
                <a:gd name="T47" fmla="*/ 25 h 171"/>
                <a:gd name="T48" fmla="*/ 42 w 206"/>
                <a:gd name="T49" fmla="*/ 12 h 171"/>
                <a:gd name="T50" fmla="*/ 62 w 206"/>
                <a:gd name="T51" fmla="*/ 4 h 171"/>
                <a:gd name="T52" fmla="*/ 86 w 206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171">
                  <a:moveTo>
                    <a:pt x="86" y="0"/>
                  </a:moveTo>
                  <a:lnTo>
                    <a:pt x="122" y="0"/>
                  </a:lnTo>
                  <a:lnTo>
                    <a:pt x="144" y="4"/>
                  </a:lnTo>
                  <a:lnTo>
                    <a:pt x="164" y="12"/>
                  </a:lnTo>
                  <a:lnTo>
                    <a:pt x="182" y="25"/>
                  </a:lnTo>
                  <a:lnTo>
                    <a:pt x="195" y="42"/>
                  </a:lnTo>
                  <a:lnTo>
                    <a:pt x="204" y="63"/>
                  </a:lnTo>
                  <a:lnTo>
                    <a:pt x="206" y="85"/>
                  </a:lnTo>
                  <a:lnTo>
                    <a:pt x="204" y="108"/>
                  </a:lnTo>
                  <a:lnTo>
                    <a:pt x="195" y="129"/>
                  </a:lnTo>
                  <a:lnTo>
                    <a:pt x="182" y="146"/>
                  </a:lnTo>
                  <a:lnTo>
                    <a:pt x="164" y="159"/>
                  </a:lnTo>
                  <a:lnTo>
                    <a:pt x="144" y="167"/>
                  </a:lnTo>
                  <a:lnTo>
                    <a:pt x="122" y="171"/>
                  </a:lnTo>
                  <a:lnTo>
                    <a:pt x="86" y="171"/>
                  </a:lnTo>
                  <a:lnTo>
                    <a:pt x="62" y="167"/>
                  </a:lnTo>
                  <a:lnTo>
                    <a:pt x="42" y="159"/>
                  </a:lnTo>
                  <a:lnTo>
                    <a:pt x="25" y="146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62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5604" y="2858317"/>
            <a:ext cx="688052" cy="688588"/>
            <a:chOff x="-6183313" y="265113"/>
            <a:chExt cx="6092825" cy="6097588"/>
          </a:xfrm>
          <a:solidFill>
            <a:schemeClr val="accent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4479926" y="876300"/>
              <a:ext cx="2722563" cy="3148013"/>
            </a:xfrm>
            <a:custGeom>
              <a:avLst/>
              <a:gdLst>
                <a:gd name="T0" fmla="*/ 715 w 1715"/>
                <a:gd name="T1" fmla="*/ 397 h 1983"/>
                <a:gd name="T2" fmla="*/ 525 w 1715"/>
                <a:gd name="T3" fmla="*/ 464 h 1983"/>
                <a:gd name="T4" fmla="*/ 363 w 1715"/>
                <a:gd name="T5" fmla="*/ 579 h 1983"/>
                <a:gd name="T6" fmla="*/ 237 w 1715"/>
                <a:gd name="T7" fmla="*/ 734 h 1983"/>
                <a:gd name="T8" fmla="*/ 157 w 1715"/>
                <a:gd name="T9" fmla="*/ 919 h 1983"/>
                <a:gd name="T10" fmla="*/ 129 w 1715"/>
                <a:gd name="T11" fmla="*/ 1124 h 1983"/>
                <a:gd name="T12" fmla="*/ 159 w 1715"/>
                <a:gd name="T13" fmla="*/ 1328 h 1983"/>
                <a:gd name="T14" fmla="*/ 240 w 1715"/>
                <a:gd name="T15" fmla="*/ 1511 h 1983"/>
                <a:gd name="T16" fmla="*/ 368 w 1715"/>
                <a:gd name="T17" fmla="*/ 1663 h 1983"/>
                <a:gd name="T18" fmla="*/ 530 w 1715"/>
                <a:gd name="T19" fmla="*/ 1777 h 1983"/>
                <a:gd name="T20" fmla="*/ 719 w 1715"/>
                <a:gd name="T21" fmla="*/ 1842 h 1983"/>
                <a:gd name="T22" fmla="*/ 862 w 1715"/>
                <a:gd name="T23" fmla="*/ 1855 h 1983"/>
                <a:gd name="T24" fmla="*/ 1067 w 1715"/>
                <a:gd name="T25" fmla="*/ 1826 h 1983"/>
                <a:gd name="T26" fmla="*/ 1247 w 1715"/>
                <a:gd name="T27" fmla="*/ 1741 h 1983"/>
                <a:gd name="T28" fmla="*/ 1399 w 1715"/>
                <a:gd name="T29" fmla="*/ 1611 h 1983"/>
                <a:gd name="T30" fmla="*/ 1510 w 1715"/>
                <a:gd name="T31" fmla="*/ 1446 h 1983"/>
                <a:gd name="T32" fmla="*/ 1574 w 1715"/>
                <a:gd name="T33" fmla="*/ 1253 h 1983"/>
                <a:gd name="T34" fmla="*/ 1583 w 1715"/>
                <a:gd name="T35" fmla="*/ 1044 h 1983"/>
                <a:gd name="T36" fmla="*/ 1534 w 1715"/>
                <a:gd name="T37" fmla="*/ 847 h 1983"/>
                <a:gd name="T38" fmla="*/ 1436 w 1715"/>
                <a:gd name="T39" fmla="*/ 674 h 1983"/>
                <a:gd name="T40" fmla="*/ 1296 w 1715"/>
                <a:gd name="T41" fmla="*/ 534 h 1983"/>
                <a:gd name="T42" fmla="*/ 1124 w 1715"/>
                <a:gd name="T43" fmla="*/ 435 h 1983"/>
                <a:gd name="T44" fmla="*/ 927 w 1715"/>
                <a:gd name="T45" fmla="*/ 387 h 1983"/>
                <a:gd name="T46" fmla="*/ 398 w 1715"/>
                <a:gd name="T47" fmla="*/ 0 h 1983"/>
                <a:gd name="T48" fmla="*/ 450 w 1715"/>
                <a:gd name="T49" fmla="*/ 25 h 1983"/>
                <a:gd name="T50" fmla="*/ 462 w 1715"/>
                <a:gd name="T51" fmla="*/ 349 h 1983"/>
                <a:gd name="T52" fmla="*/ 648 w 1715"/>
                <a:gd name="T53" fmla="*/ 280 h 1983"/>
                <a:gd name="T54" fmla="*/ 852 w 1715"/>
                <a:gd name="T55" fmla="*/ 255 h 1983"/>
                <a:gd name="T56" fmla="*/ 1013 w 1715"/>
                <a:gd name="T57" fmla="*/ 269 h 1983"/>
                <a:gd name="T58" fmla="*/ 1230 w 1715"/>
                <a:gd name="T59" fmla="*/ 339 h 1983"/>
                <a:gd name="T60" fmla="*/ 1358 w 1715"/>
                <a:gd name="T61" fmla="*/ 128 h 1983"/>
                <a:gd name="T62" fmla="*/ 1384 w 1715"/>
                <a:gd name="T63" fmla="*/ 75 h 1983"/>
                <a:gd name="T64" fmla="*/ 1442 w 1715"/>
                <a:gd name="T65" fmla="*/ 66 h 1983"/>
                <a:gd name="T66" fmla="*/ 1483 w 1715"/>
                <a:gd name="T67" fmla="*/ 107 h 1983"/>
                <a:gd name="T68" fmla="*/ 1485 w 1715"/>
                <a:gd name="T69" fmla="*/ 515 h 1983"/>
                <a:gd name="T70" fmla="*/ 1483 w 1715"/>
                <a:gd name="T71" fmla="*/ 529 h 1983"/>
                <a:gd name="T72" fmla="*/ 1605 w 1715"/>
                <a:gd name="T73" fmla="*/ 698 h 1983"/>
                <a:gd name="T74" fmla="*/ 1686 w 1715"/>
                <a:gd name="T75" fmla="*/ 895 h 1983"/>
                <a:gd name="T76" fmla="*/ 1715 w 1715"/>
                <a:gd name="T77" fmla="*/ 1112 h 1983"/>
                <a:gd name="T78" fmla="*/ 1686 w 1715"/>
                <a:gd name="T79" fmla="*/ 1341 h 1983"/>
                <a:gd name="T80" fmla="*/ 1601 w 1715"/>
                <a:gd name="T81" fmla="*/ 1548 h 1983"/>
                <a:gd name="T82" fmla="*/ 1468 w 1715"/>
                <a:gd name="T83" fmla="*/ 1725 h 1983"/>
                <a:gd name="T84" fmla="*/ 1294 w 1715"/>
                <a:gd name="T85" fmla="*/ 1863 h 1983"/>
                <a:gd name="T86" fmla="*/ 1090 w 1715"/>
                <a:gd name="T87" fmla="*/ 1952 h 1983"/>
                <a:gd name="T88" fmla="*/ 863 w 1715"/>
                <a:gd name="T89" fmla="*/ 1983 h 1983"/>
                <a:gd name="T90" fmla="*/ 704 w 1715"/>
                <a:gd name="T91" fmla="*/ 1969 h 1983"/>
                <a:gd name="T92" fmla="*/ 492 w 1715"/>
                <a:gd name="T93" fmla="*/ 1900 h 1983"/>
                <a:gd name="T94" fmla="*/ 307 w 1715"/>
                <a:gd name="T95" fmla="*/ 1780 h 1983"/>
                <a:gd name="T96" fmla="*/ 159 w 1715"/>
                <a:gd name="T97" fmla="*/ 1618 h 1983"/>
                <a:gd name="T98" fmla="*/ 55 w 1715"/>
                <a:gd name="T99" fmla="*/ 1422 h 1983"/>
                <a:gd name="T100" fmla="*/ 4 w 1715"/>
                <a:gd name="T101" fmla="*/ 1201 h 1983"/>
                <a:gd name="T102" fmla="*/ 12 w 1715"/>
                <a:gd name="T103" fmla="*/ 975 h 1983"/>
                <a:gd name="T104" fmla="*/ 75 w 1715"/>
                <a:gd name="T105" fmla="*/ 766 h 1983"/>
                <a:gd name="T106" fmla="*/ 185 w 1715"/>
                <a:gd name="T107" fmla="*/ 582 h 1983"/>
                <a:gd name="T108" fmla="*/ 334 w 1715"/>
                <a:gd name="T109" fmla="*/ 432 h 1983"/>
                <a:gd name="T110" fmla="*/ 347 w 1715"/>
                <a:gd name="T111" fmla="*/ 25 h 1983"/>
                <a:gd name="T112" fmla="*/ 398 w 1715"/>
                <a:gd name="T113" fmla="*/ 0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5" h="1983">
                  <a:moveTo>
                    <a:pt x="852" y="383"/>
                  </a:moveTo>
                  <a:lnTo>
                    <a:pt x="782" y="387"/>
                  </a:lnTo>
                  <a:lnTo>
                    <a:pt x="715" y="397"/>
                  </a:lnTo>
                  <a:lnTo>
                    <a:pt x="648" y="414"/>
                  </a:lnTo>
                  <a:lnTo>
                    <a:pt x="585" y="436"/>
                  </a:lnTo>
                  <a:lnTo>
                    <a:pt x="525" y="464"/>
                  </a:lnTo>
                  <a:lnTo>
                    <a:pt x="467" y="498"/>
                  </a:lnTo>
                  <a:lnTo>
                    <a:pt x="413" y="536"/>
                  </a:lnTo>
                  <a:lnTo>
                    <a:pt x="363" y="579"/>
                  </a:lnTo>
                  <a:lnTo>
                    <a:pt x="316" y="627"/>
                  </a:lnTo>
                  <a:lnTo>
                    <a:pt x="274" y="678"/>
                  </a:lnTo>
                  <a:lnTo>
                    <a:pt x="237" y="734"/>
                  </a:lnTo>
                  <a:lnTo>
                    <a:pt x="204" y="793"/>
                  </a:lnTo>
                  <a:lnTo>
                    <a:pt x="178" y="854"/>
                  </a:lnTo>
                  <a:lnTo>
                    <a:pt x="157" y="919"/>
                  </a:lnTo>
                  <a:lnTo>
                    <a:pt x="140" y="985"/>
                  </a:lnTo>
                  <a:lnTo>
                    <a:pt x="131" y="1054"/>
                  </a:lnTo>
                  <a:lnTo>
                    <a:pt x="129" y="1124"/>
                  </a:lnTo>
                  <a:lnTo>
                    <a:pt x="132" y="1194"/>
                  </a:lnTo>
                  <a:lnTo>
                    <a:pt x="143" y="1263"/>
                  </a:lnTo>
                  <a:lnTo>
                    <a:pt x="159" y="1328"/>
                  </a:lnTo>
                  <a:lnTo>
                    <a:pt x="181" y="1392"/>
                  </a:lnTo>
                  <a:lnTo>
                    <a:pt x="208" y="1453"/>
                  </a:lnTo>
                  <a:lnTo>
                    <a:pt x="240" y="1511"/>
                  </a:lnTo>
                  <a:lnTo>
                    <a:pt x="279" y="1566"/>
                  </a:lnTo>
                  <a:lnTo>
                    <a:pt x="321" y="1616"/>
                  </a:lnTo>
                  <a:lnTo>
                    <a:pt x="368" y="1663"/>
                  </a:lnTo>
                  <a:lnTo>
                    <a:pt x="418" y="1706"/>
                  </a:lnTo>
                  <a:lnTo>
                    <a:pt x="472" y="1743"/>
                  </a:lnTo>
                  <a:lnTo>
                    <a:pt x="530" y="1777"/>
                  </a:lnTo>
                  <a:lnTo>
                    <a:pt x="590" y="1804"/>
                  </a:lnTo>
                  <a:lnTo>
                    <a:pt x="654" y="1826"/>
                  </a:lnTo>
                  <a:lnTo>
                    <a:pt x="719" y="1842"/>
                  </a:lnTo>
                  <a:lnTo>
                    <a:pt x="787" y="1853"/>
                  </a:lnTo>
                  <a:lnTo>
                    <a:pt x="857" y="1855"/>
                  </a:lnTo>
                  <a:lnTo>
                    <a:pt x="862" y="1855"/>
                  </a:lnTo>
                  <a:lnTo>
                    <a:pt x="932" y="1851"/>
                  </a:lnTo>
                  <a:lnTo>
                    <a:pt x="1000" y="1842"/>
                  </a:lnTo>
                  <a:lnTo>
                    <a:pt x="1067" y="1826"/>
                  </a:lnTo>
                  <a:lnTo>
                    <a:pt x="1130" y="1802"/>
                  </a:lnTo>
                  <a:lnTo>
                    <a:pt x="1190" y="1774"/>
                  </a:lnTo>
                  <a:lnTo>
                    <a:pt x="1247" y="1741"/>
                  </a:lnTo>
                  <a:lnTo>
                    <a:pt x="1302" y="1702"/>
                  </a:lnTo>
                  <a:lnTo>
                    <a:pt x="1352" y="1659"/>
                  </a:lnTo>
                  <a:lnTo>
                    <a:pt x="1399" y="1611"/>
                  </a:lnTo>
                  <a:lnTo>
                    <a:pt x="1441" y="1560"/>
                  </a:lnTo>
                  <a:lnTo>
                    <a:pt x="1478" y="1505"/>
                  </a:lnTo>
                  <a:lnTo>
                    <a:pt x="1510" y="1446"/>
                  </a:lnTo>
                  <a:lnTo>
                    <a:pt x="1538" y="1385"/>
                  </a:lnTo>
                  <a:lnTo>
                    <a:pt x="1559" y="1320"/>
                  </a:lnTo>
                  <a:lnTo>
                    <a:pt x="1574" y="1253"/>
                  </a:lnTo>
                  <a:lnTo>
                    <a:pt x="1584" y="1184"/>
                  </a:lnTo>
                  <a:lnTo>
                    <a:pt x="1587" y="1114"/>
                  </a:lnTo>
                  <a:lnTo>
                    <a:pt x="1583" y="1044"/>
                  </a:lnTo>
                  <a:lnTo>
                    <a:pt x="1573" y="977"/>
                  </a:lnTo>
                  <a:lnTo>
                    <a:pt x="1556" y="910"/>
                  </a:lnTo>
                  <a:lnTo>
                    <a:pt x="1534" y="847"/>
                  </a:lnTo>
                  <a:lnTo>
                    <a:pt x="1506" y="786"/>
                  </a:lnTo>
                  <a:lnTo>
                    <a:pt x="1474" y="728"/>
                  </a:lnTo>
                  <a:lnTo>
                    <a:pt x="1436" y="674"/>
                  </a:lnTo>
                  <a:lnTo>
                    <a:pt x="1394" y="622"/>
                  </a:lnTo>
                  <a:lnTo>
                    <a:pt x="1348" y="576"/>
                  </a:lnTo>
                  <a:lnTo>
                    <a:pt x="1296" y="534"/>
                  </a:lnTo>
                  <a:lnTo>
                    <a:pt x="1243" y="495"/>
                  </a:lnTo>
                  <a:lnTo>
                    <a:pt x="1184" y="463"/>
                  </a:lnTo>
                  <a:lnTo>
                    <a:pt x="1124" y="435"/>
                  </a:lnTo>
                  <a:lnTo>
                    <a:pt x="1061" y="412"/>
                  </a:lnTo>
                  <a:lnTo>
                    <a:pt x="996" y="396"/>
                  </a:lnTo>
                  <a:lnTo>
                    <a:pt x="927" y="387"/>
                  </a:lnTo>
                  <a:lnTo>
                    <a:pt x="857" y="383"/>
                  </a:lnTo>
                  <a:lnTo>
                    <a:pt x="852" y="383"/>
                  </a:lnTo>
                  <a:close/>
                  <a:moveTo>
                    <a:pt x="398" y="0"/>
                  </a:moveTo>
                  <a:lnTo>
                    <a:pt x="419" y="3"/>
                  </a:lnTo>
                  <a:lnTo>
                    <a:pt x="436" y="11"/>
                  </a:lnTo>
                  <a:lnTo>
                    <a:pt x="450" y="25"/>
                  </a:lnTo>
                  <a:lnTo>
                    <a:pt x="458" y="43"/>
                  </a:lnTo>
                  <a:lnTo>
                    <a:pt x="462" y="64"/>
                  </a:lnTo>
                  <a:lnTo>
                    <a:pt x="462" y="349"/>
                  </a:lnTo>
                  <a:lnTo>
                    <a:pt x="521" y="321"/>
                  </a:lnTo>
                  <a:lnTo>
                    <a:pt x="584" y="298"/>
                  </a:lnTo>
                  <a:lnTo>
                    <a:pt x="648" y="280"/>
                  </a:lnTo>
                  <a:lnTo>
                    <a:pt x="715" y="267"/>
                  </a:lnTo>
                  <a:lnTo>
                    <a:pt x="782" y="259"/>
                  </a:lnTo>
                  <a:lnTo>
                    <a:pt x="852" y="255"/>
                  </a:lnTo>
                  <a:lnTo>
                    <a:pt x="857" y="255"/>
                  </a:lnTo>
                  <a:lnTo>
                    <a:pt x="936" y="259"/>
                  </a:lnTo>
                  <a:lnTo>
                    <a:pt x="1013" y="269"/>
                  </a:lnTo>
                  <a:lnTo>
                    <a:pt x="1089" y="287"/>
                  </a:lnTo>
                  <a:lnTo>
                    <a:pt x="1160" y="310"/>
                  </a:lnTo>
                  <a:lnTo>
                    <a:pt x="1230" y="339"/>
                  </a:lnTo>
                  <a:lnTo>
                    <a:pt x="1295" y="374"/>
                  </a:lnTo>
                  <a:lnTo>
                    <a:pt x="1358" y="415"/>
                  </a:lnTo>
                  <a:lnTo>
                    <a:pt x="1358" y="128"/>
                  </a:lnTo>
                  <a:lnTo>
                    <a:pt x="1360" y="107"/>
                  </a:lnTo>
                  <a:lnTo>
                    <a:pt x="1370" y="89"/>
                  </a:lnTo>
                  <a:lnTo>
                    <a:pt x="1384" y="75"/>
                  </a:lnTo>
                  <a:lnTo>
                    <a:pt x="1401" y="66"/>
                  </a:lnTo>
                  <a:lnTo>
                    <a:pt x="1422" y="64"/>
                  </a:lnTo>
                  <a:lnTo>
                    <a:pt x="1442" y="66"/>
                  </a:lnTo>
                  <a:lnTo>
                    <a:pt x="1460" y="75"/>
                  </a:lnTo>
                  <a:lnTo>
                    <a:pt x="1474" y="89"/>
                  </a:lnTo>
                  <a:lnTo>
                    <a:pt x="1483" y="107"/>
                  </a:lnTo>
                  <a:lnTo>
                    <a:pt x="1485" y="128"/>
                  </a:lnTo>
                  <a:lnTo>
                    <a:pt x="1485" y="512"/>
                  </a:lnTo>
                  <a:lnTo>
                    <a:pt x="1485" y="515"/>
                  </a:lnTo>
                  <a:lnTo>
                    <a:pt x="1485" y="521"/>
                  </a:lnTo>
                  <a:lnTo>
                    <a:pt x="1484" y="526"/>
                  </a:lnTo>
                  <a:lnTo>
                    <a:pt x="1483" y="529"/>
                  </a:lnTo>
                  <a:lnTo>
                    <a:pt x="1528" y="582"/>
                  </a:lnTo>
                  <a:lnTo>
                    <a:pt x="1569" y="639"/>
                  </a:lnTo>
                  <a:lnTo>
                    <a:pt x="1605" y="698"/>
                  </a:lnTo>
                  <a:lnTo>
                    <a:pt x="1638" y="761"/>
                  </a:lnTo>
                  <a:lnTo>
                    <a:pt x="1665" y="828"/>
                  </a:lnTo>
                  <a:lnTo>
                    <a:pt x="1686" y="895"/>
                  </a:lnTo>
                  <a:lnTo>
                    <a:pt x="1701" y="966"/>
                  </a:lnTo>
                  <a:lnTo>
                    <a:pt x="1711" y="1039"/>
                  </a:lnTo>
                  <a:lnTo>
                    <a:pt x="1715" y="1112"/>
                  </a:lnTo>
                  <a:lnTo>
                    <a:pt x="1711" y="1190"/>
                  </a:lnTo>
                  <a:lnTo>
                    <a:pt x="1702" y="1267"/>
                  </a:lnTo>
                  <a:lnTo>
                    <a:pt x="1686" y="1341"/>
                  </a:lnTo>
                  <a:lnTo>
                    <a:pt x="1662" y="1413"/>
                  </a:lnTo>
                  <a:lnTo>
                    <a:pt x="1634" y="1482"/>
                  </a:lnTo>
                  <a:lnTo>
                    <a:pt x="1601" y="1548"/>
                  </a:lnTo>
                  <a:lnTo>
                    <a:pt x="1561" y="1611"/>
                  </a:lnTo>
                  <a:lnTo>
                    <a:pt x="1517" y="1671"/>
                  </a:lnTo>
                  <a:lnTo>
                    <a:pt x="1468" y="1725"/>
                  </a:lnTo>
                  <a:lnTo>
                    <a:pt x="1414" y="1776"/>
                  </a:lnTo>
                  <a:lnTo>
                    <a:pt x="1356" y="1822"/>
                  </a:lnTo>
                  <a:lnTo>
                    <a:pt x="1294" y="1863"/>
                  </a:lnTo>
                  <a:lnTo>
                    <a:pt x="1230" y="1898"/>
                  </a:lnTo>
                  <a:lnTo>
                    <a:pt x="1161" y="1928"/>
                  </a:lnTo>
                  <a:lnTo>
                    <a:pt x="1090" y="1952"/>
                  </a:lnTo>
                  <a:lnTo>
                    <a:pt x="1017" y="1969"/>
                  </a:lnTo>
                  <a:lnTo>
                    <a:pt x="941" y="1980"/>
                  </a:lnTo>
                  <a:lnTo>
                    <a:pt x="863" y="1983"/>
                  </a:lnTo>
                  <a:lnTo>
                    <a:pt x="857" y="1983"/>
                  </a:lnTo>
                  <a:lnTo>
                    <a:pt x="780" y="1980"/>
                  </a:lnTo>
                  <a:lnTo>
                    <a:pt x="704" y="1969"/>
                  </a:lnTo>
                  <a:lnTo>
                    <a:pt x="631" y="1953"/>
                  </a:lnTo>
                  <a:lnTo>
                    <a:pt x="560" y="1930"/>
                  </a:lnTo>
                  <a:lnTo>
                    <a:pt x="492" y="1900"/>
                  </a:lnTo>
                  <a:lnTo>
                    <a:pt x="427" y="1865"/>
                  </a:lnTo>
                  <a:lnTo>
                    <a:pt x="365" y="1825"/>
                  </a:lnTo>
                  <a:lnTo>
                    <a:pt x="307" y="1780"/>
                  </a:lnTo>
                  <a:lnTo>
                    <a:pt x="253" y="1730"/>
                  </a:lnTo>
                  <a:lnTo>
                    <a:pt x="204" y="1675"/>
                  </a:lnTo>
                  <a:lnTo>
                    <a:pt x="159" y="1618"/>
                  </a:lnTo>
                  <a:lnTo>
                    <a:pt x="119" y="1555"/>
                  </a:lnTo>
                  <a:lnTo>
                    <a:pt x="84" y="1490"/>
                  </a:lnTo>
                  <a:lnTo>
                    <a:pt x="55" y="1422"/>
                  </a:lnTo>
                  <a:lnTo>
                    <a:pt x="32" y="1351"/>
                  </a:lnTo>
                  <a:lnTo>
                    <a:pt x="16" y="1277"/>
                  </a:lnTo>
                  <a:lnTo>
                    <a:pt x="4" y="1201"/>
                  </a:lnTo>
                  <a:lnTo>
                    <a:pt x="0" y="1124"/>
                  </a:lnTo>
                  <a:lnTo>
                    <a:pt x="3" y="1048"/>
                  </a:lnTo>
                  <a:lnTo>
                    <a:pt x="12" y="975"/>
                  </a:lnTo>
                  <a:lnTo>
                    <a:pt x="27" y="903"/>
                  </a:lnTo>
                  <a:lnTo>
                    <a:pt x="48" y="833"/>
                  </a:lnTo>
                  <a:lnTo>
                    <a:pt x="75" y="766"/>
                  </a:lnTo>
                  <a:lnTo>
                    <a:pt x="106" y="702"/>
                  </a:lnTo>
                  <a:lnTo>
                    <a:pt x="144" y="640"/>
                  </a:lnTo>
                  <a:lnTo>
                    <a:pt x="185" y="582"/>
                  </a:lnTo>
                  <a:lnTo>
                    <a:pt x="230" y="528"/>
                  </a:lnTo>
                  <a:lnTo>
                    <a:pt x="280" y="478"/>
                  </a:lnTo>
                  <a:lnTo>
                    <a:pt x="334" y="432"/>
                  </a:lnTo>
                  <a:lnTo>
                    <a:pt x="334" y="64"/>
                  </a:lnTo>
                  <a:lnTo>
                    <a:pt x="337" y="43"/>
                  </a:lnTo>
                  <a:lnTo>
                    <a:pt x="347" y="25"/>
                  </a:lnTo>
                  <a:lnTo>
                    <a:pt x="361" y="11"/>
                  </a:lnTo>
                  <a:lnTo>
                    <a:pt x="37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3949701" y="2651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5 w 128"/>
                <a:gd name="T3" fmla="*/ 3 h 256"/>
                <a:gd name="T4" fmla="*/ 102 w 128"/>
                <a:gd name="T5" fmla="*/ 13 h 256"/>
                <a:gd name="T6" fmla="*/ 116 w 128"/>
                <a:gd name="T7" fmla="*/ 27 h 256"/>
                <a:gd name="T8" fmla="*/ 124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4 w 128"/>
                <a:gd name="T15" fmla="*/ 212 h 256"/>
                <a:gd name="T16" fmla="*/ 116 w 128"/>
                <a:gd name="T17" fmla="*/ 231 h 256"/>
                <a:gd name="T18" fmla="*/ 102 w 128"/>
                <a:gd name="T19" fmla="*/ 244 h 256"/>
                <a:gd name="T20" fmla="*/ 85 w 128"/>
                <a:gd name="T21" fmla="*/ 253 h 256"/>
                <a:gd name="T22" fmla="*/ 64 w 128"/>
                <a:gd name="T23" fmla="*/ 256 h 256"/>
                <a:gd name="T24" fmla="*/ 44 w 128"/>
                <a:gd name="T25" fmla="*/ 253 h 256"/>
                <a:gd name="T26" fmla="*/ 27 w 128"/>
                <a:gd name="T27" fmla="*/ 244 h 256"/>
                <a:gd name="T28" fmla="*/ 13 w 128"/>
                <a:gd name="T29" fmla="*/ 231 h 256"/>
                <a:gd name="T30" fmla="*/ 3 w 128"/>
                <a:gd name="T31" fmla="*/ 212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3 w 128"/>
                <a:gd name="T39" fmla="*/ 27 h 256"/>
                <a:gd name="T40" fmla="*/ 27 w 128"/>
                <a:gd name="T41" fmla="*/ 13 h 256"/>
                <a:gd name="T42" fmla="*/ 44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5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4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4" y="212"/>
                  </a:lnTo>
                  <a:lnTo>
                    <a:pt x="116" y="231"/>
                  </a:lnTo>
                  <a:lnTo>
                    <a:pt x="102" y="244"/>
                  </a:lnTo>
                  <a:lnTo>
                    <a:pt x="85" y="253"/>
                  </a:lnTo>
                  <a:lnTo>
                    <a:pt x="64" y="256"/>
                  </a:lnTo>
                  <a:lnTo>
                    <a:pt x="44" y="253"/>
                  </a:lnTo>
                  <a:lnTo>
                    <a:pt x="27" y="244"/>
                  </a:lnTo>
                  <a:lnTo>
                    <a:pt x="13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324101" y="366713"/>
              <a:ext cx="201613" cy="407988"/>
            </a:xfrm>
            <a:custGeom>
              <a:avLst/>
              <a:gdLst>
                <a:gd name="T0" fmla="*/ 64 w 127"/>
                <a:gd name="T1" fmla="*/ 0 h 257"/>
                <a:gd name="T2" fmla="*/ 84 w 127"/>
                <a:gd name="T3" fmla="*/ 3 h 257"/>
                <a:gd name="T4" fmla="*/ 102 w 127"/>
                <a:gd name="T5" fmla="*/ 13 h 257"/>
                <a:gd name="T6" fmla="*/ 116 w 127"/>
                <a:gd name="T7" fmla="*/ 27 h 257"/>
                <a:gd name="T8" fmla="*/ 125 w 127"/>
                <a:gd name="T9" fmla="*/ 44 h 257"/>
                <a:gd name="T10" fmla="*/ 127 w 127"/>
                <a:gd name="T11" fmla="*/ 64 h 257"/>
                <a:gd name="T12" fmla="*/ 127 w 127"/>
                <a:gd name="T13" fmla="*/ 192 h 257"/>
                <a:gd name="T14" fmla="*/ 125 w 127"/>
                <a:gd name="T15" fmla="*/ 212 h 257"/>
                <a:gd name="T16" fmla="*/ 116 w 127"/>
                <a:gd name="T17" fmla="*/ 230 h 257"/>
                <a:gd name="T18" fmla="*/ 102 w 127"/>
                <a:gd name="T19" fmla="*/ 244 h 257"/>
                <a:gd name="T20" fmla="*/ 84 w 127"/>
                <a:gd name="T21" fmla="*/ 253 h 257"/>
                <a:gd name="T22" fmla="*/ 64 w 127"/>
                <a:gd name="T23" fmla="*/ 257 h 257"/>
                <a:gd name="T24" fmla="*/ 43 w 127"/>
                <a:gd name="T25" fmla="*/ 253 h 257"/>
                <a:gd name="T26" fmla="*/ 26 w 127"/>
                <a:gd name="T27" fmla="*/ 244 h 257"/>
                <a:gd name="T28" fmla="*/ 12 w 127"/>
                <a:gd name="T29" fmla="*/ 230 h 257"/>
                <a:gd name="T30" fmla="*/ 2 w 127"/>
                <a:gd name="T31" fmla="*/ 212 h 257"/>
                <a:gd name="T32" fmla="*/ 0 w 127"/>
                <a:gd name="T33" fmla="*/ 192 h 257"/>
                <a:gd name="T34" fmla="*/ 0 w 127"/>
                <a:gd name="T35" fmla="*/ 64 h 257"/>
                <a:gd name="T36" fmla="*/ 2 w 127"/>
                <a:gd name="T37" fmla="*/ 44 h 257"/>
                <a:gd name="T38" fmla="*/ 12 w 127"/>
                <a:gd name="T39" fmla="*/ 27 h 257"/>
                <a:gd name="T40" fmla="*/ 26 w 127"/>
                <a:gd name="T41" fmla="*/ 13 h 257"/>
                <a:gd name="T42" fmla="*/ 43 w 127"/>
                <a:gd name="T43" fmla="*/ 3 h 257"/>
                <a:gd name="T44" fmla="*/ 64 w 127"/>
                <a:gd name="T4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257">
                  <a:moveTo>
                    <a:pt x="64" y="0"/>
                  </a:moveTo>
                  <a:lnTo>
                    <a:pt x="84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5" y="44"/>
                  </a:lnTo>
                  <a:lnTo>
                    <a:pt x="127" y="64"/>
                  </a:lnTo>
                  <a:lnTo>
                    <a:pt x="127" y="192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4"/>
                  </a:lnTo>
                  <a:lnTo>
                    <a:pt x="84" y="253"/>
                  </a:lnTo>
                  <a:lnTo>
                    <a:pt x="64" y="257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0"/>
                  </a:lnTo>
                  <a:lnTo>
                    <a:pt x="2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2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5065713" y="26035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4 w 128"/>
                <a:gd name="T3" fmla="*/ 3 h 640"/>
                <a:gd name="T4" fmla="*/ 101 w 128"/>
                <a:gd name="T5" fmla="*/ 11 h 640"/>
                <a:gd name="T6" fmla="*/ 115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6 h 640"/>
                <a:gd name="T16" fmla="*/ 115 w 128"/>
                <a:gd name="T17" fmla="*/ 613 h 640"/>
                <a:gd name="T18" fmla="*/ 101 w 128"/>
                <a:gd name="T19" fmla="*/ 627 h 640"/>
                <a:gd name="T20" fmla="*/ 84 w 128"/>
                <a:gd name="T21" fmla="*/ 636 h 640"/>
                <a:gd name="T22" fmla="*/ 64 w 128"/>
                <a:gd name="T23" fmla="*/ 640 h 640"/>
                <a:gd name="T24" fmla="*/ 43 w 128"/>
                <a:gd name="T25" fmla="*/ 636 h 640"/>
                <a:gd name="T26" fmla="*/ 26 w 128"/>
                <a:gd name="T27" fmla="*/ 627 h 640"/>
                <a:gd name="T28" fmla="*/ 12 w 128"/>
                <a:gd name="T29" fmla="*/ 613 h 640"/>
                <a:gd name="T30" fmla="*/ 3 w 128"/>
                <a:gd name="T31" fmla="*/ 596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2 w 128"/>
                <a:gd name="T39" fmla="*/ 25 h 640"/>
                <a:gd name="T40" fmla="*/ 26 w 128"/>
                <a:gd name="T41" fmla="*/ 11 h 640"/>
                <a:gd name="T42" fmla="*/ 43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6"/>
                  </a:lnTo>
                  <a:lnTo>
                    <a:pt x="115" y="613"/>
                  </a:lnTo>
                  <a:lnTo>
                    <a:pt x="101" y="627"/>
                  </a:lnTo>
                  <a:lnTo>
                    <a:pt x="84" y="636"/>
                  </a:lnTo>
                  <a:lnTo>
                    <a:pt x="64" y="640"/>
                  </a:lnTo>
                  <a:lnTo>
                    <a:pt x="43" y="636"/>
                  </a:lnTo>
                  <a:lnTo>
                    <a:pt x="26" y="627"/>
                  </a:lnTo>
                  <a:lnTo>
                    <a:pt x="12" y="613"/>
                  </a:lnTo>
                  <a:lnTo>
                    <a:pt x="3" y="596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-5065713" y="19923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4 w 128"/>
                <a:gd name="T3" fmla="*/ 3 h 256"/>
                <a:gd name="T4" fmla="*/ 101 w 128"/>
                <a:gd name="T5" fmla="*/ 13 h 256"/>
                <a:gd name="T6" fmla="*/ 115 w 128"/>
                <a:gd name="T7" fmla="*/ 27 h 256"/>
                <a:gd name="T8" fmla="*/ 125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5 w 128"/>
                <a:gd name="T15" fmla="*/ 213 h 256"/>
                <a:gd name="T16" fmla="*/ 115 w 128"/>
                <a:gd name="T17" fmla="*/ 231 h 256"/>
                <a:gd name="T18" fmla="*/ 101 w 128"/>
                <a:gd name="T19" fmla="*/ 244 h 256"/>
                <a:gd name="T20" fmla="*/ 84 w 128"/>
                <a:gd name="T21" fmla="*/ 253 h 256"/>
                <a:gd name="T22" fmla="*/ 64 w 128"/>
                <a:gd name="T23" fmla="*/ 256 h 256"/>
                <a:gd name="T24" fmla="*/ 43 w 128"/>
                <a:gd name="T25" fmla="*/ 253 h 256"/>
                <a:gd name="T26" fmla="*/ 26 w 128"/>
                <a:gd name="T27" fmla="*/ 244 h 256"/>
                <a:gd name="T28" fmla="*/ 12 w 128"/>
                <a:gd name="T29" fmla="*/ 231 h 256"/>
                <a:gd name="T30" fmla="*/ 3 w 128"/>
                <a:gd name="T31" fmla="*/ 213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2 w 128"/>
                <a:gd name="T39" fmla="*/ 27 h 256"/>
                <a:gd name="T40" fmla="*/ 26 w 128"/>
                <a:gd name="T41" fmla="*/ 13 h 256"/>
                <a:gd name="T42" fmla="*/ 43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4" y="3"/>
                  </a:lnTo>
                  <a:lnTo>
                    <a:pt x="101" y="13"/>
                  </a:lnTo>
                  <a:lnTo>
                    <a:pt x="115" y="27"/>
                  </a:lnTo>
                  <a:lnTo>
                    <a:pt x="125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5" y="213"/>
                  </a:lnTo>
                  <a:lnTo>
                    <a:pt x="115" y="231"/>
                  </a:lnTo>
                  <a:lnTo>
                    <a:pt x="101" y="244"/>
                  </a:lnTo>
                  <a:lnTo>
                    <a:pt x="84" y="253"/>
                  </a:lnTo>
                  <a:lnTo>
                    <a:pt x="64" y="256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1"/>
                  </a:lnTo>
                  <a:lnTo>
                    <a:pt x="3" y="213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-1208088" y="16891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5 w 128"/>
                <a:gd name="T3" fmla="*/ 3 h 640"/>
                <a:gd name="T4" fmla="*/ 102 w 128"/>
                <a:gd name="T5" fmla="*/ 11 h 640"/>
                <a:gd name="T6" fmla="*/ 116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5 h 640"/>
                <a:gd name="T16" fmla="*/ 116 w 128"/>
                <a:gd name="T17" fmla="*/ 613 h 640"/>
                <a:gd name="T18" fmla="*/ 102 w 128"/>
                <a:gd name="T19" fmla="*/ 627 h 640"/>
                <a:gd name="T20" fmla="*/ 85 w 128"/>
                <a:gd name="T21" fmla="*/ 636 h 640"/>
                <a:gd name="T22" fmla="*/ 64 w 128"/>
                <a:gd name="T23" fmla="*/ 640 h 640"/>
                <a:gd name="T24" fmla="*/ 44 w 128"/>
                <a:gd name="T25" fmla="*/ 636 h 640"/>
                <a:gd name="T26" fmla="*/ 27 w 128"/>
                <a:gd name="T27" fmla="*/ 627 h 640"/>
                <a:gd name="T28" fmla="*/ 13 w 128"/>
                <a:gd name="T29" fmla="*/ 613 h 640"/>
                <a:gd name="T30" fmla="*/ 3 w 128"/>
                <a:gd name="T31" fmla="*/ 595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3 w 128"/>
                <a:gd name="T39" fmla="*/ 25 h 640"/>
                <a:gd name="T40" fmla="*/ 27 w 128"/>
                <a:gd name="T41" fmla="*/ 11 h 640"/>
                <a:gd name="T42" fmla="*/ 44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5"/>
                  </a:lnTo>
                  <a:lnTo>
                    <a:pt x="116" y="613"/>
                  </a:lnTo>
                  <a:lnTo>
                    <a:pt x="102" y="627"/>
                  </a:lnTo>
                  <a:lnTo>
                    <a:pt x="85" y="636"/>
                  </a:lnTo>
                  <a:lnTo>
                    <a:pt x="64" y="640"/>
                  </a:lnTo>
                  <a:lnTo>
                    <a:pt x="44" y="636"/>
                  </a:lnTo>
                  <a:lnTo>
                    <a:pt x="27" y="627"/>
                  </a:lnTo>
                  <a:lnTo>
                    <a:pt x="13" y="613"/>
                  </a:lnTo>
                  <a:lnTo>
                    <a:pt x="3" y="595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-1208088" y="1079500"/>
              <a:ext cx="203200" cy="404813"/>
            </a:xfrm>
            <a:custGeom>
              <a:avLst/>
              <a:gdLst>
                <a:gd name="T0" fmla="*/ 64 w 128"/>
                <a:gd name="T1" fmla="*/ 0 h 255"/>
                <a:gd name="T2" fmla="*/ 85 w 128"/>
                <a:gd name="T3" fmla="*/ 2 h 255"/>
                <a:gd name="T4" fmla="*/ 102 w 128"/>
                <a:gd name="T5" fmla="*/ 12 h 255"/>
                <a:gd name="T6" fmla="*/ 116 w 128"/>
                <a:gd name="T7" fmla="*/ 26 h 255"/>
                <a:gd name="T8" fmla="*/ 125 w 128"/>
                <a:gd name="T9" fmla="*/ 43 h 255"/>
                <a:gd name="T10" fmla="*/ 128 w 128"/>
                <a:gd name="T11" fmla="*/ 63 h 255"/>
                <a:gd name="T12" fmla="*/ 128 w 128"/>
                <a:gd name="T13" fmla="*/ 191 h 255"/>
                <a:gd name="T14" fmla="*/ 125 w 128"/>
                <a:gd name="T15" fmla="*/ 212 h 255"/>
                <a:gd name="T16" fmla="*/ 116 w 128"/>
                <a:gd name="T17" fmla="*/ 230 h 255"/>
                <a:gd name="T18" fmla="*/ 102 w 128"/>
                <a:gd name="T19" fmla="*/ 242 h 255"/>
                <a:gd name="T20" fmla="*/ 85 w 128"/>
                <a:gd name="T21" fmla="*/ 252 h 255"/>
                <a:gd name="T22" fmla="*/ 64 w 128"/>
                <a:gd name="T23" fmla="*/ 255 h 255"/>
                <a:gd name="T24" fmla="*/ 44 w 128"/>
                <a:gd name="T25" fmla="*/ 252 h 255"/>
                <a:gd name="T26" fmla="*/ 27 w 128"/>
                <a:gd name="T27" fmla="*/ 242 h 255"/>
                <a:gd name="T28" fmla="*/ 13 w 128"/>
                <a:gd name="T29" fmla="*/ 230 h 255"/>
                <a:gd name="T30" fmla="*/ 3 w 128"/>
                <a:gd name="T31" fmla="*/ 212 h 255"/>
                <a:gd name="T32" fmla="*/ 0 w 128"/>
                <a:gd name="T33" fmla="*/ 191 h 255"/>
                <a:gd name="T34" fmla="*/ 0 w 128"/>
                <a:gd name="T35" fmla="*/ 63 h 255"/>
                <a:gd name="T36" fmla="*/ 3 w 128"/>
                <a:gd name="T37" fmla="*/ 43 h 255"/>
                <a:gd name="T38" fmla="*/ 13 w 128"/>
                <a:gd name="T39" fmla="*/ 26 h 255"/>
                <a:gd name="T40" fmla="*/ 27 w 128"/>
                <a:gd name="T41" fmla="*/ 12 h 255"/>
                <a:gd name="T42" fmla="*/ 44 w 128"/>
                <a:gd name="T43" fmla="*/ 2 h 255"/>
                <a:gd name="T44" fmla="*/ 64 w 128"/>
                <a:gd name="T4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5">
                  <a:moveTo>
                    <a:pt x="64" y="0"/>
                  </a:moveTo>
                  <a:lnTo>
                    <a:pt x="85" y="2"/>
                  </a:lnTo>
                  <a:lnTo>
                    <a:pt x="102" y="12"/>
                  </a:lnTo>
                  <a:lnTo>
                    <a:pt x="116" y="26"/>
                  </a:lnTo>
                  <a:lnTo>
                    <a:pt x="125" y="43"/>
                  </a:lnTo>
                  <a:lnTo>
                    <a:pt x="128" y="63"/>
                  </a:lnTo>
                  <a:lnTo>
                    <a:pt x="128" y="191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2"/>
                  </a:lnTo>
                  <a:lnTo>
                    <a:pt x="85" y="252"/>
                  </a:lnTo>
                  <a:lnTo>
                    <a:pt x="64" y="255"/>
                  </a:lnTo>
                  <a:lnTo>
                    <a:pt x="44" y="252"/>
                  </a:lnTo>
                  <a:lnTo>
                    <a:pt x="27" y="242"/>
                  </a:lnTo>
                  <a:lnTo>
                    <a:pt x="13" y="230"/>
                  </a:lnTo>
                  <a:lnTo>
                    <a:pt x="3" y="212"/>
                  </a:lnTo>
                  <a:lnTo>
                    <a:pt x="0" y="191"/>
                  </a:lnTo>
                  <a:lnTo>
                    <a:pt x="0" y="63"/>
                  </a:lnTo>
                  <a:lnTo>
                    <a:pt x="3" y="43"/>
                  </a:lnTo>
                  <a:lnTo>
                    <a:pt x="13" y="26"/>
                  </a:lnTo>
                  <a:lnTo>
                    <a:pt x="27" y="12"/>
                  </a:lnTo>
                  <a:lnTo>
                    <a:pt x="4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-3548063" y="1790700"/>
              <a:ext cx="815975" cy="1625600"/>
            </a:xfrm>
            <a:custGeom>
              <a:avLst/>
              <a:gdLst>
                <a:gd name="T0" fmla="*/ 260 w 514"/>
                <a:gd name="T1" fmla="*/ 0 h 1024"/>
                <a:gd name="T2" fmla="*/ 297 w 514"/>
                <a:gd name="T3" fmla="*/ 11 h 1024"/>
                <a:gd name="T4" fmla="*/ 320 w 514"/>
                <a:gd name="T5" fmla="*/ 43 h 1024"/>
                <a:gd name="T6" fmla="*/ 324 w 514"/>
                <a:gd name="T7" fmla="*/ 127 h 1024"/>
                <a:gd name="T8" fmla="*/ 447 w 514"/>
                <a:gd name="T9" fmla="*/ 127 h 1024"/>
                <a:gd name="T10" fmla="*/ 484 w 514"/>
                <a:gd name="T11" fmla="*/ 140 h 1024"/>
                <a:gd name="T12" fmla="*/ 508 w 514"/>
                <a:gd name="T13" fmla="*/ 170 h 1024"/>
                <a:gd name="T14" fmla="*/ 508 w 514"/>
                <a:gd name="T15" fmla="*/ 210 h 1024"/>
                <a:gd name="T16" fmla="*/ 484 w 514"/>
                <a:gd name="T17" fmla="*/ 241 h 1024"/>
                <a:gd name="T18" fmla="*/ 447 w 514"/>
                <a:gd name="T19" fmla="*/ 253 h 1024"/>
                <a:gd name="T20" fmla="*/ 263 w 514"/>
                <a:gd name="T21" fmla="*/ 255 h 1024"/>
                <a:gd name="T22" fmla="*/ 260 w 514"/>
                <a:gd name="T23" fmla="*/ 255 h 1024"/>
                <a:gd name="T24" fmla="*/ 254 w 514"/>
                <a:gd name="T25" fmla="*/ 254 h 1024"/>
                <a:gd name="T26" fmla="*/ 171 w 514"/>
                <a:gd name="T27" fmla="*/ 259 h 1024"/>
                <a:gd name="T28" fmla="*/ 139 w 514"/>
                <a:gd name="T29" fmla="*/ 282 h 1024"/>
                <a:gd name="T30" fmla="*/ 128 w 514"/>
                <a:gd name="T31" fmla="*/ 319 h 1024"/>
                <a:gd name="T32" fmla="*/ 131 w 514"/>
                <a:gd name="T33" fmla="*/ 403 h 1024"/>
                <a:gd name="T34" fmla="*/ 155 w 514"/>
                <a:gd name="T35" fmla="*/ 435 h 1024"/>
                <a:gd name="T36" fmla="*/ 192 w 514"/>
                <a:gd name="T37" fmla="*/ 447 h 1024"/>
                <a:gd name="T38" fmla="*/ 320 w 514"/>
                <a:gd name="T39" fmla="*/ 446 h 1024"/>
                <a:gd name="T40" fmla="*/ 380 w 514"/>
                <a:gd name="T41" fmla="*/ 454 h 1024"/>
                <a:gd name="T42" fmla="*/ 433 w 514"/>
                <a:gd name="T43" fmla="*/ 481 h 1024"/>
                <a:gd name="T44" fmla="*/ 476 w 514"/>
                <a:gd name="T45" fmla="*/ 524 h 1024"/>
                <a:gd name="T46" fmla="*/ 504 w 514"/>
                <a:gd name="T47" fmla="*/ 577 h 1024"/>
                <a:gd name="T48" fmla="*/ 514 w 514"/>
                <a:gd name="T49" fmla="*/ 636 h 1024"/>
                <a:gd name="T50" fmla="*/ 511 w 514"/>
                <a:gd name="T51" fmla="*/ 736 h 1024"/>
                <a:gd name="T52" fmla="*/ 488 w 514"/>
                <a:gd name="T53" fmla="*/ 797 h 1024"/>
                <a:gd name="T54" fmla="*/ 447 w 514"/>
                <a:gd name="T55" fmla="*/ 847 h 1024"/>
                <a:gd name="T56" fmla="*/ 390 w 514"/>
                <a:gd name="T57" fmla="*/ 881 h 1024"/>
                <a:gd name="T58" fmla="*/ 324 w 514"/>
                <a:gd name="T59" fmla="*/ 894 h 1024"/>
                <a:gd name="T60" fmla="*/ 320 w 514"/>
                <a:gd name="T61" fmla="*/ 979 h 1024"/>
                <a:gd name="T62" fmla="*/ 298 w 514"/>
                <a:gd name="T63" fmla="*/ 1011 h 1024"/>
                <a:gd name="T64" fmla="*/ 261 w 514"/>
                <a:gd name="T65" fmla="*/ 1024 h 1024"/>
                <a:gd name="T66" fmla="*/ 240 w 514"/>
                <a:gd name="T67" fmla="*/ 1020 h 1024"/>
                <a:gd name="T68" fmla="*/ 208 w 514"/>
                <a:gd name="T69" fmla="*/ 998 h 1024"/>
                <a:gd name="T70" fmla="*/ 195 w 514"/>
                <a:gd name="T71" fmla="*/ 959 h 1024"/>
                <a:gd name="T72" fmla="*/ 67 w 514"/>
                <a:gd name="T73" fmla="*/ 895 h 1024"/>
                <a:gd name="T74" fmla="*/ 47 w 514"/>
                <a:gd name="T75" fmla="*/ 892 h 1024"/>
                <a:gd name="T76" fmla="*/ 16 w 514"/>
                <a:gd name="T77" fmla="*/ 870 h 1024"/>
                <a:gd name="T78" fmla="*/ 3 w 514"/>
                <a:gd name="T79" fmla="*/ 832 h 1024"/>
                <a:gd name="T80" fmla="*/ 15 w 514"/>
                <a:gd name="T81" fmla="*/ 794 h 1024"/>
                <a:gd name="T82" fmla="*/ 46 w 514"/>
                <a:gd name="T83" fmla="*/ 771 h 1024"/>
                <a:gd name="T84" fmla="*/ 322 w 514"/>
                <a:gd name="T85" fmla="*/ 766 h 1024"/>
                <a:gd name="T86" fmla="*/ 360 w 514"/>
                <a:gd name="T87" fmla="*/ 753 h 1024"/>
                <a:gd name="T88" fmla="*/ 383 w 514"/>
                <a:gd name="T89" fmla="*/ 722 h 1024"/>
                <a:gd name="T90" fmla="*/ 385 w 514"/>
                <a:gd name="T91" fmla="*/ 638 h 1024"/>
                <a:gd name="T92" fmla="*/ 377 w 514"/>
                <a:gd name="T93" fmla="*/ 606 h 1024"/>
                <a:gd name="T94" fmla="*/ 354 w 514"/>
                <a:gd name="T95" fmla="*/ 583 h 1024"/>
                <a:gd name="T96" fmla="*/ 321 w 514"/>
                <a:gd name="T97" fmla="*/ 576 h 1024"/>
                <a:gd name="T98" fmla="*/ 158 w 514"/>
                <a:gd name="T99" fmla="*/ 572 h 1024"/>
                <a:gd name="T100" fmla="*/ 96 w 514"/>
                <a:gd name="T101" fmla="*/ 549 h 1024"/>
                <a:gd name="T102" fmla="*/ 46 w 514"/>
                <a:gd name="T103" fmla="*/ 507 h 1024"/>
                <a:gd name="T104" fmla="*/ 12 w 514"/>
                <a:gd name="T105" fmla="*/ 451 h 1024"/>
                <a:gd name="T106" fmla="*/ 1 w 514"/>
                <a:gd name="T107" fmla="*/ 385 h 1024"/>
                <a:gd name="T108" fmla="*/ 3 w 514"/>
                <a:gd name="T109" fmla="*/ 285 h 1024"/>
                <a:gd name="T110" fmla="*/ 25 w 514"/>
                <a:gd name="T111" fmla="*/ 224 h 1024"/>
                <a:gd name="T112" fmla="*/ 67 w 514"/>
                <a:gd name="T113" fmla="*/ 173 h 1024"/>
                <a:gd name="T114" fmla="*/ 124 w 514"/>
                <a:gd name="T115" fmla="*/ 140 h 1024"/>
                <a:gd name="T116" fmla="*/ 191 w 514"/>
                <a:gd name="T117" fmla="*/ 127 h 1024"/>
                <a:gd name="T118" fmla="*/ 195 w 514"/>
                <a:gd name="T119" fmla="*/ 64 h 1024"/>
                <a:gd name="T120" fmla="*/ 207 w 514"/>
                <a:gd name="T121" fmla="*/ 27 h 1024"/>
                <a:gd name="T122" fmla="*/ 239 w 514"/>
                <a:gd name="T123" fmla="*/ 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4" h="1024">
                  <a:moveTo>
                    <a:pt x="258" y="0"/>
                  </a:moveTo>
                  <a:lnTo>
                    <a:pt x="260" y="0"/>
                  </a:lnTo>
                  <a:lnTo>
                    <a:pt x="279" y="3"/>
                  </a:lnTo>
                  <a:lnTo>
                    <a:pt x="297" y="11"/>
                  </a:lnTo>
                  <a:lnTo>
                    <a:pt x="311" y="25"/>
                  </a:lnTo>
                  <a:lnTo>
                    <a:pt x="320" y="43"/>
                  </a:lnTo>
                  <a:lnTo>
                    <a:pt x="322" y="64"/>
                  </a:lnTo>
                  <a:lnTo>
                    <a:pt x="324" y="127"/>
                  </a:lnTo>
                  <a:lnTo>
                    <a:pt x="446" y="127"/>
                  </a:lnTo>
                  <a:lnTo>
                    <a:pt x="447" y="127"/>
                  </a:lnTo>
                  <a:lnTo>
                    <a:pt x="467" y="130"/>
                  </a:lnTo>
                  <a:lnTo>
                    <a:pt x="484" y="140"/>
                  </a:lnTo>
                  <a:lnTo>
                    <a:pt x="498" y="152"/>
                  </a:lnTo>
                  <a:lnTo>
                    <a:pt x="508" y="170"/>
                  </a:lnTo>
                  <a:lnTo>
                    <a:pt x="511" y="190"/>
                  </a:lnTo>
                  <a:lnTo>
                    <a:pt x="508" y="210"/>
                  </a:lnTo>
                  <a:lnTo>
                    <a:pt x="498" y="227"/>
                  </a:lnTo>
                  <a:lnTo>
                    <a:pt x="484" y="241"/>
                  </a:lnTo>
                  <a:lnTo>
                    <a:pt x="467" y="249"/>
                  </a:lnTo>
                  <a:lnTo>
                    <a:pt x="447" y="253"/>
                  </a:lnTo>
                  <a:lnTo>
                    <a:pt x="266" y="254"/>
                  </a:lnTo>
                  <a:lnTo>
                    <a:pt x="263" y="255"/>
                  </a:lnTo>
                  <a:lnTo>
                    <a:pt x="261" y="255"/>
                  </a:lnTo>
                  <a:lnTo>
                    <a:pt x="260" y="255"/>
                  </a:lnTo>
                  <a:lnTo>
                    <a:pt x="257" y="255"/>
                  </a:lnTo>
                  <a:lnTo>
                    <a:pt x="254" y="254"/>
                  </a:lnTo>
                  <a:lnTo>
                    <a:pt x="192" y="255"/>
                  </a:lnTo>
                  <a:lnTo>
                    <a:pt x="171" y="259"/>
                  </a:lnTo>
                  <a:lnTo>
                    <a:pt x="153" y="268"/>
                  </a:lnTo>
                  <a:lnTo>
                    <a:pt x="139" y="282"/>
                  </a:lnTo>
                  <a:lnTo>
                    <a:pt x="131" y="299"/>
                  </a:lnTo>
                  <a:lnTo>
                    <a:pt x="128" y="319"/>
                  </a:lnTo>
                  <a:lnTo>
                    <a:pt x="128" y="383"/>
                  </a:lnTo>
                  <a:lnTo>
                    <a:pt x="131" y="403"/>
                  </a:lnTo>
                  <a:lnTo>
                    <a:pt x="141" y="421"/>
                  </a:lnTo>
                  <a:lnTo>
                    <a:pt x="155" y="435"/>
                  </a:lnTo>
                  <a:lnTo>
                    <a:pt x="172" y="444"/>
                  </a:lnTo>
                  <a:lnTo>
                    <a:pt x="192" y="447"/>
                  </a:lnTo>
                  <a:lnTo>
                    <a:pt x="193" y="447"/>
                  </a:lnTo>
                  <a:lnTo>
                    <a:pt x="320" y="446"/>
                  </a:lnTo>
                  <a:lnTo>
                    <a:pt x="350" y="447"/>
                  </a:lnTo>
                  <a:lnTo>
                    <a:pt x="380" y="454"/>
                  </a:lnTo>
                  <a:lnTo>
                    <a:pt x="408" y="466"/>
                  </a:lnTo>
                  <a:lnTo>
                    <a:pt x="433" y="481"/>
                  </a:lnTo>
                  <a:lnTo>
                    <a:pt x="456" y="501"/>
                  </a:lnTo>
                  <a:lnTo>
                    <a:pt x="476" y="524"/>
                  </a:lnTo>
                  <a:lnTo>
                    <a:pt x="493" y="550"/>
                  </a:lnTo>
                  <a:lnTo>
                    <a:pt x="504" y="577"/>
                  </a:lnTo>
                  <a:lnTo>
                    <a:pt x="511" y="606"/>
                  </a:lnTo>
                  <a:lnTo>
                    <a:pt x="514" y="636"/>
                  </a:lnTo>
                  <a:lnTo>
                    <a:pt x="514" y="701"/>
                  </a:lnTo>
                  <a:lnTo>
                    <a:pt x="511" y="736"/>
                  </a:lnTo>
                  <a:lnTo>
                    <a:pt x="502" y="767"/>
                  </a:lnTo>
                  <a:lnTo>
                    <a:pt x="488" y="797"/>
                  </a:lnTo>
                  <a:lnTo>
                    <a:pt x="469" y="824"/>
                  </a:lnTo>
                  <a:lnTo>
                    <a:pt x="447" y="847"/>
                  </a:lnTo>
                  <a:lnTo>
                    <a:pt x="420" y="867"/>
                  </a:lnTo>
                  <a:lnTo>
                    <a:pt x="390" y="881"/>
                  </a:lnTo>
                  <a:lnTo>
                    <a:pt x="357" y="891"/>
                  </a:lnTo>
                  <a:lnTo>
                    <a:pt x="324" y="894"/>
                  </a:lnTo>
                  <a:lnTo>
                    <a:pt x="324" y="958"/>
                  </a:lnTo>
                  <a:lnTo>
                    <a:pt x="320" y="979"/>
                  </a:lnTo>
                  <a:lnTo>
                    <a:pt x="312" y="997"/>
                  </a:lnTo>
                  <a:lnTo>
                    <a:pt x="298" y="1011"/>
                  </a:lnTo>
                  <a:lnTo>
                    <a:pt x="280" y="1020"/>
                  </a:lnTo>
                  <a:lnTo>
                    <a:pt x="261" y="1024"/>
                  </a:lnTo>
                  <a:lnTo>
                    <a:pt x="260" y="1024"/>
                  </a:lnTo>
                  <a:lnTo>
                    <a:pt x="240" y="1020"/>
                  </a:lnTo>
                  <a:lnTo>
                    <a:pt x="222" y="1011"/>
                  </a:lnTo>
                  <a:lnTo>
                    <a:pt x="208" y="998"/>
                  </a:lnTo>
                  <a:lnTo>
                    <a:pt x="199" y="980"/>
                  </a:lnTo>
                  <a:lnTo>
                    <a:pt x="195" y="959"/>
                  </a:lnTo>
                  <a:lnTo>
                    <a:pt x="195" y="894"/>
                  </a:lnTo>
                  <a:lnTo>
                    <a:pt x="67" y="895"/>
                  </a:lnTo>
                  <a:lnTo>
                    <a:pt x="67" y="895"/>
                  </a:lnTo>
                  <a:lnTo>
                    <a:pt x="47" y="892"/>
                  </a:lnTo>
                  <a:lnTo>
                    <a:pt x="30" y="884"/>
                  </a:lnTo>
                  <a:lnTo>
                    <a:pt x="16" y="870"/>
                  </a:lnTo>
                  <a:lnTo>
                    <a:pt x="7" y="852"/>
                  </a:lnTo>
                  <a:lnTo>
                    <a:pt x="3" y="832"/>
                  </a:lnTo>
                  <a:lnTo>
                    <a:pt x="7" y="811"/>
                  </a:lnTo>
                  <a:lnTo>
                    <a:pt x="15" y="794"/>
                  </a:lnTo>
                  <a:lnTo>
                    <a:pt x="29" y="780"/>
                  </a:lnTo>
                  <a:lnTo>
                    <a:pt x="46" y="771"/>
                  </a:lnTo>
                  <a:lnTo>
                    <a:pt x="67" y="767"/>
                  </a:lnTo>
                  <a:lnTo>
                    <a:pt x="322" y="766"/>
                  </a:lnTo>
                  <a:lnTo>
                    <a:pt x="342" y="762"/>
                  </a:lnTo>
                  <a:lnTo>
                    <a:pt x="360" y="753"/>
                  </a:lnTo>
                  <a:lnTo>
                    <a:pt x="374" y="739"/>
                  </a:lnTo>
                  <a:lnTo>
                    <a:pt x="383" y="722"/>
                  </a:lnTo>
                  <a:lnTo>
                    <a:pt x="387" y="702"/>
                  </a:lnTo>
                  <a:lnTo>
                    <a:pt x="385" y="638"/>
                  </a:lnTo>
                  <a:lnTo>
                    <a:pt x="383" y="621"/>
                  </a:lnTo>
                  <a:lnTo>
                    <a:pt x="377" y="606"/>
                  </a:lnTo>
                  <a:lnTo>
                    <a:pt x="367" y="593"/>
                  </a:lnTo>
                  <a:lnTo>
                    <a:pt x="354" y="583"/>
                  </a:lnTo>
                  <a:lnTo>
                    <a:pt x="339" y="577"/>
                  </a:lnTo>
                  <a:lnTo>
                    <a:pt x="321" y="576"/>
                  </a:lnTo>
                  <a:lnTo>
                    <a:pt x="192" y="576"/>
                  </a:lnTo>
                  <a:lnTo>
                    <a:pt x="158" y="572"/>
                  </a:lnTo>
                  <a:lnTo>
                    <a:pt x="125" y="563"/>
                  </a:lnTo>
                  <a:lnTo>
                    <a:pt x="96" y="549"/>
                  </a:lnTo>
                  <a:lnTo>
                    <a:pt x="70" y="530"/>
                  </a:lnTo>
                  <a:lnTo>
                    <a:pt x="46" y="507"/>
                  </a:lnTo>
                  <a:lnTo>
                    <a:pt x="26" y="481"/>
                  </a:lnTo>
                  <a:lnTo>
                    <a:pt x="12" y="451"/>
                  </a:lnTo>
                  <a:lnTo>
                    <a:pt x="3" y="418"/>
                  </a:lnTo>
                  <a:lnTo>
                    <a:pt x="1" y="385"/>
                  </a:lnTo>
                  <a:lnTo>
                    <a:pt x="0" y="320"/>
                  </a:lnTo>
                  <a:lnTo>
                    <a:pt x="3" y="285"/>
                  </a:lnTo>
                  <a:lnTo>
                    <a:pt x="11" y="253"/>
                  </a:lnTo>
                  <a:lnTo>
                    <a:pt x="25" y="224"/>
                  </a:lnTo>
                  <a:lnTo>
                    <a:pt x="44" y="197"/>
                  </a:lnTo>
                  <a:lnTo>
                    <a:pt x="67" y="173"/>
                  </a:lnTo>
                  <a:lnTo>
                    <a:pt x="94" y="154"/>
                  </a:lnTo>
                  <a:lnTo>
                    <a:pt x="124" y="140"/>
                  </a:lnTo>
                  <a:lnTo>
                    <a:pt x="156" y="130"/>
                  </a:lnTo>
                  <a:lnTo>
                    <a:pt x="191" y="127"/>
                  </a:lnTo>
                  <a:lnTo>
                    <a:pt x="195" y="127"/>
                  </a:lnTo>
                  <a:lnTo>
                    <a:pt x="195" y="64"/>
                  </a:lnTo>
                  <a:lnTo>
                    <a:pt x="198" y="44"/>
                  </a:lnTo>
                  <a:lnTo>
                    <a:pt x="207" y="27"/>
                  </a:lnTo>
                  <a:lnTo>
                    <a:pt x="221" y="13"/>
                  </a:lnTo>
                  <a:lnTo>
                    <a:pt x="239" y="3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-39497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5 w 128"/>
                <a:gd name="T3" fmla="*/ 3 h 128"/>
                <a:gd name="T4" fmla="*/ 102 w 128"/>
                <a:gd name="T5" fmla="*/ 11 h 128"/>
                <a:gd name="T6" fmla="*/ 116 w 128"/>
                <a:gd name="T7" fmla="*/ 25 h 128"/>
                <a:gd name="T8" fmla="*/ 124 w 128"/>
                <a:gd name="T9" fmla="*/ 43 h 128"/>
                <a:gd name="T10" fmla="*/ 128 w 128"/>
                <a:gd name="T11" fmla="*/ 64 h 128"/>
                <a:gd name="T12" fmla="*/ 124 w 128"/>
                <a:gd name="T13" fmla="*/ 84 h 128"/>
                <a:gd name="T14" fmla="*/ 116 w 128"/>
                <a:gd name="T15" fmla="*/ 101 h 128"/>
                <a:gd name="T16" fmla="*/ 102 w 128"/>
                <a:gd name="T17" fmla="*/ 115 h 128"/>
                <a:gd name="T18" fmla="*/ 85 w 128"/>
                <a:gd name="T19" fmla="*/ 124 h 128"/>
                <a:gd name="T20" fmla="*/ 64 w 128"/>
                <a:gd name="T21" fmla="*/ 128 h 128"/>
                <a:gd name="T22" fmla="*/ 44 w 128"/>
                <a:gd name="T23" fmla="*/ 124 h 128"/>
                <a:gd name="T24" fmla="*/ 27 w 128"/>
                <a:gd name="T25" fmla="*/ 115 h 128"/>
                <a:gd name="T26" fmla="*/ 13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3 w 128"/>
                <a:gd name="T35" fmla="*/ 25 h 128"/>
                <a:gd name="T36" fmla="*/ 27 w 128"/>
                <a:gd name="T37" fmla="*/ 11 h 128"/>
                <a:gd name="T38" fmla="*/ 44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4" y="43"/>
                  </a:lnTo>
                  <a:lnTo>
                    <a:pt x="128" y="64"/>
                  </a:lnTo>
                  <a:lnTo>
                    <a:pt x="124" y="84"/>
                  </a:lnTo>
                  <a:lnTo>
                    <a:pt x="116" y="101"/>
                  </a:lnTo>
                  <a:lnTo>
                    <a:pt x="102" y="115"/>
                  </a:lnTo>
                  <a:lnTo>
                    <a:pt x="85" y="124"/>
                  </a:lnTo>
                  <a:lnTo>
                    <a:pt x="64" y="128"/>
                  </a:lnTo>
                  <a:lnTo>
                    <a:pt x="44" y="124"/>
                  </a:lnTo>
                  <a:lnTo>
                    <a:pt x="27" y="115"/>
                  </a:lnTo>
                  <a:lnTo>
                    <a:pt x="13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-25273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4 w 128"/>
                <a:gd name="T3" fmla="*/ 3 h 128"/>
                <a:gd name="T4" fmla="*/ 101 w 128"/>
                <a:gd name="T5" fmla="*/ 11 h 128"/>
                <a:gd name="T6" fmla="*/ 115 w 128"/>
                <a:gd name="T7" fmla="*/ 25 h 128"/>
                <a:gd name="T8" fmla="*/ 125 w 128"/>
                <a:gd name="T9" fmla="*/ 43 h 128"/>
                <a:gd name="T10" fmla="*/ 128 w 128"/>
                <a:gd name="T11" fmla="*/ 64 h 128"/>
                <a:gd name="T12" fmla="*/ 125 w 128"/>
                <a:gd name="T13" fmla="*/ 84 h 128"/>
                <a:gd name="T14" fmla="*/ 115 w 128"/>
                <a:gd name="T15" fmla="*/ 101 h 128"/>
                <a:gd name="T16" fmla="*/ 101 w 128"/>
                <a:gd name="T17" fmla="*/ 115 h 128"/>
                <a:gd name="T18" fmla="*/ 84 w 128"/>
                <a:gd name="T19" fmla="*/ 124 h 128"/>
                <a:gd name="T20" fmla="*/ 64 w 128"/>
                <a:gd name="T21" fmla="*/ 128 h 128"/>
                <a:gd name="T22" fmla="*/ 43 w 128"/>
                <a:gd name="T23" fmla="*/ 124 h 128"/>
                <a:gd name="T24" fmla="*/ 26 w 128"/>
                <a:gd name="T25" fmla="*/ 115 h 128"/>
                <a:gd name="T26" fmla="*/ 12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2 w 128"/>
                <a:gd name="T35" fmla="*/ 25 h 128"/>
                <a:gd name="T36" fmla="*/ 26 w 128"/>
                <a:gd name="T37" fmla="*/ 11 h 128"/>
                <a:gd name="T38" fmla="*/ 43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5" y="84"/>
                  </a:lnTo>
                  <a:lnTo>
                    <a:pt x="115" y="101"/>
                  </a:lnTo>
                  <a:lnTo>
                    <a:pt x="101" y="115"/>
                  </a:lnTo>
                  <a:lnTo>
                    <a:pt x="84" y="124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5"/>
                  </a:lnTo>
                  <a:lnTo>
                    <a:pt x="12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-6183313" y="4227513"/>
              <a:ext cx="6092825" cy="2135188"/>
            </a:xfrm>
            <a:custGeom>
              <a:avLst/>
              <a:gdLst>
                <a:gd name="T0" fmla="*/ 2879 w 3838"/>
                <a:gd name="T1" fmla="*/ 1088 h 1345"/>
                <a:gd name="T2" fmla="*/ 1924 w 3838"/>
                <a:gd name="T3" fmla="*/ 193 h 1345"/>
                <a:gd name="T4" fmla="*/ 1383 w 3838"/>
                <a:gd name="T5" fmla="*/ 407 h 1345"/>
                <a:gd name="T6" fmla="*/ 1346 w 3838"/>
                <a:gd name="T7" fmla="*/ 461 h 1345"/>
                <a:gd name="T8" fmla="*/ 1357 w 3838"/>
                <a:gd name="T9" fmla="*/ 530 h 1345"/>
                <a:gd name="T10" fmla="*/ 1416 w 3838"/>
                <a:gd name="T11" fmla="*/ 573 h 1345"/>
                <a:gd name="T12" fmla="*/ 1939 w 3838"/>
                <a:gd name="T13" fmla="*/ 580 h 1345"/>
                <a:gd name="T14" fmla="*/ 1980 w 3838"/>
                <a:gd name="T15" fmla="*/ 620 h 1345"/>
                <a:gd name="T16" fmla="*/ 1971 w 3838"/>
                <a:gd name="T17" fmla="*/ 678 h 1345"/>
                <a:gd name="T18" fmla="*/ 1920 w 3838"/>
                <a:gd name="T19" fmla="*/ 705 h 1345"/>
                <a:gd name="T20" fmla="*/ 1371 w 3838"/>
                <a:gd name="T21" fmla="*/ 693 h 1345"/>
                <a:gd name="T22" fmla="*/ 1281 w 3838"/>
                <a:gd name="T23" fmla="*/ 640 h 1345"/>
                <a:gd name="T24" fmla="*/ 1226 w 3838"/>
                <a:gd name="T25" fmla="*/ 552 h 1345"/>
                <a:gd name="T26" fmla="*/ 170 w 3838"/>
                <a:gd name="T27" fmla="*/ 255 h 1345"/>
                <a:gd name="T28" fmla="*/ 140 w 3838"/>
                <a:gd name="T29" fmla="*/ 276 h 1345"/>
                <a:gd name="T30" fmla="*/ 128 w 3838"/>
                <a:gd name="T31" fmla="*/ 311 h 1345"/>
                <a:gd name="T32" fmla="*/ 135 w 3838"/>
                <a:gd name="T33" fmla="*/ 477 h 1345"/>
                <a:gd name="T34" fmla="*/ 857 w 3838"/>
                <a:gd name="T35" fmla="*/ 953 h 1345"/>
                <a:gd name="T36" fmla="*/ 1933 w 3838"/>
                <a:gd name="T37" fmla="*/ 1192 h 1345"/>
                <a:gd name="T38" fmla="*/ 1945 w 3838"/>
                <a:gd name="T39" fmla="*/ 194 h 1345"/>
                <a:gd name="T40" fmla="*/ 3050 w 3838"/>
                <a:gd name="T41" fmla="*/ 132 h 1345"/>
                <a:gd name="T42" fmla="*/ 3009 w 3838"/>
                <a:gd name="T43" fmla="*/ 172 h 1345"/>
                <a:gd name="T44" fmla="*/ 3009 w 3838"/>
                <a:gd name="T45" fmla="*/ 1172 h 1345"/>
                <a:gd name="T46" fmla="*/ 3050 w 3838"/>
                <a:gd name="T47" fmla="*/ 1213 h 1345"/>
                <a:gd name="T48" fmla="*/ 3710 w 3838"/>
                <a:gd name="T49" fmla="*/ 129 h 1345"/>
                <a:gd name="T50" fmla="*/ 3774 w 3838"/>
                <a:gd name="T51" fmla="*/ 0 h 1345"/>
                <a:gd name="T52" fmla="*/ 3826 w 3838"/>
                <a:gd name="T53" fmla="*/ 26 h 1345"/>
                <a:gd name="T54" fmla="*/ 3838 w 3838"/>
                <a:gd name="T55" fmla="*/ 1281 h 1345"/>
                <a:gd name="T56" fmla="*/ 3812 w 3838"/>
                <a:gd name="T57" fmla="*/ 1332 h 1345"/>
                <a:gd name="T58" fmla="*/ 3071 w 3838"/>
                <a:gd name="T59" fmla="*/ 1345 h 1345"/>
                <a:gd name="T60" fmla="*/ 2973 w 3838"/>
                <a:gd name="T61" fmla="*/ 1317 h 1345"/>
                <a:gd name="T62" fmla="*/ 2904 w 3838"/>
                <a:gd name="T63" fmla="*/ 1247 h 1345"/>
                <a:gd name="T64" fmla="*/ 2555 w 3838"/>
                <a:gd name="T65" fmla="*/ 1214 h 1345"/>
                <a:gd name="T66" fmla="*/ 2520 w 3838"/>
                <a:gd name="T67" fmla="*/ 1190 h 1345"/>
                <a:gd name="T68" fmla="*/ 1920 w 3838"/>
                <a:gd name="T69" fmla="*/ 1323 h 1345"/>
                <a:gd name="T70" fmla="*/ 817 w 3838"/>
                <a:gd name="T71" fmla="*/ 1076 h 1345"/>
                <a:gd name="T72" fmla="*/ 86 w 3838"/>
                <a:gd name="T73" fmla="*/ 607 h 1345"/>
                <a:gd name="T74" fmla="*/ 23 w 3838"/>
                <a:gd name="T75" fmla="*/ 539 h 1345"/>
                <a:gd name="T76" fmla="*/ 0 w 3838"/>
                <a:gd name="T77" fmla="*/ 449 h 1345"/>
                <a:gd name="T78" fmla="*/ 9 w 3838"/>
                <a:gd name="T79" fmla="*/ 254 h 1345"/>
                <a:gd name="T80" fmla="*/ 54 w 3838"/>
                <a:gd name="T81" fmla="*/ 181 h 1345"/>
                <a:gd name="T82" fmla="*/ 128 w 3838"/>
                <a:gd name="T83" fmla="*/ 133 h 1345"/>
                <a:gd name="T84" fmla="*/ 217 w 3838"/>
                <a:gd name="T85" fmla="*/ 124 h 1345"/>
                <a:gd name="T86" fmla="*/ 1237 w 3838"/>
                <a:gd name="T87" fmla="*/ 388 h 1345"/>
                <a:gd name="T88" fmla="*/ 1298 w 3838"/>
                <a:gd name="T89" fmla="*/ 311 h 1345"/>
                <a:gd name="T90" fmla="*/ 1858 w 3838"/>
                <a:gd name="T91" fmla="*/ 79 h 1345"/>
                <a:gd name="T92" fmla="*/ 1944 w 3838"/>
                <a:gd name="T93" fmla="*/ 65 h 1345"/>
                <a:gd name="T94" fmla="*/ 2510 w 3838"/>
                <a:gd name="T95" fmla="*/ 171 h 1345"/>
                <a:gd name="T96" fmla="*/ 2550 w 3838"/>
                <a:gd name="T97" fmla="*/ 131 h 1345"/>
                <a:gd name="T98" fmla="*/ 2904 w 3838"/>
                <a:gd name="T99" fmla="*/ 98 h 1345"/>
                <a:gd name="T100" fmla="*/ 2973 w 3838"/>
                <a:gd name="T101" fmla="*/ 27 h 1345"/>
                <a:gd name="T102" fmla="*/ 3071 w 3838"/>
                <a:gd name="T10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38" h="1345">
                  <a:moveTo>
                    <a:pt x="2622" y="257"/>
                  </a:moveTo>
                  <a:lnTo>
                    <a:pt x="2622" y="1088"/>
                  </a:lnTo>
                  <a:lnTo>
                    <a:pt x="2879" y="1088"/>
                  </a:lnTo>
                  <a:lnTo>
                    <a:pt x="2879" y="257"/>
                  </a:lnTo>
                  <a:lnTo>
                    <a:pt x="2622" y="257"/>
                  </a:lnTo>
                  <a:close/>
                  <a:moveTo>
                    <a:pt x="1924" y="193"/>
                  </a:moveTo>
                  <a:lnTo>
                    <a:pt x="1904" y="198"/>
                  </a:lnTo>
                  <a:lnTo>
                    <a:pt x="1404" y="396"/>
                  </a:lnTo>
                  <a:lnTo>
                    <a:pt x="1383" y="407"/>
                  </a:lnTo>
                  <a:lnTo>
                    <a:pt x="1367" y="423"/>
                  </a:lnTo>
                  <a:lnTo>
                    <a:pt x="1354" y="440"/>
                  </a:lnTo>
                  <a:lnTo>
                    <a:pt x="1346" y="461"/>
                  </a:lnTo>
                  <a:lnTo>
                    <a:pt x="1344" y="483"/>
                  </a:lnTo>
                  <a:lnTo>
                    <a:pt x="1347" y="508"/>
                  </a:lnTo>
                  <a:lnTo>
                    <a:pt x="1357" y="530"/>
                  </a:lnTo>
                  <a:lnTo>
                    <a:pt x="1372" y="549"/>
                  </a:lnTo>
                  <a:lnTo>
                    <a:pt x="1392" y="564"/>
                  </a:lnTo>
                  <a:lnTo>
                    <a:pt x="1416" y="573"/>
                  </a:lnTo>
                  <a:lnTo>
                    <a:pt x="1442" y="577"/>
                  </a:lnTo>
                  <a:lnTo>
                    <a:pt x="1920" y="577"/>
                  </a:lnTo>
                  <a:lnTo>
                    <a:pt x="1939" y="580"/>
                  </a:lnTo>
                  <a:lnTo>
                    <a:pt x="1957" y="589"/>
                  </a:lnTo>
                  <a:lnTo>
                    <a:pt x="1971" y="602"/>
                  </a:lnTo>
                  <a:lnTo>
                    <a:pt x="1980" y="620"/>
                  </a:lnTo>
                  <a:lnTo>
                    <a:pt x="1982" y="641"/>
                  </a:lnTo>
                  <a:lnTo>
                    <a:pt x="1980" y="660"/>
                  </a:lnTo>
                  <a:lnTo>
                    <a:pt x="1971" y="678"/>
                  </a:lnTo>
                  <a:lnTo>
                    <a:pt x="1957" y="692"/>
                  </a:lnTo>
                  <a:lnTo>
                    <a:pt x="1939" y="701"/>
                  </a:lnTo>
                  <a:lnTo>
                    <a:pt x="1920" y="705"/>
                  </a:lnTo>
                  <a:lnTo>
                    <a:pt x="1442" y="705"/>
                  </a:lnTo>
                  <a:lnTo>
                    <a:pt x="1406" y="701"/>
                  </a:lnTo>
                  <a:lnTo>
                    <a:pt x="1371" y="693"/>
                  </a:lnTo>
                  <a:lnTo>
                    <a:pt x="1338" y="679"/>
                  </a:lnTo>
                  <a:lnTo>
                    <a:pt x="1308" y="662"/>
                  </a:lnTo>
                  <a:lnTo>
                    <a:pt x="1281" y="640"/>
                  </a:lnTo>
                  <a:lnTo>
                    <a:pt x="1259" y="613"/>
                  </a:lnTo>
                  <a:lnTo>
                    <a:pt x="1240" y="584"/>
                  </a:lnTo>
                  <a:lnTo>
                    <a:pt x="1226" y="552"/>
                  </a:lnTo>
                  <a:lnTo>
                    <a:pt x="211" y="254"/>
                  </a:lnTo>
                  <a:lnTo>
                    <a:pt x="190" y="251"/>
                  </a:lnTo>
                  <a:lnTo>
                    <a:pt x="170" y="255"/>
                  </a:lnTo>
                  <a:lnTo>
                    <a:pt x="152" y="264"/>
                  </a:lnTo>
                  <a:lnTo>
                    <a:pt x="146" y="269"/>
                  </a:lnTo>
                  <a:lnTo>
                    <a:pt x="140" y="276"/>
                  </a:lnTo>
                  <a:lnTo>
                    <a:pt x="134" y="285"/>
                  </a:lnTo>
                  <a:lnTo>
                    <a:pt x="129" y="297"/>
                  </a:lnTo>
                  <a:lnTo>
                    <a:pt x="128" y="311"/>
                  </a:lnTo>
                  <a:lnTo>
                    <a:pt x="128" y="449"/>
                  </a:lnTo>
                  <a:lnTo>
                    <a:pt x="129" y="465"/>
                  </a:lnTo>
                  <a:lnTo>
                    <a:pt x="135" y="477"/>
                  </a:lnTo>
                  <a:lnTo>
                    <a:pt x="145" y="490"/>
                  </a:lnTo>
                  <a:lnTo>
                    <a:pt x="156" y="500"/>
                  </a:lnTo>
                  <a:lnTo>
                    <a:pt x="857" y="953"/>
                  </a:lnTo>
                  <a:lnTo>
                    <a:pt x="1904" y="1192"/>
                  </a:lnTo>
                  <a:lnTo>
                    <a:pt x="1920" y="1195"/>
                  </a:lnTo>
                  <a:lnTo>
                    <a:pt x="1933" y="1192"/>
                  </a:lnTo>
                  <a:lnTo>
                    <a:pt x="2491" y="1065"/>
                  </a:lnTo>
                  <a:lnTo>
                    <a:pt x="2494" y="319"/>
                  </a:lnTo>
                  <a:lnTo>
                    <a:pt x="1945" y="194"/>
                  </a:lnTo>
                  <a:lnTo>
                    <a:pt x="1924" y="193"/>
                  </a:lnTo>
                  <a:close/>
                  <a:moveTo>
                    <a:pt x="3071" y="129"/>
                  </a:moveTo>
                  <a:lnTo>
                    <a:pt x="3050" y="132"/>
                  </a:lnTo>
                  <a:lnTo>
                    <a:pt x="3033" y="140"/>
                  </a:lnTo>
                  <a:lnTo>
                    <a:pt x="3019" y="154"/>
                  </a:lnTo>
                  <a:lnTo>
                    <a:pt x="3009" y="172"/>
                  </a:lnTo>
                  <a:lnTo>
                    <a:pt x="3007" y="193"/>
                  </a:lnTo>
                  <a:lnTo>
                    <a:pt x="3007" y="1153"/>
                  </a:lnTo>
                  <a:lnTo>
                    <a:pt x="3009" y="1172"/>
                  </a:lnTo>
                  <a:lnTo>
                    <a:pt x="3019" y="1190"/>
                  </a:lnTo>
                  <a:lnTo>
                    <a:pt x="3033" y="1204"/>
                  </a:lnTo>
                  <a:lnTo>
                    <a:pt x="3050" y="1213"/>
                  </a:lnTo>
                  <a:lnTo>
                    <a:pt x="3071" y="1217"/>
                  </a:lnTo>
                  <a:lnTo>
                    <a:pt x="3710" y="1217"/>
                  </a:lnTo>
                  <a:lnTo>
                    <a:pt x="3710" y="129"/>
                  </a:lnTo>
                  <a:lnTo>
                    <a:pt x="3071" y="129"/>
                  </a:lnTo>
                  <a:close/>
                  <a:moveTo>
                    <a:pt x="3071" y="0"/>
                  </a:moveTo>
                  <a:lnTo>
                    <a:pt x="3774" y="0"/>
                  </a:lnTo>
                  <a:lnTo>
                    <a:pt x="3795" y="4"/>
                  </a:lnTo>
                  <a:lnTo>
                    <a:pt x="3812" y="13"/>
                  </a:lnTo>
                  <a:lnTo>
                    <a:pt x="3826" y="26"/>
                  </a:lnTo>
                  <a:lnTo>
                    <a:pt x="3834" y="44"/>
                  </a:lnTo>
                  <a:lnTo>
                    <a:pt x="3838" y="65"/>
                  </a:lnTo>
                  <a:lnTo>
                    <a:pt x="3838" y="1281"/>
                  </a:lnTo>
                  <a:lnTo>
                    <a:pt x="3834" y="1301"/>
                  </a:lnTo>
                  <a:lnTo>
                    <a:pt x="3826" y="1318"/>
                  </a:lnTo>
                  <a:lnTo>
                    <a:pt x="3812" y="1332"/>
                  </a:lnTo>
                  <a:lnTo>
                    <a:pt x="3795" y="1342"/>
                  </a:lnTo>
                  <a:lnTo>
                    <a:pt x="3774" y="1345"/>
                  </a:lnTo>
                  <a:lnTo>
                    <a:pt x="3071" y="1345"/>
                  </a:lnTo>
                  <a:lnTo>
                    <a:pt x="3036" y="1342"/>
                  </a:lnTo>
                  <a:lnTo>
                    <a:pt x="3003" y="1332"/>
                  </a:lnTo>
                  <a:lnTo>
                    <a:pt x="2973" y="1317"/>
                  </a:lnTo>
                  <a:lnTo>
                    <a:pt x="2946" y="1298"/>
                  </a:lnTo>
                  <a:lnTo>
                    <a:pt x="2923" y="1274"/>
                  </a:lnTo>
                  <a:lnTo>
                    <a:pt x="2904" y="1247"/>
                  </a:lnTo>
                  <a:lnTo>
                    <a:pt x="2890" y="1217"/>
                  </a:lnTo>
                  <a:lnTo>
                    <a:pt x="2570" y="1217"/>
                  </a:lnTo>
                  <a:lnTo>
                    <a:pt x="2555" y="1214"/>
                  </a:lnTo>
                  <a:lnTo>
                    <a:pt x="2541" y="1209"/>
                  </a:lnTo>
                  <a:lnTo>
                    <a:pt x="2529" y="1200"/>
                  </a:lnTo>
                  <a:lnTo>
                    <a:pt x="2520" y="1190"/>
                  </a:lnTo>
                  <a:lnTo>
                    <a:pt x="1963" y="1317"/>
                  </a:lnTo>
                  <a:lnTo>
                    <a:pt x="1940" y="1322"/>
                  </a:lnTo>
                  <a:lnTo>
                    <a:pt x="1920" y="1323"/>
                  </a:lnTo>
                  <a:lnTo>
                    <a:pt x="1897" y="1322"/>
                  </a:lnTo>
                  <a:lnTo>
                    <a:pt x="1875" y="1317"/>
                  </a:lnTo>
                  <a:lnTo>
                    <a:pt x="817" y="1076"/>
                  </a:lnTo>
                  <a:lnTo>
                    <a:pt x="806" y="1072"/>
                  </a:lnTo>
                  <a:lnTo>
                    <a:pt x="797" y="1067"/>
                  </a:lnTo>
                  <a:lnTo>
                    <a:pt x="86" y="607"/>
                  </a:lnTo>
                  <a:lnTo>
                    <a:pt x="61" y="588"/>
                  </a:lnTo>
                  <a:lnTo>
                    <a:pt x="40" y="565"/>
                  </a:lnTo>
                  <a:lnTo>
                    <a:pt x="23" y="539"/>
                  </a:lnTo>
                  <a:lnTo>
                    <a:pt x="10" y="511"/>
                  </a:lnTo>
                  <a:lnTo>
                    <a:pt x="2" y="481"/>
                  </a:lnTo>
                  <a:lnTo>
                    <a:pt x="0" y="449"/>
                  </a:lnTo>
                  <a:lnTo>
                    <a:pt x="0" y="311"/>
                  </a:lnTo>
                  <a:lnTo>
                    <a:pt x="2" y="282"/>
                  </a:lnTo>
                  <a:lnTo>
                    <a:pt x="9" y="254"/>
                  </a:lnTo>
                  <a:lnTo>
                    <a:pt x="20" y="228"/>
                  </a:lnTo>
                  <a:lnTo>
                    <a:pt x="35" y="203"/>
                  </a:lnTo>
                  <a:lnTo>
                    <a:pt x="54" y="181"/>
                  </a:lnTo>
                  <a:lnTo>
                    <a:pt x="76" y="161"/>
                  </a:lnTo>
                  <a:lnTo>
                    <a:pt x="101" y="145"/>
                  </a:lnTo>
                  <a:lnTo>
                    <a:pt x="128" y="133"/>
                  </a:lnTo>
                  <a:lnTo>
                    <a:pt x="157" y="125"/>
                  </a:lnTo>
                  <a:lnTo>
                    <a:pt x="186" y="123"/>
                  </a:lnTo>
                  <a:lnTo>
                    <a:pt x="217" y="124"/>
                  </a:lnTo>
                  <a:lnTo>
                    <a:pt x="247" y="131"/>
                  </a:lnTo>
                  <a:lnTo>
                    <a:pt x="1225" y="418"/>
                  </a:lnTo>
                  <a:lnTo>
                    <a:pt x="1237" y="388"/>
                  </a:lnTo>
                  <a:lnTo>
                    <a:pt x="1254" y="358"/>
                  </a:lnTo>
                  <a:lnTo>
                    <a:pt x="1274" y="333"/>
                  </a:lnTo>
                  <a:lnTo>
                    <a:pt x="1298" y="311"/>
                  </a:lnTo>
                  <a:lnTo>
                    <a:pt x="1326" y="292"/>
                  </a:lnTo>
                  <a:lnTo>
                    <a:pt x="1357" y="277"/>
                  </a:lnTo>
                  <a:lnTo>
                    <a:pt x="1858" y="79"/>
                  </a:lnTo>
                  <a:lnTo>
                    <a:pt x="1886" y="69"/>
                  </a:lnTo>
                  <a:lnTo>
                    <a:pt x="1915" y="65"/>
                  </a:lnTo>
                  <a:lnTo>
                    <a:pt x="1944" y="65"/>
                  </a:lnTo>
                  <a:lnTo>
                    <a:pt x="1973" y="69"/>
                  </a:lnTo>
                  <a:lnTo>
                    <a:pt x="2507" y="191"/>
                  </a:lnTo>
                  <a:lnTo>
                    <a:pt x="2510" y="171"/>
                  </a:lnTo>
                  <a:lnTo>
                    <a:pt x="2520" y="153"/>
                  </a:lnTo>
                  <a:lnTo>
                    <a:pt x="2533" y="140"/>
                  </a:lnTo>
                  <a:lnTo>
                    <a:pt x="2550" y="131"/>
                  </a:lnTo>
                  <a:lnTo>
                    <a:pt x="2570" y="129"/>
                  </a:lnTo>
                  <a:lnTo>
                    <a:pt x="2890" y="129"/>
                  </a:lnTo>
                  <a:lnTo>
                    <a:pt x="2904" y="98"/>
                  </a:lnTo>
                  <a:lnTo>
                    <a:pt x="2923" y="70"/>
                  </a:lnTo>
                  <a:lnTo>
                    <a:pt x="2946" y="47"/>
                  </a:lnTo>
                  <a:lnTo>
                    <a:pt x="2973" y="27"/>
                  </a:lnTo>
                  <a:lnTo>
                    <a:pt x="3003" y="13"/>
                  </a:lnTo>
                  <a:lnTo>
                    <a:pt x="3036" y="4"/>
                  </a:lnTo>
                  <a:lnTo>
                    <a:pt x="3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-1087438" y="5751513"/>
              <a:ext cx="508000" cy="203200"/>
            </a:xfrm>
            <a:custGeom>
              <a:avLst/>
              <a:gdLst>
                <a:gd name="T0" fmla="*/ 64 w 320"/>
                <a:gd name="T1" fmla="*/ 0 h 128"/>
                <a:gd name="T2" fmla="*/ 256 w 320"/>
                <a:gd name="T3" fmla="*/ 0 h 128"/>
                <a:gd name="T4" fmla="*/ 276 w 320"/>
                <a:gd name="T5" fmla="*/ 4 h 128"/>
                <a:gd name="T6" fmla="*/ 293 w 320"/>
                <a:gd name="T7" fmla="*/ 13 h 128"/>
                <a:gd name="T8" fmla="*/ 307 w 320"/>
                <a:gd name="T9" fmla="*/ 27 h 128"/>
                <a:gd name="T10" fmla="*/ 317 w 320"/>
                <a:gd name="T11" fmla="*/ 44 h 128"/>
                <a:gd name="T12" fmla="*/ 320 w 320"/>
                <a:gd name="T13" fmla="*/ 64 h 128"/>
                <a:gd name="T14" fmla="*/ 317 w 320"/>
                <a:gd name="T15" fmla="*/ 85 h 128"/>
                <a:gd name="T16" fmla="*/ 307 w 320"/>
                <a:gd name="T17" fmla="*/ 103 h 128"/>
                <a:gd name="T18" fmla="*/ 293 w 320"/>
                <a:gd name="T19" fmla="*/ 116 h 128"/>
                <a:gd name="T20" fmla="*/ 276 w 320"/>
                <a:gd name="T21" fmla="*/ 125 h 128"/>
                <a:gd name="T22" fmla="*/ 256 w 320"/>
                <a:gd name="T23" fmla="*/ 128 h 128"/>
                <a:gd name="T24" fmla="*/ 64 w 320"/>
                <a:gd name="T25" fmla="*/ 128 h 128"/>
                <a:gd name="T26" fmla="*/ 44 w 320"/>
                <a:gd name="T27" fmla="*/ 125 h 128"/>
                <a:gd name="T28" fmla="*/ 26 w 320"/>
                <a:gd name="T29" fmla="*/ 116 h 128"/>
                <a:gd name="T30" fmla="*/ 12 w 320"/>
                <a:gd name="T31" fmla="*/ 103 h 128"/>
                <a:gd name="T32" fmla="*/ 3 w 320"/>
                <a:gd name="T33" fmla="*/ 85 h 128"/>
                <a:gd name="T34" fmla="*/ 0 w 320"/>
                <a:gd name="T35" fmla="*/ 64 h 128"/>
                <a:gd name="T36" fmla="*/ 3 w 320"/>
                <a:gd name="T37" fmla="*/ 44 h 128"/>
                <a:gd name="T38" fmla="*/ 12 w 320"/>
                <a:gd name="T39" fmla="*/ 27 h 128"/>
                <a:gd name="T40" fmla="*/ 26 w 320"/>
                <a:gd name="T41" fmla="*/ 13 h 128"/>
                <a:gd name="T42" fmla="*/ 44 w 320"/>
                <a:gd name="T43" fmla="*/ 4 h 128"/>
                <a:gd name="T44" fmla="*/ 64 w 320"/>
                <a:gd name="T4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128">
                  <a:moveTo>
                    <a:pt x="64" y="0"/>
                  </a:moveTo>
                  <a:lnTo>
                    <a:pt x="256" y="0"/>
                  </a:lnTo>
                  <a:lnTo>
                    <a:pt x="276" y="4"/>
                  </a:lnTo>
                  <a:lnTo>
                    <a:pt x="293" y="13"/>
                  </a:lnTo>
                  <a:lnTo>
                    <a:pt x="307" y="27"/>
                  </a:lnTo>
                  <a:lnTo>
                    <a:pt x="317" y="44"/>
                  </a:lnTo>
                  <a:lnTo>
                    <a:pt x="320" y="64"/>
                  </a:lnTo>
                  <a:lnTo>
                    <a:pt x="317" y="85"/>
                  </a:lnTo>
                  <a:lnTo>
                    <a:pt x="307" y="103"/>
                  </a:lnTo>
                  <a:lnTo>
                    <a:pt x="293" y="116"/>
                  </a:lnTo>
                  <a:lnTo>
                    <a:pt x="276" y="125"/>
                  </a:lnTo>
                  <a:lnTo>
                    <a:pt x="256" y="128"/>
                  </a:lnTo>
                  <a:lnTo>
                    <a:pt x="64" y="128"/>
                  </a:lnTo>
                  <a:lnTo>
                    <a:pt x="44" y="125"/>
                  </a:lnTo>
                  <a:lnTo>
                    <a:pt x="26" y="116"/>
                  </a:lnTo>
                  <a:lnTo>
                    <a:pt x="12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85752" y="2849965"/>
            <a:ext cx="737392" cy="705291"/>
            <a:chOff x="-13522325" y="638176"/>
            <a:chExt cx="6235700" cy="5964237"/>
          </a:xfrm>
          <a:solidFill>
            <a:schemeClr val="accent2"/>
          </a:solidFill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1896725" y="638176"/>
              <a:ext cx="4610100" cy="4430713"/>
            </a:xfrm>
            <a:custGeom>
              <a:avLst/>
              <a:gdLst>
                <a:gd name="T0" fmla="*/ 1657 w 2904"/>
                <a:gd name="T1" fmla="*/ 14 h 2791"/>
                <a:gd name="T2" fmla="*/ 1947 w 2904"/>
                <a:gd name="T3" fmla="*/ 87 h 2791"/>
                <a:gd name="T4" fmla="*/ 2212 w 2904"/>
                <a:gd name="T5" fmla="*/ 215 h 2791"/>
                <a:gd name="T6" fmla="*/ 2443 w 2904"/>
                <a:gd name="T7" fmla="*/ 392 h 2791"/>
                <a:gd name="T8" fmla="*/ 2634 w 2904"/>
                <a:gd name="T9" fmla="*/ 611 h 2791"/>
                <a:gd name="T10" fmla="*/ 2780 w 2904"/>
                <a:gd name="T11" fmla="*/ 865 h 2791"/>
                <a:gd name="T12" fmla="*/ 2871 w 2904"/>
                <a:gd name="T13" fmla="*/ 1147 h 2791"/>
                <a:gd name="T14" fmla="*/ 2904 w 2904"/>
                <a:gd name="T15" fmla="*/ 1452 h 2791"/>
                <a:gd name="T16" fmla="*/ 2875 w 2904"/>
                <a:gd name="T17" fmla="*/ 1737 h 2791"/>
                <a:gd name="T18" fmla="*/ 2793 w 2904"/>
                <a:gd name="T19" fmla="*/ 2007 h 2791"/>
                <a:gd name="T20" fmla="*/ 2662 w 2904"/>
                <a:gd name="T21" fmla="*/ 2255 h 2791"/>
                <a:gd name="T22" fmla="*/ 2483 w 2904"/>
                <a:gd name="T23" fmla="*/ 2473 h 2791"/>
                <a:gd name="T24" fmla="*/ 2263 w 2904"/>
                <a:gd name="T25" fmla="*/ 2656 h 2791"/>
                <a:gd name="T26" fmla="*/ 2199 w 2904"/>
                <a:gd name="T27" fmla="*/ 2669 h 2791"/>
                <a:gd name="T28" fmla="*/ 2144 w 2904"/>
                <a:gd name="T29" fmla="*/ 2634 h 2791"/>
                <a:gd name="T30" fmla="*/ 2131 w 2904"/>
                <a:gd name="T31" fmla="*/ 2569 h 2791"/>
                <a:gd name="T32" fmla="*/ 2166 w 2904"/>
                <a:gd name="T33" fmla="*/ 2515 h 2791"/>
                <a:gd name="T34" fmla="*/ 2374 w 2904"/>
                <a:gd name="T35" fmla="*/ 2341 h 2791"/>
                <a:gd name="T36" fmla="*/ 2538 w 2904"/>
                <a:gd name="T37" fmla="*/ 2130 h 2791"/>
                <a:gd name="T38" fmla="*/ 2655 w 2904"/>
                <a:gd name="T39" fmla="*/ 1891 h 2791"/>
                <a:gd name="T40" fmla="*/ 2720 w 2904"/>
                <a:gd name="T41" fmla="*/ 1632 h 2791"/>
                <a:gd name="T42" fmla="*/ 2729 w 2904"/>
                <a:gd name="T43" fmla="*/ 1357 h 2791"/>
                <a:gd name="T44" fmla="*/ 2679 w 2904"/>
                <a:gd name="T45" fmla="*/ 1083 h 2791"/>
                <a:gd name="T46" fmla="*/ 2573 w 2904"/>
                <a:gd name="T47" fmla="*/ 831 h 2791"/>
                <a:gd name="T48" fmla="*/ 2418 w 2904"/>
                <a:gd name="T49" fmla="*/ 612 h 2791"/>
                <a:gd name="T50" fmla="*/ 2222 w 2904"/>
                <a:gd name="T51" fmla="*/ 429 h 2791"/>
                <a:gd name="T52" fmla="*/ 1991 w 2904"/>
                <a:gd name="T53" fmla="*/ 290 h 2791"/>
                <a:gd name="T54" fmla="*/ 1733 w 2904"/>
                <a:gd name="T55" fmla="*/ 201 h 2791"/>
                <a:gd name="T56" fmla="*/ 1452 w 2904"/>
                <a:gd name="T57" fmla="*/ 170 h 2791"/>
                <a:gd name="T58" fmla="*/ 1172 w 2904"/>
                <a:gd name="T59" fmla="*/ 201 h 2791"/>
                <a:gd name="T60" fmla="*/ 912 w 2904"/>
                <a:gd name="T61" fmla="*/ 290 h 2791"/>
                <a:gd name="T62" fmla="*/ 681 w 2904"/>
                <a:gd name="T63" fmla="*/ 429 h 2791"/>
                <a:gd name="T64" fmla="*/ 486 w 2904"/>
                <a:gd name="T65" fmla="*/ 612 h 2791"/>
                <a:gd name="T66" fmla="*/ 331 w 2904"/>
                <a:gd name="T67" fmla="*/ 831 h 2791"/>
                <a:gd name="T68" fmla="*/ 225 w 2904"/>
                <a:gd name="T69" fmla="*/ 1083 h 2791"/>
                <a:gd name="T70" fmla="*/ 175 w 2904"/>
                <a:gd name="T71" fmla="*/ 1357 h 2791"/>
                <a:gd name="T72" fmla="*/ 184 w 2904"/>
                <a:gd name="T73" fmla="*/ 1629 h 2791"/>
                <a:gd name="T74" fmla="*/ 247 w 2904"/>
                <a:gd name="T75" fmla="*/ 1884 h 2791"/>
                <a:gd name="T76" fmla="*/ 359 w 2904"/>
                <a:gd name="T77" fmla="*/ 2119 h 2791"/>
                <a:gd name="T78" fmla="*/ 515 w 2904"/>
                <a:gd name="T79" fmla="*/ 2325 h 2791"/>
                <a:gd name="T80" fmla="*/ 712 w 2904"/>
                <a:gd name="T81" fmla="*/ 2497 h 2791"/>
                <a:gd name="T82" fmla="*/ 945 w 2904"/>
                <a:gd name="T83" fmla="*/ 2628 h 2791"/>
                <a:gd name="T84" fmla="*/ 990 w 2904"/>
                <a:gd name="T85" fmla="*/ 2674 h 2791"/>
                <a:gd name="T86" fmla="*/ 989 w 2904"/>
                <a:gd name="T87" fmla="*/ 2740 h 2791"/>
                <a:gd name="T88" fmla="*/ 948 w 2904"/>
                <a:gd name="T89" fmla="*/ 2783 h 2791"/>
                <a:gd name="T90" fmla="*/ 893 w 2904"/>
                <a:gd name="T91" fmla="*/ 2790 h 2791"/>
                <a:gd name="T92" fmla="*/ 706 w 2904"/>
                <a:gd name="T93" fmla="*/ 2697 h 2791"/>
                <a:gd name="T94" fmla="*/ 480 w 2904"/>
                <a:gd name="T95" fmla="*/ 2530 h 2791"/>
                <a:gd name="T96" fmla="*/ 292 w 2904"/>
                <a:gd name="T97" fmla="*/ 2325 h 2791"/>
                <a:gd name="T98" fmla="*/ 148 w 2904"/>
                <a:gd name="T99" fmla="*/ 2088 h 2791"/>
                <a:gd name="T100" fmla="*/ 50 w 2904"/>
                <a:gd name="T101" fmla="*/ 1827 h 2791"/>
                <a:gd name="T102" fmla="*/ 4 w 2904"/>
                <a:gd name="T103" fmla="*/ 1547 h 2791"/>
                <a:gd name="T104" fmla="*/ 14 w 2904"/>
                <a:gd name="T105" fmla="*/ 1247 h 2791"/>
                <a:gd name="T106" fmla="*/ 88 w 2904"/>
                <a:gd name="T107" fmla="*/ 956 h 2791"/>
                <a:gd name="T108" fmla="*/ 216 w 2904"/>
                <a:gd name="T109" fmla="*/ 692 h 2791"/>
                <a:gd name="T110" fmla="*/ 392 w 2904"/>
                <a:gd name="T111" fmla="*/ 461 h 2791"/>
                <a:gd name="T112" fmla="*/ 611 w 2904"/>
                <a:gd name="T113" fmla="*/ 269 h 2791"/>
                <a:gd name="T114" fmla="*/ 865 w 2904"/>
                <a:gd name="T115" fmla="*/ 124 h 2791"/>
                <a:gd name="T116" fmla="*/ 1147 w 2904"/>
                <a:gd name="T117" fmla="*/ 32 h 2791"/>
                <a:gd name="T118" fmla="*/ 1452 w 2904"/>
                <a:gd name="T119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4" h="2791">
                  <a:moveTo>
                    <a:pt x="1452" y="0"/>
                  </a:moveTo>
                  <a:lnTo>
                    <a:pt x="1556" y="3"/>
                  </a:lnTo>
                  <a:lnTo>
                    <a:pt x="1657" y="14"/>
                  </a:lnTo>
                  <a:lnTo>
                    <a:pt x="1757" y="32"/>
                  </a:lnTo>
                  <a:lnTo>
                    <a:pt x="1853" y="56"/>
                  </a:lnTo>
                  <a:lnTo>
                    <a:pt x="1947" y="87"/>
                  </a:lnTo>
                  <a:lnTo>
                    <a:pt x="2039" y="124"/>
                  </a:lnTo>
                  <a:lnTo>
                    <a:pt x="2127" y="167"/>
                  </a:lnTo>
                  <a:lnTo>
                    <a:pt x="2212" y="215"/>
                  </a:lnTo>
                  <a:lnTo>
                    <a:pt x="2293" y="269"/>
                  </a:lnTo>
                  <a:lnTo>
                    <a:pt x="2370" y="327"/>
                  </a:lnTo>
                  <a:lnTo>
                    <a:pt x="2443" y="392"/>
                  </a:lnTo>
                  <a:lnTo>
                    <a:pt x="2512" y="461"/>
                  </a:lnTo>
                  <a:lnTo>
                    <a:pt x="2575" y="533"/>
                  </a:lnTo>
                  <a:lnTo>
                    <a:pt x="2634" y="611"/>
                  </a:lnTo>
                  <a:lnTo>
                    <a:pt x="2688" y="692"/>
                  </a:lnTo>
                  <a:lnTo>
                    <a:pt x="2737" y="776"/>
                  </a:lnTo>
                  <a:lnTo>
                    <a:pt x="2780" y="865"/>
                  </a:lnTo>
                  <a:lnTo>
                    <a:pt x="2817" y="956"/>
                  </a:lnTo>
                  <a:lnTo>
                    <a:pt x="2846" y="1050"/>
                  </a:lnTo>
                  <a:lnTo>
                    <a:pt x="2871" y="1147"/>
                  </a:lnTo>
                  <a:lnTo>
                    <a:pt x="2889" y="1247"/>
                  </a:lnTo>
                  <a:lnTo>
                    <a:pt x="2900" y="1348"/>
                  </a:lnTo>
                  <a:lnTo>
                    <a:pt x="2904" y="1452"/>
                  </a:lnTo>
                  <a:lnTo>
                    <a:pt x="2900" y="1548"/>
                  </a:lnTo>
                  <a:lnTo>
                    <a:pt x="2891" y="1643"/>
                  </a:lnTo>
                  <a:lnTo>
                    <a:pt x="2875" y="1737"/>
                  </a:lnTo>
                  <a:lnTo>
                    <a:pt x="2854" y="1828"/>
                  </a:lnTo>
                  <a:lnTo>
                    <a:pt x="2826" y="1919"/>
                  </a:lnTo>
                  <a:lnTo>
                    <a:pt x="2793" y="2007"/>
                  </a:lnTo>
                  <a:lnTo>
                    <a:pt x="2755" y="2092"/>
                  </a:lnTo>
                  <a:lnTo>
                    <a:pt x="2711" y="2175"/>
                  </a:lnTo>
                  <a:lnTo>
                    <a:pt x="2662" y="2255"/>
                  </a:lnTo>
                  <a:lnTo>
                    <a:pt x="2607" y="2331"/>
                  </a:lnTo>
                  <a:lnTo>
                    <a:pt x="2548" y="2404"/>
                  </a:lnTo>
                  <a:lnTo>
                    <a:pt x="2483" y="2473"/>
                  </a:lnTo>
                  <a:lnTo>
                    <a:pt x="2414" y="2538"/>
                  </a:lnTo>
                  <a:lnTo>
                    <a:pt x="2340" y="2599"/>
                  </a:lnTo>
                  <a:lnTo>
                    <a:pt x="2263" y="2656"/>
                  </a:lnTo>
                  <a:lnTo>
                    <a:pt x="2241" y="2666"/>
                  </a:lnTo>
                  <a:lnTo>
                    <a:pt x="2220" y="2671"/>
                  </a:lnTo>
                  <a:lnTo>
                    <a:pt x="2199" y="2669"/>
                  </a:lnTo>
                  <a:lnTo>
                    <a:pt x="2177" y="2662"/>
                  </a:lnTo>
                  <a:lnTo>
                    <a:pt x="2159" y="2650"/>
                  </a:lnTo>
                  <a:lnTo>
                    <a:pt x="2144" y="2634"/>
                  </a:lnTo>
                  <a:lnTo>
                    <a:pt x="2134" y="2612"/>
                  </a:lnTo>
                  <a:lnTo>
                    <a:pt x="2130" y="2591"/>
                  </a:lnTo>
                  <a:lnTo>
                    <a:pt x="2131" y="2569"/>
                  </a:lnTo>
                  <a:lnTo>
                    <a:pt x="2138" y="2548"/>
                  </a:lnTo>
                  <a:lnTo>
                    <a:pt x="2150" y="2530"/>
                  </a:lnTo>
                  <a:lnTo>
                    <a:pt x="2166" y="2515"/>
                  </a:lnTo>
                  <a:lnTo>
                    <a:pt x="2240" y="2461"/>
                  </a:lnTo>
                  <a:lnTo>
                    <a:pt x="2309" y="2403"/>
                  </a:lnTo>
                  <a:lnTo>
                    <a:pt x="2374" y="2341"/>
                  </a:lnTo>
                  <a:lnTo>
                    <a:pt x="2434" y="2274"/>
                  </a:lnTo>
                  <a:lnTo>
                    <a:pt x="2489" y="2204"/>
                  </a:lnTo>
                  <a:lnTo>
                    <a:pt x="2538" y="2130"/>
                  </a:lnTo>
                  <a:lnTo>
                    <a:pt x="2582" y="2053"/>
                  </a:lnTo>
                  <a:lnTo>
                    <a:pt x="2621" y="1974"/>
                  </a:lnTo>
                  <a:lnTo>
                    <a:pt x="2655" y="1891"/>
                  </a:lnTo>
                  <a:lnTo>
                    <a:pt x="2682" y="1807"/>
                  </a:lnTo>
                  <a:lnTo>
                    <a:pt x="2705" y="1721"/>
                  </a:lnTo>
                  <a:lnTo>
                    <a:pt x="2720" y="1632"/>
                  </a:lnTo>
                  <a:lnTo>
                    <a:pt x="2730" y="1542"/>
                  </a:lnTo>
                  <a:lnTo>
                    <a:pt x="2732" y="1452"/>
                  </a:lnTo>
                  <a:lnTo>
                    <a:pt x="2729" y="1357"/>
                  </a:lnTo>
                  <a:lnTo>
                    <a:pt x="2719" y="1263"/>
                  </a:lnTo>
                  <a:lnTo>
                    <a:pt x="2701" y="1171"/>
                  </a:lnTo>
                  <a:lnTo>
                    <a:pt x="2679" y="1083"/>
                  </a:lnTo>
                  <a:lnTo>
                    <a:pt x="2649" y="996"/>
                  </a:lnTo>
                  <a:lnTo>
                    <a:pt x="2613" y="912"/>
                  </a:lnTo>
                  <a:lnTo>
                    <a:pt x="2573" y="831"/>
                  </a:lnTo>
                  <a:lnTo>
                    <a:pt x="2526" y="755"/>
                  </a:lnTo>
                  <a:lnTo>
                    <a:pt x="2475" y="681"/>
                  </a:lnTo>
                  <a:lnTo>
                    <a:pt x="2418" y="612"/>
                  </a:lnTo>
                  <a:lnTo>
                    <a:pt x="2357" y="547"/>
                  </a:lnTo>
                  <a:lnTo>
                    <a:pt x="2291" y="485"/>
                  </a:lnTo>
                  <a:lnTo>
                    <a:pt x="2222" y="429"/>
                  </a:lnTo>
                  <a:lnTo>
                    <a:pt x="2149" y="377"/>
                  </a:lnTo>
                  <a:lnTo>
                    <a:pt x="2072" y="331"/>
                  </a:lnTo>
                  <a:lnTo>
                    <a:pt x="1991" y="290"/>
                  </a:lnTo>
                  <a:lnTo>
                    <a:pt x="1908" y="255"/>
                  </a:lnTo>
                  <a:lnTo>
                    <a:pt x="1821" y="225"/>
                  </a:lnTo>
                  <a:lnTo>
                    <a:pt x="1733" y="201"/>
                  </a:lnTo>
                  <a:lnTo>
                    <a:pt x="1641" y="184"/>
                  </a:lnTo>
                  <a:lnTo>
                    <a:pt x="1547" y="174"/>
                  </a:lnTo>
                  <a:lnTo>
                    <a:pt x="1452" y="170"/>
                  </a:lnTo>
                  <a:lnTo>
                    <a:pt x="1357" y="174"/>
                  </a:lnTo>
                  <a:lnTo>
                    <a:pt x="1263" y="184"/>
                  </a:lnTo>
                  <a:lnTo>
                    <a:pt x="1172" y="201"/>
                  </a:lnTo>
                  <a:lnTo>
                    <a:pt x="1083" y="225"/>
                  </a:lnTo>
                  <a:lnTo>
                    <a:pt x="996" y="255"/>
                  </a:lnTo>
                  <a:lnTo>
                    <a:pt x="912" y="290"/>
                  </a:lnTo>
                  <a:lnTo>
                    <a:pt x="833" y="331"/>
                  </a:lnTo>
                  <a:lnTo>
                    <a:pt x="755" y="377"/>
                  </a:lnTo>
                  <a:lnTo>
                    <a:pt x="681" y="429"/>
                  </a:lnTo>
                  <a:lnTo>
                    <a:pt x="612" y="485"/>
                  </a:lnTo>
                  <a:lnTo>
                    <a:pt x="547" y="547"/>
                  </a:lnTo>
                  <a:lnTo>
                    <a:pt x="486" y="612"/>
                  </a:lnTo>
                  <a:lnTo>
                    <a:pt x="429" y="681"/>
                  </a:lnTo>
                  <a:lnTo>
                    <a:pt x="378" y="755"/>
                  </a:lnTo>
                  <a:lnTo>
                    <a:pt x="331" y="831"/>
                  </a:lnTo>
                  <a:lnTo>
                    <a:pt x="291" y="912"/>
                  </a:lnTo>
                  <a:lnTo>
                    <a:pt x="255" y="996"/>
                  </a:lnTo>
                  <a:lnTo>
                    <a:pt x="225" y="1083"/>
                  </a:lnTo>
                  <a:lnTo>
                    <a:pt x="203" y="1171"/>
                  </a:lnTo>
                  <a:lnTo>
                    <a:pt x="185" y="1263"/>
                  </a:lnTo>
                  <a:lnTo>
                    <a:pt x="175" y="1357"/>
                  </a:lnTo>
                  <a:lnTo>
                    <a:pt x="172" y="1452"/>
                  </a:lnTo>
                  <a:lnTo>
                    <a:pt x="174" y="1541"/>
                  </a:lnTo>
                  <a:lnTo>
                    <a:pt x="184" y="1629"/>
                  </a:lnTo>
                  <a:lnTo>
                    <a:pt x="199" y="1716"/>
                  </a:lnTo>
                  <a:lnTo>
                    <a:pt x="221" y="1801"/>
                  </a:lnTo>
                  <a:lnTo>
                    <a:pt x="247" y="1884"/>
                  </a:lnTo>
                  <a:lnTo>
                    <a:pt x="279" y="1965"/>
                  </a:lnTo>
                  <a:lnTo>
                    <a:pt x="316" y="2043"/>
                  </a:lnTo>
                  <a:lnTo>
                    <a:pt x="359" y="2119"/>
                  </a:lnTo>
                  <a:lnTo>
                    <a:pt x="406" y="2190"/>
                  </a:lnTo>
                  <a:lnTo>
                    <a:pt x="459" y="2260"/>
                  </a:lnTo>
                  <a:lnTo>
                    <a:pt x="515" y="2325"/>
                  </a:lnTo>
                  <a:lnTo>
                    <a:pt x="577" y="2387"/>
                  </a:lnTo>
                  <a:lnTo>
                    <a:pt x="642" y="2444"/>
                  </a:lnTo>
                  <a:lnTo>
                    <a:pt x="712" y="2497"/>
                  </a:lnTo>
                  <a:lnTo>
                    <a:pt x="786" y="2545"/>
                  </a:lnTo>
                  <a:lnTo>
                    <a:pt x="864" y="2590"/>
                  </a:lnTo>
                  <a:lnTo>
                    <a:pt x="945" y="2628"/>
                  </a:lnTo>
                  <a:lnTo>
                    <a:pt x="964" y="2640"/>
                  </a:lnTo>
                  <a:lnTo>
                    <a:pt x="979" y="2655"/>
                  </a:lnTo>
                  <a:lnTo>
                    <a:pt x="990" y="2674"/>
                  </a:lnTo>
                  <a:lnTo>
                    <a:pt x="995" y="2696"/>
                  </a:lnTo>
                  <a:lnTo>
                    <a:pt x="995" y="2718"/>
                  </a:lnTo>
                  <a:lnTo>
                    <a:pt x="989" y="2740"/>
                  </a:lnTo>
                  <a:lnTo>
                    <a:pt x="978" y="2758"/>
                  </a:lnTo>
                  <a:lnTo>
                    <a:pt x="965" y="2772"/>
                  </a:lnTo>
                  <a:lnTo>
                    <a:pt x="948" y="2783"/>
                  </a:lnTo>
                  <a:lnTo>
                    <a:pt x="930" y="2789"/>
                  </a:lnTo>
                  <a:lnTo>
                    <a:pt x="910" y="2791"/>
                  </a:lnTo>
                  <a:lnTo>
                    <a:pt x="893" y="2790"/>
                  </a:lnTo>
                  <a:lnTo>
                    <a:pt x="877" y="2784"/>
                  </a:lnTo>
                  <a:lnTo>
                    <a:pt x="790" y="2743"/>
                  </a:lnTo>
                  <a:lnTo>
                    <a:pt x="706" y="2697"/>
                  </a:lnTo>
                  <a:lnTo>
                    <a:pt x="627" y="2646"/>
                  </a:lnTo>
                  <a:lnTo>
                    <a:pt x="552" y="2590"/>
                  </a:lnTo>
                  <a:lnTo>
                    <a:pt x="480" y="2530"/>
                  </a:lnTo>
                  <a:lnTo>
                    <a:pt x="413" y="2466"/>
                  </a:lnTo>
                  <a:lnTo>
                    <a:pt x="350" y="2397"/>
                  </a:lnTo>
                  <a:lnTo>
                    <a:pt x="292" y="2325"/>
                  </a:lnTo>
                  <a:lnTo>
                    <a:pt x="240" y="2249"/>
                  </a:lnTo>
                  <a:lnTo>
                    <a:pt x="191" y="2170"/>
                  </a:lnTo>
                  <a:lnTo>
                    <a:pt x="148" y="2088"/>
                  </a:lnTo>
                  <a:lnTo>
                    <a:pt x="110" y="2003"/>
                  </a:lnTo>
                  <a:lnTo>
                    <a:pt x="76" y="1917"/>
                  </a:lnTo>
                  <a:lnTo>
                    <a:pt x="50" y="1827"/>
                  </a:lnTo>
                  <a:lnTo>
                    <a:pt x="29" y="1735"/>
                  </a:lnTo>
                  <a:lnTo>
                    <a:pt x="13" y="1643"/>
                  </a:lnTo>
                  <a:lnTo>
                    <a:pt x="4" y="1547"/>
                  </a:lnTo>
                  <a:lnTo>
                    <a:pt x="0" y="1452"/>
                  </a:lnTo>
                  <a:lnTo>
                    <a:pt x="4" y="1348"/>
                  </a:lnTo>
                  <a:lnTo>
                    <a:pt x="14" y="1247"/>
                  </a:lnTo>
                  <a:lnTo>
                    <a:pt x="32" y="1147"/>
                  </a:lnTo>
                  <a:lnTo>
                    <a:pt x="57" y="1050"/>
                  </a:lnTo>
                  <a:lnTo>
                    <a:pt x="88" y="956"/>
                  </a:lnTo>
                  <a:lnTo>
                    <a:pt x="124" y="865"/>
                  </a:lnTo>
                  <a:lnTo>
                    <a:pt x="167" y="776"/>
                  </a:lnTo>
                  <a:lnTo>
                    <a:pt x="216" y="692"/>
                  </a:lnTo>
                  <a:lnTo>
                    <a:pt x="269" y="611"/>
                  </a:lnTo>
                  <a:lnTo>
                    <a:pt x="329" y="533"/>
                  </a:lnTo>
                  <a:lnTo>
                    <a:pt x="392" y="461"/>
                  </a:lnTo>
                  <a:lnTo>
                    <a:pt x="461" y="392"/>
                  </a:lnTo>
                  <a:lnTo>
                    <a:pt x="534" y="327"/>
                  </a:lnTo>
                  <a:lnTo>
                    <a:pt x="611" y="269"/>
                  </a:lnTo>
                  <a:lnTo>
                    <a:pt x="692" y="215"/>
                  </a:lnTo>
                  <a:lnTo>
                    <a:pt x="777" y="167"/>
                  </a:lnTo>
                  <a:lnTo>
                    <a:pt x="865" y="124"/>
                  </a:lnTo>
                  <a:lnTo>
                    <a:pt x="956" y="87"/>
                  </a:lnTo>
                  <a:lnTo>
                    <a:pt x="1051" y="56"/>
                  </a:lnTo>
                  <a:lnTo>
                    <a:pt x="1147" y="32"/>
                  </a:lnTo>
                  <a:lnTo>
                    <a:pt x="1247" y="14"/>
                  </a:lnTo>
                  <a:lnTo>
                    <a:pt x="1348" y="3"/>
                  </a:lnTo>
                  <a:lnTo>
                    <a:pt x="1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13522325" y="3079751"/>
              <a:ext cx="5013325" cy="2981325"/>
            </a:xfrm>
            <a:custGeom>
              <a:avLst/>
              <a:gdLst>
                <a:gd name="T0" fmla="*/ 86 w 3158"/>
                <a:gd name="T1" fmla="*/ 0 h 1878"/>
                <a:gd name="T2" fmla="*/ 107 w 3158"/>
                <a:gd name="T3" fmla="*/ 2 h 1878"/>
                <a:gd name="T4" fmla="*/ 127 w 3158"/>
                <a:gd name="T5" fmla="*/ 10 h 1878"/>
                <a:gd name="T6" fmla="*/ 145 w 3158"/>
                <a:gd name="T7" fmla="*/ 25 h 1878"/>
                <a:gd name="T8" fmla="*/ 1794 w 3158"/>
                <a:gd name="T9" fmla="*/ 1672 h 1878"/>
                <a:gd name="T10" fmla="*/ 2415 w 3158"/>
                <a:gd name="T11" fmla="*/ 1049 h 1878"/>
                <a:gd name="T12" fmla="*/ 2434 w 3158"/>
                <a:gd name="T13" fmla="*/ 1035 h 1878"/>
                <a:gd name="T14" fmla="*/ 2454 w 3158"/>
                <a:gd name="T15" fmla="*/ 1027 h 1878"/>
                <a:gd name="T16" fmla="*/ 2476 w 3158"/>
                <a:gd name="T17" fmla="*/ 1024 h 1878"/>
                <a:gd name="T18" fmla="*/ 2497 w 3158"/>
                <a:gd name="T19" fmla="*/ 1027 h 1878"/>
                <a:gd name="T20" fmla="*/ 2518 w 3158"/>
                <a:gd name="T21" fmla="*/ 1035 h 1878"/>
                <a:gd name="T22" fmla="*/ 2537 w 3158"/>
                <a:gd name="T23" fmla="*/ 1049 h 1878"/>
                <a:gd name="T24" fmla="*/ 3134 w 3158"/>
                <a:gd name="T25" fmla="*/ 1647 h 1878"/>
                <a:gd name="T26" fmla="*/ 3148 w 3158"/>
                <a:gd name="T27" fmla="*/ 1665 h 1878"/>
                <a:gd name="T28" fmla="*/ 3156 w 3158"/>
                <a:gd name="T29" fmla="*/ 1685 h 1878"/>
                <a:gd name="T30" fmla="*/ 3158 w 3158"/>
                <a:gd name="T31" fmla="*/ 1707 h 1878"/>
                <a:gd name="T32" fmla="*/ 3156 w 3158"/>
                <a:gd name="T33" fmla="*/ 1729 h 1878"/>
                <a:gd name="T34" fmla="*/ 3148 w 3158"/>
                <a:gd name="T35" fmla="*/ 1750 h 1878"/>
                <a:gd name="T36" fmla="*/ 3134 w 3158"/>
                <a:gd name="T37" fmla="*/ 1768 h 1878"/>
                <a:gd name="T38" fmla="*/ 3115 w 3158"/>
                <a:gd name="T39" fmla="*/ 1782 h 1878"/>
                <a:gd name="T40" fmla="*/ 3095 w 3158"/>
                <a:gd name="T41" fmla="*/ 1790 h 1878"/>
                <a:gd name="T42" fmla="*/ 3074 w 3158"/>
                <a:gd name="T43" fmla="*/ 1793 h 1878"/>
                <a:gd name="T44" fmla="*/ 3052 w 3158"/>
                <a:gd name="T45" fmla="*/ 1790 h 1878"/>
                <a:gd name="T46" fmla="*/ 3031 w 3158"/>
                <a:gd name="T47" fmla="*/ 1782 h 1878"/>
                <a:gd name="T48" fmla="*/ 3013 w 3158"/>
                <a:gd name="T49" fmla="*/ 1768 h 1878"/>
                <a:gd name="T50" fmla="*/ 2476 w 3158"/>
                <a:gd name="T51" fmla="*/ 1230 h 1878"/>
                <a:gd name="T52" fmla="*/ 1853 w 3158"/>
                <a:gd name="T53" fmla="*/ 1853 h 1878"/>
                <a:gd name="T54" fmla="*/ 1835 w 3158"/>
                <a:gd name="T55" fmla="*/ 1866 h 1878"/>
                <a:gd name="T56" fmla="*/ 1815 w 3158"/>
                <a:gd name="T57" fmla="*/ 1875 h 1878"/>
                <a:gd name="T58" fmla="*/ 1794 w 3158"/>
                <a:gd name="T59" fmla="*/ 1878 h 1878"/>
                <a:gd name="T60" fmla="*/ 1771 w 3158"/>
                <a:gd name="T61" fmla="*/ 1875 h 1878"/>
                <a:gd name="T62" fmla="*/ 1751 w 3158"/>
                <a:gd name="T63" fmla="*/ 1866 h 1878"/>
                <a:gd name="T64" fmla="*/ 1733 w 3158"/>
                <a:gd name="T65" fmla="*/ 1853 h 1878"/>
                <a:gd name="T66" fmla="*/ 25 w 3158"/>
                <a:gd name="T67" fmla="*/ 145 h 1878"/>
                <a:gd name="T68" fmla="*/ 11 w 3158"/>
                <a:gd name="T69" fmla="*/ 127 h 1878"/>
                <a:gd name="T70" fmla="*/ 2 w 3158"/>
                <a:gd name="T71" fmla="*/ 106 h 1878"/>
                <a:gd name="T72" fmla="*/ 0 w 3158"/>
                <a:gd name="T73" fmla="*/ 84 h 1878"/>
                <a:gd name="T74" fmla="*/ 2 w 3158"/>
                <a:gd name="T75" fmla="*/ 63 h 1878"/>
                <a:gd name="T76" fmla="*/ 11 w 3158"/>
                <a:gd name="T77" fmla="*/ 43 h 1878"/>
                <a:gd name="T78" fmla="*/ 25 w 3158"/>
                <a:gd name="T79" fmla="*/ 25 h 1878"/>
                <a:gd name="T80" fmla="*/ 43 w 3158"/>
                <a:gd name="T81" fmla="*/ 10 h 1878"/>
                <a:gd name="T82" fmla="*/ 63 w 3158"/>
                <a:gd name="T83" fmla="*/ 2 h 1878"/>
                <a:gd name="T84" fmla="*/ 86 w 3158"/>
                <a:gd name="T8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8" h="1878">
                  <a:moveTo>
                    <a:pt x="86" y="0"/>
                  </a:moveTo>
                  <a:lnTo>
                    <a:pt x="107" y="2"/>
                  </a:lnTo>
                  <a:lnTo>
                    <a:pt x="127" y="10"/>
                  </a:lnTo>
                  <a:lnTo>
                    <a:pt x="145" y="25"/>
                  </a:lnTo>
                  <a:lnTo>
                    <a:pt x="1794" y="1672"/>
                  </a:lnTo>
                  <a:lnTo>
                    <a:pt x="2415" y="1049"/>
                  </a:lnTo>
                  <a:lnTo>
                    <a:pt x="2434" y="1035"/>
                  </a:lnTo>
                  <a:lnTo>
                    <a:pt x="2454" y="1027"/>
                  </a:lnTo>
                  <a:lnTo>
                    <a:pt x="2476" y="1024"/>
                  </a:lnTo>
                  <a:lnTo>
                    <a:pt x="2497" y="1027"/>
                  </a:lnTo>
                  <a:lnTo>
                    <a:pt x="2518" y="1035"/>
                  </a:lnTo>
                  <a:lnTo>
                    <a:pt x="2537" y="1049"/>
                  </a:lnTo>
                  <a:lnTo>
                    <a:pt x="3134" y="1647"/>
                  </a:lnTo>
                  <a:lnTo>
                    <a:pt x="3148" y="1665"/>
                  </a:lnTo>
                  <a:lnTo>
                    <a:pt x="3156" y="1685"/>
                  </a:lnTo>
                  <a:lnTo>
                    <a:pt x="3158" y="1707"/>
                  </a:lnTo>
                  <a:lnTo>
                    <a:pt x="3156" y="1729"/>
                  </a:lnTo>
                  <a:lnTo>
                    <a:pt x="3148" y="1750"/>
                  </a:lnTo>
                  <a:lnTo>
                    <a:pt x="3134" y="1768"/>
                  </a:lnTo>
                  <a:lnTo>
                    <a:pt x="3115" y="1782"/>
                  </a:lnTo>
                  <a:lnTo>
                    <a:pt x="3095" y="1790"/>
                  </a:lnTo>
                  <a:lnTo>
                    <a:pt x="3074" y="1793"/>
                  </a:lnTo>
                  <a:lnTo>
                    <a:pt x="3052" y="1790"/>
                  </a:lnTo>
                  <a:lnTo>
                    <a:pt x="3031" y="1782"/>
                  </a:lnTo>
                  <a:lnTo>
                    <a:pt x="3013" y="1768"/>
                  </a:lnTo>
                  <a:lnTo>
                    <a:pt x="2476" y="1230"/>
                  </a:lnTo>
                  <a:lnTo>
                    <a:pt x="1853" y="1853"/>
                  </a:lnTo>
                  <a:lnTo>
                    <a:pt x="1835" y="1866"/>
                  </a:lnTo>
                  <a:lnTo>
                    <a:pt x="1815" y="1875"/>
                  </a:lnTo>
                  <a:lnTo>
                    <a:pt x="1794" y="1878"/>
                  </a:lnTo>
                  <a:lnTo>
                    <a:pt x="1771" y="1875"/>
                  </a:lnTo>
                  <a:lnTo>
                    <a:pt x="1751" y="1866"/>
                  </a:lnTo>
                  <a:lnTo>
                    <a:pt x="1733" y="1853"/>
                  </a:lnTo>
                  <a:lnTo>
                    <a:pt x="25" y="145"/>
                  </a:lnTo>
                  <a:lnTo>
                    <a:pt x="11" y="127"/>
                  </a:lnTo>
                  <a:lnTo>
                    <a:pt x="2" y="106"/>
                  </a:lnTo>
                  <a:lnTo>
                    <a:pt x="0" y="84"/>
                  </a:lnTo>
                  <a:lnTo>
                    <a:pt x="2" y="63"/>
                  </a:lnTo>
                  <a:lnTo>
                    <a:pt x="11" y="43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-9455150" y="4976813"/>
              <a:ext cx="1625600" cy="1625600"/>
            </a:xfrm>
            <a:custGeom>
              <a:avLst/>
              <a:gdLst>
                <a:gd name="T0" fmla="*/ 854 w 1024"/>
                <a:gd name="T1" fmla="*/ 291 h 1024"/>
                <a:gd name="T2" fmla="*/ 290 w 1024"/>
                <a:gd name="T3" fmla="*/ 854 h 1024"/>
                <a:gd name="T4" fmla="*/ 854 w 1024"/>
                <a:gd name="T5" fmla="*/ 854 h 1024"/>
                <a:gd name="T6" fmla="*/ 854 w 1024"/>
                <a:gd name="T7" fmla="*/ 291 h 1024"/>
                <a:gd name="T8" fmla="*/ 931 w 1024"/>
                <a:gd name="T9" fmla="*/ 0 h 1024"/>
                <a:gd name="T10" fmla="*/ 951 w 1024"/>
                <a:gd name="T11" fmla="*/ 1 h 1024"/>
                <a:gd name="T12" fmla="*/ 971 w 1024"/>
                <a:gd name="T13" fmla="*/ 7 h 1024"/>
                <a:gd name="T14" fmla="*/ 989 w 1024"/>
                <a:gd name="T15" fmla="*/ 16 h 1024"/>
                <a:gd name="T16" fmla="*/ 1004 w 1024"/>
                <a:gd name="T17" fmla="*/ 29 h 1024"/>
                <a:gd name="T18" fmla="*/ 1014 w 1024"/>
                <a:gd name="T19" fmla="*/ 46 h 1024"/>
                <a:gd name="T20" fmla="*/ 1021 w 1024"/>
                <a:gd name="T21" fmla="*/ 65 h 1024"/>
                <a:gd name="T22" fmla="*/ 1024 w 1024"/>
                <a:gd name="T23" fmla="*/ 85 h 1024"/>
                <a:gd name="T24" fmla="*/ 1024 w 1024"/>
                <a:gd name="T25" fmla="*/ 939 h 1024"/>
                <a:gd name="T26" fmla="*/ 1020 w 1024"/>
                <a:gd name="T27" fmla="*/ 962 h 1024"/>
                <a:gd name="T28" fmla="*/ 1012 w 1024"/>
                <a:gd name="T29" fmla="*/ 982 h 1024"/>
                <a:gd name="T30" fmla="*/ 999 w 1024"/>
                <a:gd name="T31" fmla="*/ 999 h 1024"/>
                <a:gd name="T32" fmla="*/ 982 w 1024"/>
                <a:gd name="T33" fmla="*/ 1013 h 1024"/>
                <a:gd name="T34" fmla="*/ 961 w 1024"/>
                <a:gd name="T35" fmla="*/ 1022 h 1024"/>
                <a:gd name="T36" fmla="*/ 938 w 1024"/>
                <a:gd name="T37" fmla="*/ 1024 h 1024"/>
                <a:gd name="T38" fmla="*/ 84 w 1024"/>
                <a:gd name="T39" fmla="*/ 1024 h 1024"/>
                <a:gd name="T40" fmla="*/ 64 w 1024"/>
                <a:gd name="T41" fmla="*/ 1022 h 1024"/>
                <a:gd name="T42" fmla="*/ 46 w 1024"/>
                <a:gd name="T43" fmla="*/ 1016 h 1024"/>
                <a:gd name="T44" fmla="*/ 29 w 1024"/>
                <a:gd name="T45" fmla="*/ 1004 h 1024"/>
                <a:gd name="T46" fmla="*/ 16 w 1024"/>
                <a:gd name="T47" fmla="*/ 989 h 1024"/>
                <a:gd name="T48" fmla="*/ 6 w 1024"/>
                <a:gd name="T49" fmla="*/ 972 h 1024"/>
                <a:gd name="T50" fmla="*/ 1 w 1024"/>
                <a:gd name="T51" fmla="*/ 953 h 1024"/>
                <a:gd name="T52" fmla="*/ 0 w 1024"/>
                <a:gd name="T53" fmla="*/ 932 h 1024"/>
                <a:gd name="T54" fmla="*/ 3 w 1024"/>
                <a:gd name="T55" fmla="*/ 913 h 1024"/>
                <a:gd name="T56" fmla="*/ 12 w 1024"/>
                <a:gd name="T57" fmla="*/ 894 h 1024"/>
                <a:gd name="T58" fmla="*/ 25 w 1024"/>
                <a:gd name="T59" fmla="*/ 879 h 1024"/>
                <a:gd name="T60" fmla="*/ 879 w 1024"/>
                <a:gd name="T61" fmla="*/ 25 h 1024"/>
                <a:gd name="T62" fmla="*/ 894 w 1024"/>
                <a:gd name="T63" fmla="*/ 11 h 1024"/>
                <a:gd name="T64" fmla="*/ 912 w 1024"/>
                <a:gd name="T65" fmla="*/ 3 h 1024"/>
                <a:gd name="T66" fmla="*/ 931 w 1024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4" h="1024">
                  <a:moveTo>
                    <a:pt x="854" y="291"/>
                  </a:moveTo>
                  <a:lnTo>
                    <a:pt x="290" y="854"/>
                  </a:lnTo>
                  <a:lnTo>
                    <a:pt x="854" y="854"/>
                  </a:lnTo>
                  <a:lnTo>
                    <a:pt x="854" y="291"/>
                  </a:lnTo>
                  <a:close/>
                  <a:moveTo>
                    <a:pt x="931" y="0"/>
                  </a:moveTo>
                  <a:lnTo>
                    <a:pt x="951" y="1"/>
                  </a:lnTo>
                  <a:lnTo>
                    <a:pt x="971" y="7"/>
                  </a:lnTo>
                  <a:lnTo>
                    <a:pt x="989" y="16"/>
                  </a:lnTo>
                  <a:lnTo>
                    <a:pt x="1004" y="29"/>
                  </a:lnTo>
                  <a:lnTo>
                    <a:pt x="1014" y="46"/>
                  </a:lnTo>
                  <a:lnTo>
                    <a:pt x="1021" y="65"/>
                  </a:lnTo>
                  <a:lnTo>
                    <a:pt x="1024" y="85"/>
                  </a:lnTo>
                  <a:lnTo>
                    <a:pt x="1024" y="939"/>
                  </a:lnTo>
                  <a:lnTo>
                    <a:pt x="1020" y="962"/>
                  </a:lnTo>
                  <a:lnTo>
                    <a:pt x="1012" y="982"/>
                  </a:lnTo>
                  <a:lnTo>
                    <a:pt x="999" y="999"/>
                  </a:lnTo>
                  <a:lnTo>
                    <a:pt x="982" y="1013"/>
                  </a:lnTo>
                  <a:lnTo>
                    <a:pt x="961" y="1022"/>
                  </a:lnTo>
                  <a:lnTo>
                    <a:pt x="938" y="1024"/>
                  </a:lnTo>
                  <a:lnTo>
                    <a:pt x="84" y="1024"/>
                  </a:lnTo>
                  <a:lnTo>
                    <a:pt x="64" y="1022"/>
                  </a:lnTo>
                  <a:lnTo>
                    <a:pt x="46" y="1016"/>
                  </a:lnTo>
                  <a:lnTo>
                    <a:pt x="29" y="1004"/>
                  </a:lnTo>
                  <a:lnTo>
                    <a:pt x="16" y="989"/>
                  </a:lnTo>
                  <a:lnTo>
                    <a:pt x="6" y="972"/>
                  </a:lnTo>
                  <a:lnTo>
                    <a:pt x="1" y="953"/>
                  </a:lnTo>
                  <a:lnTo>
                    <a:pt x="0" y="932"/>
                  </a:lnTo>
                  <a:lnTo>
                    <a:pt x="3" y="913"/>
                  </a:lnTo>
                  <a:lnTo>
                    <a:pt x="12" y="894"/>
                  </a:lnTo>
                  <a:lnTo>
                    <a:pt x="25" y="879"/>
                  </a:lnTo>
                  <a:lnTo>
                    <a:pt x="879" y="25"/>
                  </a:lnTo>
                  <a:lnTo>
                    <a:pt x="894" y="11"/>
                  </a:lnTo>
                  <a:lnTo>
                    <a:pt x="912" y="3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-10267950" y="1993901"/>
              <a:ext cx="1354138" cy="1898650"/>
            </a:xfrm>
            <a:custGeom>
              <a:avLst/>
              <a:gdLst>
                <a:gd name="T0" fmla="*/ 535 w 853"/>
                <a:gd name="T1" fmla="*/ 11 h 1196"/>
                <a:gd name="T2" fmla="*/ 678 w 853"/>
                <a:gd name="T3" fmla="*/ 64 h 1196"/>
                <a:gd name="T4" fmla="*/ 786 w 853"/>
                <a:gd name="T5" fmla="*/ 155 h 1196"/>
                <a:gd name="T6" fmla="*/ 845 w 853"/>
                <a:gd name="T7" fmla="*/ 274 h 1196"/>
                <a:gd name="T8" fmla="*/ 844 w 853"/>
                <a:gd name="T9" fmla="*/ 362 h 1196"/>
                <a:gd name="T10" fmla="*/ 797 w 853"/>
                <a:gd name="T11" fmla="*/ 405 h 1196"/>
                <a:gd name="T12" fmla="*/ 731 w 853"/>
                <a:gd name="T13" fmla="*/ 403 h 1196"/>
                <a:gd name="T14" fmla="*/ 688 w 853"/>
                <a:gd name="T15" fmla="*/ 355 h 1196"/>
                <a:gd name="T16" fmla="*/ 663 w 853"/>
                <a:gd name="T17" fmla="*/ 276 h 1196"/>
                <a:gd name="T18" fmla="*/ 585 w 853"/>
                <a:gd name="T19" fmla="*/ 208 h 1196"/>
                <a:gd name="T20" fmla="*/ 470 w 853"/>
                <a:gd name="T21" fmla="*/ 174 h 1196"/>
                <a:gd name="T22" fmla="*/ 346 w 853"/>
                <a:gd name="T23" fmla="*/ 180 h 1196"/>
                <a:gd name="T24" fmla="*/ 246 w 853"/>
                <a:gd name="T25" fmla="*/ 221 h 1196"/>
                <a:gd name="T26" fmla="*/ 183 w 853"/>
                <a:gd name="T27" fmla="*/ 288 h 1196"/>
                <a:gd name="T28" fmla="*/ 173 w 853"/>
                <a:gd name="T29" fmla="*/ 368 h 1196"/>
                <a:gd name="T30" fmla="*/ 219 w 853"/>
                <a:gd name="T31" fmla="*/ 436 h 1196"/>
                <a:gd name="T32" fmla="*/ 322 w 853"/>
                <a:gd name="T33" fmla="*/ 486 h 1196"/>
                <a:gd name="T34" fmla="*/ 444 w 853"/>
                <a:gd name="T35" fmla="*/ 515 h 1196"/>
                <a:gd name="T36" fmla="*/ 625 w 853"/>
                <a:gd name="T37" fmla="*/ 565 h 1196"/>
                <a:gd name="T38" fmla="*/ 752 w 853"/>
                <a:gd name="T39" fmla="*/ 637 h 1196"/>
                <a:gd name="T40" fmla="*/ 827 w 853"/>
                <a:gd name="T41" fmla="*/ 734 h 1196"/>
                <a:gd name="T42" fmla="*/ 853 w 853"/>
                <a:gd name="T43" fmla="*/ 854 h 1196"/>
                <a:gd name="T44" fmla="*/ 819 w 853"/>
                <a:gd name="T45" fmla="*/ 986 h 1196"/>
                <a:gd name="T46" fmla="*/ 727 w 853"/>
                <a:gd name="T47" fmla="*/ 1096 h 1196"/>
                <a:gd name="T48" fmla="*/ 591 w 853"/>
                <a:gd name="T49" fmla="*/ 1169 h 1196"/>
                <a:gd name="T50" fmla="*/ 426 w 853"/>
                <a:gd name="T51" fmla="*/ 1196 h 1196"/>
                <a:gd name="T52" fmla="*/ 265 w 853"/>
                <a:gd name="T53" fmla="*/ 1171 h 1196"/>
                <a:gd name="T54" fmla="*/ 133 w 853"/>
                <a:gd name="T55" fmla="*/ 1104 h 1196"/>
                <a:gd name="T56" fmla="*/ 40 w 853"/>
                <a:gd name="T57" fmla="*/ 1004 h 1196"/>
                <a:gd name="T58" fmla="*/ 0 w 853"/>
                <a:gd name="T59" fmla="*/ 878 h 1196"/>
                <a:gd name="T60" fmla="*/ 20 w 853"/>
                <a:gd name="T61" fmla="*/ 815 h 1196"/>
                <a:gd name="T62" fmla="*/ 77 w 853"/>
                <a:gd name="T63" fmla="*/ 785 h 1196"/>
                <a:gd name="T64" fmla="*/ 139 w 853"/>
                <a:gd name="T65" fmla="*/ 805 h 1196"/>
                <a:gd name="T66" fmla="*/ 170 w 853"/>
                <a:gd name="T67" fmla="*/ 864 h 1196"/>
                <a:gd name="T68" fmla="*/ 209 w 853"/>
                <a:gd name="T69" fmla="*/ 945 h 1196"/>
                <a:gd name="T70" fmla="*/ 302 w 853"/>
                <a:gd name="T71" fmla="*/ 1003 h 1196"/>
                <a:gd name="T72" fmla="*/ 426 w 853"/>
                <a:gd name="T73" fmla="*/ 1024 h 1196"/>
                <a:gd name="T74" fmla="*/ 543 w 853"/>
                <a:gd name="T75" fmla="*/ 1005 h 1196"/>
                <a:gd name="T76" fmla="*/ 632 w 853"/>
                <a:gd name="T77" fmla="*/ 954 h 1196"/>
                <a:gd name="T78" fmla="*/ 678 w 853"/>
                <a:gd name="T79" fmla="*/ 881 h 1196"/>
                <a:gd name="T80" fmla="*/ 670 w 853"/>
                <a:gd name="T81" fmla="*/ 803 h 1196"/>
                <a:gd name="T82" fmla="*/ 605 w 853"/>
                <a:gd name="T83" fmla="*/ 741 h 1196"/>
                <a:gd name="T84" fmla="*/ 482 w 853"/>
                <a:gd name="T85" fmla="*/ 697 h 1196"/>
                <a:gd name="T86" fmla="*/ 343 w 853"/>
                <a:gd name="T87" fmla="*/ 667 h 1196"/>
                <a:gd name="T88" fmla="*/ 179 w 853"/>
                <a:gd name="T89" fmla="*/ 610 h 1196"/>
                <a:gd name="T90" fmla="*/ 69 w 853"/>
                <a:gd name="T91" fmla="*/ 529 h 1196"/>
                <a:gd name="T92" fmla="*/ 10 w 853"/>
                <a:gd name="T93" fmla="*/ 424 h 1196"/>
                <a:gd name="T94" fmla="*/ 3 w 853"/>
                <a:gd name="T95" fmla="*/ 295 h 1196"/>
                <a:gd name="T96" fmla="*/ 58 w 853"/>
                <a:gd name="T97" fmla="*/ 169 h 1196"/>
                <a:gd name="T98" fmla="*/ 165 w 853"/>
                <a:gd name="T99" fmla="*/ 71 h 1196"/>
                <a:gd name="T100" fmla="*/ 313 w 853"/>
                <a:gd name="T101" fmla="*/ 12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3" h="1196">
                  <a:moveTo>
                    <a:pt x="426" y="0"/>
                  </a:moveTo>
                  <a:lnTo>
                    <a:pt x="482" y="2"/>
                  </a:lnTo>
                  <a:lnTo>
                    <a:pt x="535" y="11"/>
                  </a:lnTo>
                  <a:lnTo>
                    <a:pt x="587" y="24"/>
                  </a:lnTo>
                  <a:lnTo>
                    <a:pt x="634" y="42"/>
                  </a:lnTo>
                  <a:lnTo>
                    <a:pt x="678" y="64"/>
                  </a:lnTo>
                  <a:lnTo>
                    <a:pt x="719" y="90"/>
                  </a:lnTo>
                  <a:lnTo>
                    <a:pt x="755" y="121"/>
                  </a:lnTo>
                  <a:lnTo>
                    <a:pt x="786" y="155"/>
                  </a:lnTo>
                  <a:lnTo>
                    <a:pt x="812" y="192"/>
                  </a:lnTo>
                  <a:lnTo>
                    <a:pt x="832" y="231"/>
                  </a:lnTo>
                  <a:lnTo>
                    <a:pt x="845" y="274"/>
                  </a:lnTo>
                  <a:lnTo>
                    <a:pt x="852" y="318"/>
                  </a:lnTo>
                  <a:lnTo>
                    <a:pt x="851" y="341"/>
                  </a:lnTo>
                  <a:lnTo>
                    <a:pt x="844" y="362"/>
                  </a:lnTo>
                  <a:lnTo>
                    <a:pt x="833" y="380"/>
                  </a:lnTo>
                  <a:lnTo>
                    <a:pt x="817" y="395"/>
                  </a:lnTo>
                  <a:lnTo>
                    <a:pt x="797" y="405"/>
                  </a:lnTo>
                  <a:lnTo>
                    <a:pt x="775" y="410"/>
                  </a:lnTo>
                  <a:lnTo>
                    <a:pt x="752" y="410"/>
                  </a:lnTo>
                  <a:lnTo>
                    <a:pt x="731" y="403"/>
                  </a:lnTo>
                  <a:lnTo>
                    <a:pt x="713" y="391"/>
                  </a:lnTo>
                  <a:lnTo>
                    <a:pt x="697" y="374"/>
                  </a:lnTo>
                  <a:lnTo>
                    <a:pt x="688" y="355"/>
                  </a:lnTo>
                  <a:lnTo>
                    <a:pt x="682" y="332"/>
                  </a:lnTo>
                  <a:lnTo>
                    <a:pt x="676" y="304"/>
                  </a:lnTo>
                  <a:lnTo>
                    <a:pt x="663" y="276"/>
                  </a:lnTo>
                  <a:lnTo>
                    <a:pt x="643" y="251"/>
                  </a:lnTo>
                  <a:lnTo>
                    <a:pt x="616" y="229"/>
                  </a:lnTo>
                  <a:lnTo>
                    <a:pt x="585" y="208"/>
                  </a:lnTo>
                  <a:lnTo>
                    <a:pt x="551" y="193"/>
                  </a:lnTo>
                  <a:lnTo>
                    <a:pt x="512" y="181"/>
                  </a:lnTo>
                  <a:lnTo>
                    <a:pt x="470" y="174"/>
                  </a:lnTo>
                  <a:lnTo>
                    <a:pt x="426" y="170"/>
                  </a:lnTo>
                  <a:lnTo>
                    <a:pt x="385" y="173"/>
                  </a:lnTo>
                  <a:lnTo>
                    <a:pt x="346" y="180"/>
                  </a:lnTo>
                  <a:lnTo>
                    <a:pt x="309" y="191"/>
                  </a:lnTo>
                  <a:lnTo>
                    <a:pt x="276" y="204"/>
                  </a:lnTo>
                  <a:lnTo>
                    <a:pt x="246" y="221"/>
                  </a:lnTo>
                  <a:lnTo>
                    <a:pt x="220" y="242"/>
                  </a:lnTo>
                  <a:lnTo>
                    <a:pt x="198" y="263"/>
                  </a:lnTo>
                  <a:lnTo>
                    <a:pt x="183" y="288"/>
                  </a:lnTo>
                  <a:lnTo>
                    <a:pt x="173" y="314"/>
                  </a:lnTo>
                  <a:lnTo>
                    <a:pt x="170" y="342"/>
                  </a:lnTo>
                  <a:lnTo>
                    <a:pt x="173" y="368"/>
                  </a:lnTo>
                  <a:lnTo>
                    <a:pt x="182" y="393"/>
                  </a:lnTo>
                  <a:lnTo>
                    <a:pt x="197" y="416"/>
                  </a:lnTo>
                  <a:lnTo>
                    <a:pt x="219" y="436"/>
                  </a:lnTo>
                  <a:lnTo>
                    <a:pt x="247" y="454"/>
                  </a:lnTo>
                  <a:lnTo>
                    <a:pt x="282" y="470"/>
                  </a:lnTo>
                  <a:lnTo>
                    <a:pt x="322" y="486"/>
                  </a:lnTo>
                  <a:lnTo>
                    <a:pt x="370" y="499"/>
                  </a:lnTo>
                  <a:lnTo>
                    <a:pt x="425" y="511"/>
                  </a:lnTo>
                  <a:lnTo>
                    <a:pt x="444" y="515"/>
                  </a:lnTo>
                  <a:lnTo>
                    <a:pt x="509" y="528"/>
                  </a:lnTo>
                  <a:lnTo>
                    <a:pt x="570" y="544"/>
                  </a:lnTo>
                  <a:lnTo>
                    <a:pt x="625" y="565"/>
                  </a:lnTo>
                  <a:lnTo>
                    <a:pt x="672" y="586"/>
                  </a:lnTo>
                  <a:lnTo>
                    <a:pt x="715" y="610"/>
                  </a:lnTo>
                  <a:lnTo>
                    <a:pt x="752" y="637"/>
                  </a:lnTo>
                  <a:lnTo>
                    <a:pt x="783" y="667"/>
                  </a:lnTo>
                  <a:lnTo>
                    <a:pt x="808" y="699"/>
                  </a:lnTo>
                  <a:lnTo>
                    <a:pt x="827" y="734"/>
                  </a:lnTo>
                  <a:lnTo>
                    <a:pt x="842" y="772"/>
                  </a:lnTo>
                  <a:lnTo>
                    <a:pt x="850" y="811"/>
                  </a:lnTo>
                  <a:lnTo>
                    <a:pt x="853" y="854"/>
                  </a:lnTo>
                  <a:lnTo>
                    <a:pt x="849" y="900"/>
                  </a:lnTo>
                  <a:lnTo>
                    <a:pt x="838" y="945"/>
                  </a:lnTo>
                  <a:lnTo>
                    <a:pt x="819" y="986"/>
                  </a:lnTo>
                  <a:lnTo>
                    <a:pt x="794" y="1026"/>
                  </a:lnTo>
                  <a:lnTo>
                    <a:pt x="764" y="1063"/>
                  </a:lnTo>
                  <a:lnTo>
                    <a:pt x="727" y="1096"/>
                  </a:lnTo>
                  <a:lnTo>
                    <a:pt x="687" y="1124"/>
                  </a:lnTo>
                  <a:lnTo>
                    <a:pt x="641" y="1148"/>
                  </a:lnTo>
                  <a:lnTo>
                    <a:pt x="591" y="1169"/>
                  </a:lnTo>
                  <a:lnTo>
                    <a:pt x="539" y="1183"/>
                  </a:lnTo>
                  <a:lnTo>
                    <a:pt x="484" y="1192"/>
                  </a:lnTo>
                  <a:lnTo>
                    <a:pt x="426" y="1196"/>
                  </a:lnTo>
                  <a:lnTo>
                    <a:pt x="370" y="1192"/>
                  </a:lnTo>
                  <a:lnTo>
                    <a:pt x="316" y="1184"/>
                  </a:lnTo>
                  <a:lnTo>
                    <a:pt x="265" y="1171"/>
                  </a:lnTo>
                  <a:lnTo>
                    <a:pt x="217" y="1153"/>
                  </a:lnTo>
                  <a:lnTo>
                    <a:pt x="173" y="1130"/>
                  </a:lnTo>
                  <a:lnTo>
                    <a:pt x="133" y="1104"/>
                  </a:lnTo>
                  <a:lnTo>
                    <a:pt x="97" y="1074"/>
                  </a:lnTo>
                  <a:lnTo>
                    <a:pt x="66" y="1040"/>
                  </a:lnTo>
                  <a:lnTo>
                    <a:pt x="40" y="1004"/>
                  </a:lnTo>
                  <a:lnTo>
                    <a:pt x="21" y="964"/>
                  </a:lnTo>
                  <a:lnTo>
                    <a:pt x="7" y="922"/>
                  </a:lnTo>
                  <a:lnTo>
                    <a:pt x="0" y="878"/>
                  </a:lnTo>
                  <a:lnTo>
                    <a:pt x="1" y="854"/>
                  </a:lnTo>
                  <a:lnTo>
                    <a:pt x="8" y="834"/>
                  </a:lnTo>
                  <a:lnTo>
                    <a:pt x="20" y="815"/>
                  </a:lnTo>
                  <a:lnTo>
                    <a:pt x="35" y="800"/>
                  </a:lnTo>
                  <a:lnTo>
                    <a:pt x="56" y="790"/>
                  </a:lnTo>
                  <a:lnTo>
                    <a:pt x="77" y="785"/>
                  </a:lnTo>
                  <a:lnTo>
                    <a:pt x="100" y="786"/>
                  </a:lnTo>
                  <a:lnTo>
                    <a:pt x="121" y="793"/>
                  </a:lnTo>
                  <a:lnTo>
                    <a:pt x="139" y="805"/>
                  </a:lnTo>
                  <a:lnTo>
                    <a:pt x="154" y="821"/>
                  </a:lnTo>
                  <a:lnTo>
                    <a:pt x="165" y="841"/>
                  </a:lnTo>
                  <a:lnTo>
                    <a:pt x="170" y="864"/>
                  </a:lnTo>
                  <a:lnTo>
                    <a:pt x="176" y="892"/>
                  </a:lnTo>
                  <a:lnTo>
                    <a:pt x="189" y="920"/>
                  </a:lnTo>
                  <a:lnTo>
                    <a:pt x="209" y="945"/>
                  </a:lnTo>
                  <a:lnTo>
                    <a:pt x="235" y="967"/>
                  </a:lnTo>
                  <a:lnTo>
                    <a:pt x="266" y="986"/>
                  </a:lnTo>
                  <a:lnTo>
                    <a:pt x="302" y="1003"/>
                  </a:lnTo>
                  <a:lnTo>
                    <a:pt x="340" y="1015"/>
                  </a:lnTo>
                  <a:lnTo>
                    <a:pt x="382" y="1022"/>
                  </a:lnTo>
                  <a:lnTo>
                    <a:pt x="426" y="1024"/>
                  </a:lnTo>
                  <a:lnTo>
                    <a:pt x="466" y="1022"/>
                  </a:lnTo>
                  <a:lnTo>
                    <a:pt x="506" y="1016"/>
                  </a:lnTo>
                  <a:lnTo>
                    <a:pt x="543" y="1005"/>
                  </a:lnTo>
                  <a:lnTo>
                    <a:pt x="576" y="991"/>
                  </a:lnTo>
                  <a:lnTo>
                    <a:pt x="606" y="974"/>
                  </a:lnTo>
                  <a:lnTo>
                    <a:pt x="632" y="954"/>
                  </a:lnTo>
                  <a:lnTo>
                    <a:pt x="653" y="931"/>
                  </a:lnTo>
                  <a:lnTo>
                    <a:pt x="669" y="908"/>
                  </a:lnTo>
                  <a:lnTo>
                    <a:pt x="678" y="881"/>
                  </a:lnTo>
                  <a:lnTo>
                    <a:pt x="682" y="854"/>
                  </a:lnTo>
                  <a:lnTo>
                    <a:pt x="678" y="827"/>
                  </a:lnTo>
                  <a:lnTo>
                    <a:pt x="670" y="803"/>
                  </a:lnTo>
                  <a:lnTo>
                    <a:pt x="655" y="780"/>
                  </a:lnTo>
                  <a:lnTo>
                    <a:pt x="633" y="760"/>
                  </a:lnTo>
                  <a:lnTo>
                    <a:pt x="605" y="741"/>
                  </a:lnTo>
                  <a:lnTo>
                    <a:pt x="570" y="724"/>
                  </a:lnTo>
                  <a:lnTo>
                    <a:pt x="530" y="710"/>
                  </a:lnTo>
                  <a:lnTo>
                    <a:pt x="482" y="697"/>
                  </a:lnTo>
                  <a:lnTo>
                    <a:pt x="427" y="685"/>
                  </a:lnTo>
                  <a:lnTo>
                    <a:pt x="409" y="681"/>
                  </a:lnTo>
                  <a:lnTo>
                    <a:pt x="343" y="667"/>
                  </a:lnTo>
                  <a:lnTo>
                    <a:pt x="282" y="650"/>
                  </a:lnTo>
                  <a:lnTo>
                    <a:pt x="228" y="631"/>
                  </a:lnTo>
                  <a:lnTo>
                    <a:pt x="179" y="610"/>
                  </a:lnTo>
                  <a:lnTo>
                    <a:pt x="137" y="585"/>
                  </a:lnTo>
                  <a:lnTo>
                    <a:pt x="100" y="559"/>
                  </a:lnTo>
                  <a:lnTo>
                    <a:pt x="69" y="529"/>
                  </a:lnTo>
                  <a:lnTo>
                    <a:pt x="44" y="497"/>
                  </a:lnTo>
                  <a:lnTo>
                    <a:pt x="25" y="461"/>
                  </a:lnTo>
                  <a:lnTo>
                    <a:pt x="10" y="424"/>
                  </a:lnTo>
                  <a:lnTo>
                    <a:pt x="2" y="383"/>
                  </a:lnTo>
                  <a:lnTo>
                    <a:pt x="0" y="342"/>
                  </a:lnTo>
                  <a:lnTo>
                    <a:pt x="3" y="295"/>
                  </a:lnTo>
                  <a:lnTo>
                    <a:pt x="14" y="251"/>
                  </a:lnTo>
                  <a:lnTo>
                    <a:pt x="33" y="208"/>
                  </a:lnTo>
                  <a:lnTo>
                    <a:pt x="58" y="169"/>
                  </a:lnTo>
                  <a:lnTo>
                    <a:pt x="88" y="133"/>
                  </a:lnTo>
                  <a:lnTo>
                    <a:pt x="125" y="100"/>
                  </a:lnTo>
                  <a:lnTo>
                    <a:pt x="165" y="71"/>
                  </a:lnTo>
                  <a:lnTo>
                    <a:pt x="210" y="46"/>
                  </a:lnTo>
                  <a:lnTo>
                    <a:pt x="260" y="27"/>
                  </a:lnTo>
                  <a:lnTo>
                    <a:pt x="313" y="12"/>
                  </a:lnTo>
                  <a:lnTo>
                    <a:pt x="369" y="3"/>
                  </a:lnTo>
                  <a:lnTo>
                    <a:pt x="4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-9728200" y="1724026"/>
              <a:ext cx="273050" cy="2438400"/>
            </a:xfrm>
            <a:custGeom>
              <a:avLst/>
              <a:gdLst>
                <a:gd name="T0" fmla="*/ 86 w 172"/>
                <a:gd name="T1" fmla="*/ 0 h 1536"/>
                <a:gd name="T2" fmla="*/ 109 w 172"/>
                <a:gd name="T3" fmla="*/ 2 h 1536"/>
                <a:gd name="T4" fmla="*/ 129 w 172"/>
                <a:gd name="T5" fmla="*/ 10 h 1536"/>
                <a:gd name="T6" fmla="*/ 147 w 172"/>
                <a:gd name="T7" fmla="*/ 25 h 1536"/>
                <a:gd name="T8" fmla="*/ 160 w 172"/>
                <a:gd name="T9" fmla="*/ 41 h 1536"/>
                <a:gd name="T10" fmla="*/ 168 w 172"/>
                <a:gd name="T11" fmla="*/ 61 h 1536"/>
                <a:gd name="T12" fmla="*/ 172 w 172"/>
                <a:gd name="T13" fmla="*/ 84 h 1536"/>
                <a:gd name="T14" fmla="*/ 172 w 172"/>
                <a:gd name="T15" fmla="*/ 1451 h 1536"/>
                <a:gd name="T16" fmla="*/ 168 w 172"/>
                <a:gd name="T17" fmla="*/ 1473 h 1536"/>
                <a:gd name="T18" fmla="*/ 160 w 172"/>
                <a:gd name="T19" fmla="*/ 1493 h 1536"/>
                <a:gd name="T20" fmla="*/ 147 w 172"/>
                <a:gd name="T21" fmla="*/ 1511 h 1536"/>
                <a:gd name="T22" fmla="*/ 129 w 172"/>
                <a:gd name="T23" fmla="*/ 1524 h 1536"/>
                <a:gd name="T24" fmla="*/ 109 w 172"/>
                <a:gd name="T25" fmla="*/ 1533 h 1536"/>
                <a:gd name="T26" fmla="*/ 86 w 172"/>
                <a:gd name="T27" fmla="*/ 1536 h 1536"/>
                <a:gd name="T28" fmla="*/ 63 w 172"/>
                <a:gd name="T29" fmla="*/ 1533 h 1536"/>
                <a:gd name="T30" fmla="*/ 43 w 172"/>
                <a:gd name="T31" fmla="*/ 1524 h 1536"/>
                <a:gd name="T32" fmla="*/ 25 w 172"/>
                <a:gd name="T33" fmla="*/ 1511 h 1536"/>
                <a:gd name="T34" fmla="*/ 12 w 172"/>
                <a:gd name="T35" fmla="*/ 1493 h 1536"/>
                <a:gd name="T36" fmla="*/ 4 w 172"/>
                <a:gd name="T37" fmla="*/ 1473 h 1536"/>
                <a:gd name="T38" fmla="*/ 0 w 172"/>
                <a:gd name="T39" fmla="*/ 1451 h 1536"/>
                <a:gd name="T40" fmla="*/ 0 w 172"/>
                <a:gd name="T41" fmla="*/ 84 h 1536"/>
                <a:gd name="T42" fmla="*/ 4 w 172"/>
                <a:gd name="T43" fmla="*/ 61 h 1536"/>
                <a:gd name="T44" fmla="*/ 12 w 172"/>
                <a:gd name="T45" fmla="*/ 41 h 1536"/>
                <a:gd name="T46" fmla="*/ 25 w 172"/>
                <a:gd name="T47" fmla="*/ 25 h 1536"/>
                <a:gd name="T48" fmla="*/ 43 w 172"/>
                <a:gd name="T49" fmla="*/ 10 h 1536"/>
                <a:gd name="T50" fmla="*/ 63 w 172"/>
                <a:gd name="T51" fmla="*/ 2 h 1536"/>
                <a:gd name="T52" fmla="*/ 86 w 172"/>
                <a:gd name="T5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2" h="1536">
                  <a:moveTo>
                    <a:pt x="86" y="0"/>
                  </a:moveTo>
                  <a:lnTo>
                    <a:pt x="109" y="2"/>
                  </a:lnTo>
                  <a:lnTo>
                    <a:pt x="129" y="10"/>
                  </a:lnTo>
                  <a:lnTo>
                    <a:pt x="147" y="25"/>
                  </a:lnTo>
                  <a:lnTo>
                    <a:pt x="160" y="41"/>
                  </a:lnTo>
                  <a:lnTo>
                    <a:pt x="168" y="61"/>
                  </a:lnTo>
                  <a:lnTo>
                    <a:pt x="172" y="84"/>
                  </a:lnTo>
                  <a:lnTo>
                    <a:pt x="172" y="1451"/>
                  </a:lnTo>
                  <a:lnTo>
                    <a:pt x="168" y="1473"/>
                  </a:lnTo>
                  <a:lnTo>
                    <a:pt x="160" y="1493"/>
                  </a:lnTo>
                  <a:lnTo>
                    <a:pt x="147" y="1511"/>
                  </a:lnTo>
                  <a:lnTo>
                    <a:pt x="129" y="1524"/>
                  </a:lnTo>
                  <a:lnTo>
                    <a:pt x="109" y="1533"/>
                  </a:lnTo>
                  <a:lnTo>
                    <a:pt x="86" y="1536"/>
                  </a:lnTo>
                  <a:lnTo>
                    <a:pt x="63" y="1533"/>
                  </a:lnTo>
                  <a:lnTo>
                    <a:pt x="43" y="1524"/>
                  </a:lnTo>
                  <a:lnTo>
                    <a:pt x="25" y="1511"/>
                  </a:lnTo>
                  <a:lnTo>
                    <a:pt x="12" y="1493"/>
                  </a:lnTo>
                  <a:lnTo>
                    <a:pt x="4" y="1473"/>
                  </a:lnTo>
                  <a:lnTo>
                    <a:pt x="0" y="1451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2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6C7217CE-1C52-4226-8E8A-54B7FB3FCC80}"/>
              </a:ext>
            </a:extLst>
          </p:cNvPr>
          <p:cNvSpPr/>
          <p:nvPr/>
        </p:nvSpPr>
        <p:spPr>
          <a:xfrm>
            <a:off x="777844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1407F808-E866-4B6D-B901-8CE5EC03F3EE}"/>
              </a:ext>
            </a:extLst>
          </p:cNvPr>
          <p:cNvSpPr/>
          <p:nvPr/>
        </p:nvSpPr>
        <p:spPr>
          <a:xfrm rot="10800000">
            <a:off x="3491096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21FBFDD0-54DD-401D-88B7-655A0A86701E}"/>
              </a:ext>
            </a:extLst>
          </p:cNvPr>
          <p:cNvSpPr/>
          <p:nvPr/>
        </p:nvSpPr>
        <p:spPr>
          <a:xfrm>
            <a:off x="6203178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94D75A4B-FE6D-438E-99FB-1AA073470282}"/>
              </a:ext>
            </a:extLst>
          </p:cNvPr>
          <p:cNvSpPr/>
          <p:nvPr/>
        </p:nvSpPr>
        <p:spPr>
          <a:xfrm rot="10800000">
            <a:off x="8916430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EFEE1CA-3DAB-4E26-B664-43DC6B8F2274}"/>
              </a:ext>
            </a:extLst>
          </p:cNvPr>
          <p:cNvSpPr/>
          <p:nvPr/>
        </p:nvSpPr>
        <p:spPr>
          <a:xfrm>
            <a:off x="1675854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275AD77-6CE0-4CDE-9DAC-E46B8C661853}"/>
              </a:ext>
            </a:extLst>
          </p:cNvPr>
          <p:cNvSpPr/>
          <p:nvPr/>
        </p:nvSpPr>
        <p:spPr>
          <a:xfrm>
            <a:off x="4389105" y="2931263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C9D6CEF-1AB1-4C8C-B3CD-891C60B9155E}"/>
              </a:ext>
            </a:extLst>
          </p:cNvPr>
          <p:cNvSpPr/>
          <p:nvPr/>
        </p:nvSpPr>
        <p:spPr>
          <a:xfrm>
            <a:off x="7101188" y="2931263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A4A9175-717B-4E31-B2A4-661238645916}"/>
              </a:ext>
            </a:extLst>
          </p:cNvPr>
          <p:cNvSpPr/>
          <p:nvPr/>
        </p:nvSpPr>
        <p:spPr>
          <a:xfrm>
            <a:off x="9814440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A9E3638-8158-468B-A8C4-B35FD1ABBDF7}"/>
              </a:ext>
            </a:extLst>
          </p:cNvPr>
          <p:cNvSpPr txBox="1"/>
          <p:nvPr/>
        </p:nvSpPr>
        <p:spPr>
          <a:xfrm>
            <a:off x="1627503" y="3919780"/>
            <a:ext cx="1011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3A16989-E9F7-497B-92E6-C591DF48CA61}"/>
              </a:ext>
            </a:extLst>
          </p:cNvPr>
          <p:cNvSpPr txBox="1"/>
          <p:nvPr/>
        </p:nvSpPr>
        <p:spPr>
          <a:xfrm>
            <a:off x="1103900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D8D7BC2-BA28-43D0-A615-98259EDCB5D7}"/>
              </a:ext>
            </a:extLst>
          </p:cNvPr>
          <p:cNvSpPr txBox="1"/>
          <p:nvPr/>
        </p:nvSpPr>
        <p:spPr>
          <a:xfrm>
            <a:off x="4340751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FB912D5-A858-4DD2-BAE8-0F4F748EA928}"/>
              </a:ext>
            </a:extLst>
          </p:cNvPr>
          <p:cNvSpPr txBox="1"/>
          <p:nvPr/>
        </p:nvSpPr>
        <p:spPr>
          <a:xfrm>
            <a:off x="3817151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A9DF5A-9367-4A3E-84DF-C3971E68F951}"/>
              </a:ext>
            </a:extLst>
          </p:cNvPr>
          <p:cNvSpPr txBox="1"/>
          <p:nvPr/>
        </p:nvSpPr>
        <p:spPr>
          <a:xfrm>
            <a:off x="7052834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BA370B-515A-4C4D-8AB6-6798091821B3}"/>
              </a:ext>
            </a:extLst>
          </p:cNvPr>
          <p:cNvSpPr txBox="1"/>
          <p:nvPr/>
        </p:nvSpPr>
        <p:spPr>
          <a:xfrm>
            <a:off x="6529234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B4410B-A5E3-4E54-AAE3-1CE436536F3D}"/>
              </a:ext>
            </a:extLst>
          </p:cNvPr>
          <p:cNvSpPr txBox="1"/>
          <p:nvPr/>
        </p:nvSpPr>
        <p:spPr>
          <a:xfrm>
            <a:off x="9766086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8FECEA2-12D7-421E-87B6-E3B01CBFA017}"/>
              </a:ext>
            </a:extLst>
          </p:cNvPr>
          <p:cNvSpPr txBox="1"/>
          <p:nvPr/>
        </p:nvSpPr>
        <p:spPr>
          <a:xfrm>
            <a:off x="9242486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grpSp>
        <p:nvGrpSpPr>
          <p:cNvPr id="19" name="Group 507">
            <a:extLst>
              <a:ext uri="{FF2B5EF4-FFF2-40B4-BE49-F238E27FC236}">
                <a16:creationId xmlns="" xmlns:a16="http://schemas.microsoft.com/office/drawing/2014/main" id="{D01638EA-D714-4B5E-A2B1-CAB1418B9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071622" y="3237207"/>
            <a:ext cx="400036" cy="363226"/>
            <a:chOff x="1643" y="1628"/>
            <a:chExt cx="2054" cy="1865"/>
          </a:xfrm>
          <a:solidFill>
            <a:schemeClr val="bg1"/>
          </a:solidFill>
        </p:grpSpPr>
        <p:sp>
          <p:nvSpPr>
            <p:cNvPr id="20" name="Freeform 509">
              <a:extLst>
                <a:ext uri="{FF2B5EF4-FFF2-40B4-BE49-F238E27FC236}">
                  <a16:creationId xmlns="" xmlns:a16="http://schemas.microsoft.com/office/drawing/2014/main" id="{E6A668BA-3CA6-4D53-AE94-F7CC3B969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1" name="Freeform 510">
              <a:extLst>
                <a:ext uri="{FF2B5EF4-FFF2-40B4-BE49-F238E27FC236}">
                  <a16:creationId xmlns="" xmlns:a16="http://schemas.microsoft.com/office/drawing/2014/main" id="{E41E4D82-7B24-4948-A1F3-EC5E83E9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511">
              <a:extLst>
                <a:ext uri="{FF2B5EF4-FFF2-40B4-BE49-F238E27FC236}">
                  <a16:creationId xmlns="" xmlns:a16="http://schemas.microsoft.com/office/drawing/2014/main" id="{2FDAF1AE-4583-41FF-BF21-B29631B9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Freeform 512">
              <a:extLst>
                <a:ext uri="{FF2B5EF4-FFF2-40B4-BE49-F238E27FC236}">
                  <a16:creationId xmlns="" xmlns:a16="http://schemas.microsoft.com/office/drawing/2014/main" id="{9DA88812-3BCD-41A7-9850-1D2AF471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" name="Freeform 513">
              <a:extLst>
                <a:ext uri="{FF2B5EF4-FFF2-40B4-BE49-F238E27FC236}">
                  <a16:creationId xmlns="" xmlns:a16="http://schemas.microsoft.com/office/drawing/2014/main" id="{696DF9BF-193C-480B-82C5-2DC5FC6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" name="Freeform 514">
              <a:extLst>
                <a:ext uri="{FF2B5EF4-FFF2-40B4-BE49-F238E27FC236}">
                  <a16:creationId xmlns="" xmlns:a16="http://schemas.microsoft.com/office/drawing/2014/main" id="{7E16FE03-8FF9-42CB-A07F-44EC89B45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6" name="Group 517">
            <a:extLst>
              <a:ext uri="{FF2B5EF4-FFF2-40B4-BE49-F238E27FC236}">
                <a16:creationId xmlns="" xmlns:a16="http://schemas.microsoft.com/office/drawing/2014/main" id="{97810DF4-91E9-4891-A8BE-B48CC372C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2168" y="3236852"/>
            <a:ext cx="393607" cy="331914"/>
            <a:chOff x="626" y="1305"/>
            <a:chExt cx="2048" cy="1727"/>
          </a:xfrm>
          <a:solidFill>
            <a:schemeClr val="bg1"/>
          </a:solidFill>
        </p:grpSpPr>
        <p:sp>
          <p:nvSpPr>
            <p:cNvPr id="27" name="Freeform 519">
              <a:extLst>
                <a:ext uri="{FF2B5EF4-FFF2-40B4-BE49-F238E27FC236}">
                  <a16:creationId xmlns="" xmlns:a16="http://schemas.microsoft.com/office/drawing/2014/main" id="{43288A68-F83D-4FA6-8582-3AB6AFD9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" name="Freeform 520">
              <a:extLst>
                <a:ext uri="{FF2B5EF4-FFF2-40B4-BE49-F238E27FC236}">
                  <a16:creationId xmlns="" xmlns:a16="http://schemas.microsoft.com/office/drawing/2014/main" id="{99BAFAFB-5F99-4D27-B8E4-3E3475E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="" xmlns:a16="http://schemas.microsoft.com/office/drawing/2014/main" id="{F4E8D3AA-F3D9-4A56-ADF9-F5E110132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="" xmlns:a16="http://schemas.microsoft.com/office/drawing/2014/main" id="{5E4E1B3E-2A9F-499F-A797-84D9107A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1" name="Group 525">
            <a:extLst>
              <a:ext uri="{FF2B5EF4-FFF2-40B4-BE49-F238E27FC236}">
                <a16:creationId xmlns="" xmlns:a16="http://schemas.microsoft.com/office/drawing/2014/main" id="{C953DD3C-0AAD-4645-BE60-1C2527ED9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9523" y="3214337"/>
            <a:ext cx="383372" cy="384497"/>
            <a:chOff x="243" y="1676"/>
            <a:chExt cx="2044" cy="2050"/>
          </a:xfrm>
          <a:solidFill>
            <a:schemeClr val="bg1"/>
          </a:solidFill>
        </p:grpSpPr>
        <p:sp>
          <p:nvSpPr>
            <p:cNvPr id="32" name="Freeform 527">
              <a:extLst>
                <a:ext uri="{FF2B5EF4-FFF2-40B4-BE49-F238E27FC236}">
                  <a16:creationId xmlns="" xmlns:a16="http://schemas.microsoft.com/office/drawing/2014/main" id="{351A581B-1A10-44B7-B51D-C374AA7EE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" y="1676"/>
              <a:ext cx="1628" cy="1489"/>
            </a:xfrm>
            <a:custGeom>
              <a:avLst/>
              <a:gdLst>
                <a:gd name="T0" fmla="*/ 1042 w 3255"/>
                <a:gd name="T1" fmla="*/ 2158 h 2979"/>
                <a:gd name="T2" fmla="*/ 1520 w 3255"/>
                <a:gd name="T3" fmla="*/ 2307 h 2979"/>
                <a:gd name="T4" fmla="*/ 286 w 3255"/>
                <a:gd name="T5" fmla="*/ 1797 h 2979"/>
                <a:gd name="T6" fmla="*/ 473 w 3255"/>
                <a:gd name="T7" fmla="*/ 2013 h 2979"/>
                <a:gd name="T8" fmla="*/ 825 w 3255"/>
                <a:gd name="T9" fmla="*/ 2184 h 2979"/>
                <a:gd name="T10" fmla="*/ 281 w 3255"/>
                <a:gd name="T11" fmla="*/ 1753 h 2979"/>
                <a:gd name="T12" fmla="*/ 528 w 3255"/>
                <a:gd name="T13" fmla="*/ 1236 h 2979"/>
                <a:gd name="T14" fmla="*/ 288 w 3255"/>
                <a:gd name="T15" fmla="*/ 1452 h 2979"/>
                <a:gd name="T16" fmla="*/ 806 w 3255"/>
                <a:gd name="T17" fmla="*/ 1205 h 2979"/>
                <a:gd name="T18" fmla="*/ 2259 w 3255"/>
                <a:gd name="T19" fmla="*/ 1426 h 2979"/>
                <a:gd name="T20" fmla="*/ 2089 w 3255"/>
                <a:gd name="T21" fmla="*/ 1015 h 2979"/>
                <a:gd name="T22" fmla="*/ 1402 w 3255"/>
                <a:gd name="T23" fmla="*/ 986 h 2979"/>
                <a:gd name="T24" fmla="*/ 1025 w 3255"/>
                <a:gd name="T25" fmla="*/ 1223 h 2979"/>
                <a:gd name="T26" fmla="*/ 1520 w 3255"/>
                <a:gd name="T27" fmla="*/ 979 h 2979"/>
                <a:gd name="T28" fmla="*/ 2308 w 3255"/>
                <a:gd name="T29" fmla="*/ 673 h 2979"/>
                <a:gd name="T30" fmla="*/ 2635 w 3255"/>
                <a:gd name="T31" fmla="*/ 944 h 2979"/>
                <a:gd name="T32" fmla="*/ 2768 w 3255"/>
                <a:gd name="T33" fmla="*/ 896 h 2979"/>
                <a:gd name="T34" fmla="*/ 2459 w 3255"/>
                <a:gd name="T35" fmla="*/ 558 h 2979"/>
                <a:gd name="T36" fmla="*/ 1122 w 3255"/>
                <a:gd name="T37" fmla="*/ 374 h 2979"/>
                <a:gd name="T38" fmla="*/ 731 w 3255"/>
                <a:gd name="T39" fmla="*/ 617 h 2979"/>
                <a:gd name="T40" fmla="*/ 444 w 3255"/>
                <a:gd name="T41" fmla="*/ 976 h 2979"/>
                <a:gd name="T42" fmla="*/ 709 w 3255"/>
                <a:gd name="T43" fmla="*/ 910 h 2979"/>
                <a:gd name="T44" fmla="*/ 991 w 3255"/>
                <a:gd name="T45" fmla="*/ 591 h 2979"/>
                <a:gd name="T46" fmla="*/ 1740 w 3255"/>
                <a:gd name="T47" fmla="*/ 760 h 2979"/>
                <a:gd name="T48" fmla="*/ 2088 w 3255"/>
                <a:gd name="T49" fmla="*/ 717 h 2979"/>
                <a:gd name="T50" fmla="*/ 1881 w 3255"/>
                <a:gd name="T51" fmla="*/ 411 h 2979"/>
                <a:gd name="T52" fmla="*/ 1473 w 3255"/>
                <a:gd name="T53" fmla="*/ 340 h 2979"/>
                <a:gd name="T54" fmla="*/ 1249 w 3255"/>
                <a:gd name="T55" fmla="*/ 573 h 2979"/>
                <a:gd name="T56" fmla="*/ 1325 w 3255"/>
                <a:gd name="T57" fmla="*/ 773 h 2979"/>
                <a:gd name="T58" fmla="*/ 1742 w 3255"/>
                <a:gd name="T59" fmla="*/ 4 h 2979"/>
                <a:gd name="T60" fmla="*/ 2265 w 3255"/>
                <a:gd name="T61" fmla="*/ 129 h 2979"/>
                <a:gd name="T62" fmla="*/ 2707 w 3255"/>
                <a:gd name="T63" fmla="*/ 407 h 2979"/>
                <a:gd name="T64" fmla="*/ 3037 w 3255"/>
                <a:gd name="T65" fmla="*/ 810 h 2979"/>
                <a:gd name="T66" fmla="*/ 3226 w 3255"/>
                <a:gd name="T67" fmla="*/ 1306 h 2979"/>
                <a:gd name="T68" fmla="*/ 2938 w 3255"/>
                <a:gd name="T69" fmla="*/ 1406 h 2979"/>
                <a:gd name="T70" fmla="*/ 2666 w 3255"/>
                <a:gd name="T71" fmla="*/ 1200 h 2979"/>
                <a:gd name="T72" fmla="*/ 2469 w 3255"/>
                <a:gd name="T73" fmla="*/ 1312 h 2979"/>
                <a:gd name="T74" fmla="*/ 2807 w 3255"/>
                <a:gd name="T75" fmla="*/ 1569 h 2979"/>
                <a:gd name="T76" fmla="*/ 2656 w 3255"/>
                <a:gd name="T77" fmla="*/ 1753 h 2979"/>
                <a:gd name="T78" fmla="*/ 2399 w 3255"/>
                <a:gd name="T79" fmla="*/ 1817 h 2979"/>
                <a:gd name="T80" fmla="*/ 2258 w 3255"/>
                <a:gd name="T81" fmla="*/ 1852 h 2979"/>
                <a:gd name="T82" fmla="*/ 1836 w 3255"/>
                <a:gd name="T83" fmla="*/ 2300 h 2979"/>
                <a:gd name="T84" fmla="*/ 1987 w 3255"/>
                <a:gd name="T85" fmla="*/ 2420 h 2979"/>
                <a:gd name="T86" fmla="*/ 1780 w 3255"/>
                <a:gd name="T87" fmla="*/ 2340 h 2979"/>
                <a:gd name="T88" fmla="*/ 1362 w 3255"/>
                <a:gd name="T89" fmla="*/ 2385 h 2979"/>
                <a:gd name="T90" fmla="*/ 1193 w 3255"/>
                <a:gd name="T91" fmla="*/ 2496 h 2979"/>
                <a:gd name="T92" fmla="*/ 1134 w 3255"/>
                <a:gd name="T93" fmla="*/ 2564 h 2979"/>
                <a:gd name="T94" fmla="*/ 957 w 3255"/>
                <a:gd name="T95" fmla="*/ 2620 h 2979"/>
                <a:gd name="T96" fmla="*/ 684 w 3255"/>
                <a:gd name="T97" fmla="*/ 2365 h 2979"/>
                <a:gd name="T98" fmla="*/ 519 w 3255"/>
                <a:gd name="T99" fmla="*/ 2403 h 2979"/>
                <a:gd name="T100" fmla="*/ 854 w 3255"/>
                <a:gd name="T101" fmla="*/ 2738 h 2979"/>
                <a:gd name="T102" fmla="*/ 553 w 3255"/>
                <a:gd name="T103" fmla="*/ 2852 h 2979"/>
                <a:gd name="T104" fmla="*/ 223 w 3255"/>
                <a:gd name="T105" fmla="*/ 2450 h 2979"/>
                <a:gd name="T106" fmla="*/ 33 w 3255"/>
                <a:gd name="T107" fmla="*/ 1957 h 2979"/>
                <a:gd name="T108" fmla="*/ 15 w 3255"/>
                <a:gd name="T109" fmla="*/ 1409 h 2979"/>
                <a:gd name="T110" fmla="*/ 173 w 3255"/>
                <a:gd name="T111" fmla="*/ 900 h 2979"/>
                <a:gd name="T112" fmla="*/ 478 w 3255"/>
                <a:gd name="T113" fmla="*/ 477 h 2979"/>
                <a:gd name="T114" fmla="*/ 901 w 3255"/>
                <a:gd name="T115" fmla="*/ 173 h 2979"/>
                <a:gd name="T116" fmla="*/ 1409 w 3255"/>
                <a:gd name="T117" fmla="*/ 14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5" h="2979">
                  <a:moveTo>
                    <a:pt x="995" y="1753"/>
                  </a:moveTo>
                  <a:lnTo>
                    <a:pt x="1001" y="1860"/>
                  </a:lnTo>
                  <a:lnTo>
                    <a:pt x="1011" y="1963"/>
                  </a:lnTo>
                  <a:lnTo>
                    <a:pt x="1025" y="2063"/>
                  </a:lnTo>
                  <a:lnTo>
                    <a:pt x="1042" y="2158"/>
                  </a:lnTo>
                  <a:lnTo>
                    <a:pt x="1062" y="2249"/>
                  </a:lnTo>
                  <a:lnTo>
                    <a:pt x="1172" y="2270"/>
                  </a:lnTo>
                  <a:lnTo>
                    <a:pt x="1284" y="2287"/>
                  </a:lnTo>
                  <a:lnTo>
                    <a:pt x="1402" y="2299"/>
                  </a:lnTo>
                  <a:lnTo>
                    <a:pt x="1520" y="2307"/>
                  </a:lnTo>
                  <a:lnTo>
                    <a:pt x="1520" y="2307"/>
                  </a:lnTo>
                  <a:lnTo>
                    <a:pt x="1520" y="1753"/>
                  </a:lnTo>
                  <a:lnTo>
                    <a:pt x="995" y="1753"/>
                  </a:lnTo>
                  <a:close/>
                  <a:moveTo>
                    <a:pt x="281" y="1753"/>
                  </a:moveTo>
                  <a:lnTo>
                    <a:pt x="286" y="1797"/>
                  </a:lnTo>
                  <a:lnTo>
                    <a:pt x="293" y="1842"/>
                  </a:lnTo>
                  <a:lnTo>
                    <a:pt x="328" y="1887"/>
                  </a:lnTo>
                  <a:lnTo>
                    <a:pt x="369" y="1931"/>
                  </a:lnTo>
                  <a:lnTo>
                    <a:pt x="418" y="1973"/>
                  </a:lnTo>
                  <a:lnTo>
                    <a:pt x="473" y="2013"/>
                  </a:lnTo>
                  <a:lnTo>
                    <a:pt x="533" y="2052"/>
                  </a:lnTo>
                  <a:lnTo>
                    <a:pt x="598" y="2089"/>
                  </a:lnTo>
                  <a:lnTo>
                    <a:pt x="669" y="2123"/>
                  </a:lnTo>
                  <a:lnTo>
                    <a:pt x="744" y="2154"/>
                  </a:lnTo>
                  <a:lnTo>
                    <a:pt x="825" y="2184"/>
                  </a:lnTo>
                  <a:lnTo>
                    <a:pt x="806" y="2081"/>
                  </a:lnTo>
                  <a:lnTo>
                    <a:pt x="792" y="1975"/>
                  </a:lnTo>
                  <a:lnTo>
                    <a:pt x="782" y="1865"/>
                  </a:lnTo>
                  <a:lnTo>
                    <a:pt x="776" y="1753"/>
                  </a:lnTo>
                  <a:lnTo>
                    <a:pt x="281" y="1753"/>
                  </a:lnTo>
                  <a:close/>
                  <a:moveTo>
                    <a:pt x="825" y="1102"/>
                  </a:moveTo>
                  <a:lnTo>
                    <a:pt x="742" y="1132"/>
                  </a:lnTo>
                  <a:lnTo>
                    <a:pt x="666" y="1165"/>
                  </a:lnTo>
                  <a:lnTo>
                    <a:pt x="594" y="1200"/>
                  </a:lnTo>
                  <a:lnTo>
                    <a:pt x="528" y="1236"/>
                  </a:lnTo>
                  <a:lnTo>
                    <a:pt x="467" y="1276"/>
                  </a:lnTo>
                  <a:lnTo>
                    <a:pt x="412" y="1317"/>
                  </a:lnTo>
                  <a:lnTo>
                    <a:pt x="364" y="1361"/>
                  </a:lnTo>
                  <a:lnTo>
                    <a:pt x="322" y="1406"/>
                  </a:lnTo>
                  <a:lnTo>
                    <a:pt x="288" y="1452"/>
                  </a:lnTo>
                  <a:lnTo>
                    <a:pt x="279" y="1533"/>
                  </a:lnTo>
                  <a:lnTo>
                    <a:pt x="776" y="1533"/>
                  </a:lnTo>
                  <a:lnTo>
                    <a:pt x="782" y="1421"/>
                  </a:lnTo>
                  <a:lnTo>
                    <a:pt x="792" y="1312"/>
                  </a:lnTo>
                  <a:lnTo>
                    <a:pt x="806" y="1205"/>
                  </a:lnTo>
                  <a:lnTo>
                    <a:pt x="825" y="1102"/>
                  </a:lnTo>
                  <a:close/>
                  <a:moveTo>
                    <a:pt x="1740" y="979"/>
                  </a:moveTo>
                  <a:lnTo>
                    <a:pt x="1740" y="1533"/>
                  </a:lnTo>
                  <a:lnTo>
                    <a:pt x="2265" y="1533"/>
                  </a:lnTo>
                  <a:lnTo>
                    <a:pt x="2259" y="1426"/>
                  </a:lnTo>
                  <a:lnTo>
                    <a:pt x="2249" y="1322"/>
                  </a:lnTo>
                  <a:lnTo>
                    <a:pt x="2235" y="1223"/>
                  </a:lnTo>
                  <a:lnTo>
                    <a:pt x="2219" y="1127"/>
                  </a:lnTo>
                  <a:lnTo>
                    <a:pt x="2198" y="1036"/>
                  </a:lnTo>
                  <a:lnTo>
                    <a:pt x="2089" y="1015"/>
                  </a:lnTo>
                  <a:lnTo>
                    <a:pt x="1976" y="999"/>
                  </a:lnTo>
                  <a:lnTo>
                    <a:pt x="1860" y="986"/>
                  </a:lnTo>
                  <a:lnTo>
                    <a:pt x="1740" y="979"/>
                  </a:lnTo>
                  <a:close/>
                  <a:moveTo>
                    <a:pt x="1520" y="979"/>
                  </a:moveTo>
                  <a:lnTo>
                    <a:pt x="1402" y="986"/>
                  </a:lnTo>
                  <a:lnTo>
                    <a:pt x="1284" y="999"/>
                  </a:lnTo>
                  <a:lnTo>
                    <a:pt x="1171" y="1015"/>
                  </a:lnTo>
                  <a:lnTo>
                    <a:pt x="1062" y="1036"/>
                  </a:lnTo>
                  <a:lnTo>
                    <a:pt x="1042" y="1127"/>
                  </a:lnTo>
                  <a:lnTo>
                    <a:pt x="1025" y="1223"/>
                  </a:lnTo>
                  <a:lnTo>
                    <a:pt x="1011" y="1322"/>
                  </a:lnTo>
                  <a:lnTo>
                    <a:pt x="1001" y="1426"/>
                  </a:lnTo>
                  <a:lnTo>
                    <a:pt x="995" y="1533"/>
                  </a:lnTo>
                  <a:lnTo>
                    <a:pt x="1520" y="1533"/>
                  </a:lnTo>
                  <a:lnTo>
                    <a:pt x="1520" y="979"/>
                  </a:lnTo>
                  <a:close/>
                  <a:moveTo>
                    <a:pt x="2138" y="374"/>
                  </a:moveTo>
                  <a:lnTo>
                    <a:pt x="2185" y="440"/>
                  </a:lnTo>
                  <a:lnTo>
                    <a:pt x="2229" y="512"/>
                  </a:lnTo>
                  <a:lnTo>
                    <a:pt x="2270" y="591"/>
                  </a:lnTo>
                  <a:lnTo>
                    <a:pt x="2308" y="673"/>
                  </a:lnTo>
                  <a:lnTo>
                    <a:pt x="2343" y="760"/>
                  </a:lnTo>
                  <a:lnTo>
                    <a:pt x="2374" y="853"/>
                  </a:lnTo>
                  <a:lnTo>
                    <a:pt x="2465" y="880"/>
                  </a:lnTo>
                  <a:lnTo>
                    <a:pt x="2552" y="910"/>
                  </a:lnTo>
                  <a:lnTo>
                    <a:pt x="2635" y="944"/>
                  </a:lnTo>
                  <a:lnTo>
                    <a:pt x="2715" y="979"/>
                  </a:lnTo>
                  <a:lnTo>
                    <a:pt x="2788" y="1018"/>
                  </a:lnTo>
                  <a:lnTo>
                    <a:pt x="2858" y="1059"/>
                  </a:lnTo>
                  <a:lnTo>
                    <a:pt x="2816" y="976"/>
                  </a:lnTo>
                  <a:lnTo>
                    <a:pt x="2768" y="896"/>
                  </a:lnTo>
                  <a:lnTo>
                    <a:pt x="2716" y="820"/>
                  </a:lnTo>
                  <a:lnTo>
                    <a:pt x="2659" y="749"/>
                  </a:lnTo>
                  <a:lnTo>
                    <a:pt x="2596" y="681"/>
                  </a:lnTo>
                  <a:lnTo>
                    <a:pt x="2530" y="617"/>
                  </a:lnTo>
                  <a:lnTo>
                    <a:pt x="2459" y="558"/>
                  </a:lnTo>
                  <a:lnTo>
                    <a:pt x="2384" y="505"/>
                  </a:lnTo>
                  <a:lnTo>
                    <a:pt x="2305" y="456"/>
                  </a:lnTo>
                  <a:lnTo>
                    <a:pt x="2223" y="412"/>
                  </a:lnTo>
                  <a:lnTo>
                    <a:pt x="2138" y="374"/>
                  </a:lnTo>
                  <a:close/>
                  <a:moveTo>
                    <a:pt x="1122" y="374"/>
                  </a:moveTo>
                  <a:lnTo>
                    <a:pt x="1037" y="412"/>
                  </a:lnTo>
                  <a:lnTo>
                    <a:pt x="955" y="456"/>
                  </a:lnTo>
                  <a:lnTo>
                    <a:pt x="876" y="505"/>
                  </a:lnTo>
                  <a:lnTo>
                    <a:pt x="802" y="558"/>
                  </a:lnTo>
                  <a:lnTo>
                    <a:pt x="731" y="617"/>
                  </a:lnTo>
                  <a:lnTo>
                    <a:pt x="664" y="681"/>
                  </a:lnTo>
                  <a:lnTo>
                    <a:pt x="603" y="749"/>
                  </a:lnTo>
                  <a:lnTo>
                    <a:pt x="544" y="820"/>
                  </a:lnTo>
                  <a:lnTo>
                    <a:pt x="492" y="896"/>
                  </a:lnTo>
                  <a:lnTo>
                    <a:pt x="444" y="976"/>
                  </a:lnTo>
                  <a:lnTo>
                    <a:pt x="402" y="1059"/>
                  </a:lnTo>
                  <a:lnTo>
                    <a:pt x="472" y="1018"/>
                  </a:lnTo>
                  <a:lnTo>
                    <a:pt x="546" y="979"/>
                  </a:lnTo>
                  <a:lnTo>
                    <a:pt x="625" y="944"/>
                  </a:lnTo>
                  <a:lnTo>
                    <a:pt x="709" y="910"/>
                  </a:lnTo>
                  <a:lnTo>
                    <a:pt x="796" y="880"/>
                  </a:lnTo>
                  <a:lnTo>
                    <a:pt x="887" y="853"/>
                  </a:lnTo>
                  <a:lnTo>
                    <a:pt x="918" y="760"/>
                  </a:lnTo>
                  <a:lnTo>
                    <a:pt x="953" y="673"/>
                  </a:lnTo>
                  <a:lnTo>
                    <a:pt x="991" y="591"/>
                  </a:lnTo>
                  <a:lnTo>
                    <a:pt x="1032" y="512"/>
                  </a:lnTo>
                  <a:lnTo>
                    <a:pt x="1076" y="440"/>
                  </a:lnTo>
                  <a:lnTo>
                    <a:pt x="1122" y="374"/>
                  </a:lnTo>
                  <a:close/>
                  <a:moveTo>
                    <a:pt x="1740" y="316"/>
                  </a:moveTo>
                  <a:lnTo>
                    <a:pt x="1740" y="760"/>
                  </a:lnTo>
                  <a:lnTo>
                    <a:pt x="1838" y="765"/>
                  </a:lnTo>
                  <a:lnTo>
                    <a:pt x="1936" y="773"/>
                  </a:lnTo>
                  <a:lnTo>
                    <a:pt x="2031" y="784"/>
                  </a:lnTo>
                  <a:lnTo>
                    <a:pt x="2123" y="798"/>
                  </a:lnTo>
                  <a:lnTo>
                    <a:pt x="2088" y="717"/>
                  </a:lnTo>
                  <a:lnTo>
                    <a:pt x="2052" y="642"/>
                  </a:lnTo>
                  <a:lnTo>
                    <a:pt x="2012" y="573"/>
                  </a:lnTo>
                  <a:lnTo>
                    <a:pt x="1969" y="512"/>
                  </a:lnTo>
                  <a:lnTo>
                    <a:pt x="1927" y="458"/>
                  </a:lnTo>
                  <a:lnTo>
                    <a:pt x="1881" y="411"/>
                  </a:lnTo>
                  <a:lnTo>
                    <a:pt x="1835" y="371"/>
                  </a:lnTo>
                  <a:lnTo>
                    <a:pt x="1788" y="340"/>
                  </a:lnTo>
                  <a:lnTo>
                    <a:pt x="1740" y="316"/>
                  </a:lnTo>
                  <a:close/>
                  <a:moveTo>
                    <a:pt x="1520" y="316"/>
                  </a:moveTo>
                  <a:lnTo>
                    <a:pt x="1473" y="340"/>
                  </a:lnTo>
                  <a:lnTo>
                    <a:pt x="1425" y="371"/>
                  </a:lnTo>
                  <a:lnTo>
                    <a:pt x="1379" y="411"/>
                  </a:lnTo>
                  <a:lnTo>
                    <a:pt x="1334" y="458"/>
                  </a:lnTo>
                  <a:lnTo>
                    <a:pt x="1290" y="512"/>
                  </a:lnTo>
                  <a:lnTo>
                    <a:pt x="1249" y="573"/>
                  </a:lnTo>
                  <a:lnTo>
                    <a:pt x="1209" y="642"/>
                  </a:lnTo>
                  <a:lnTo>
                    <a:pt x="1172" y="717"/>
                  </a:lnTo>
                  <a:lnTo>
                    <a:pt x="1137" y="798"/>
                  </a:lnTo>
                  <a:lnTo>
                    <a:pt x="1231" y="784"/>
                  </a:lnTo>
                  <a:lnTo>
                    <a:pt x="1325" y="773"/>
                  </a:lnTo>
                  <a:lnTo>
                    <a:pt x="1422" y="765"/>
                  </a:lnTo>
                  <a:lnTo>
                    <a:pt x="1520" y="760"/>
                  </a:lnTo>
                  <a:lnTo>
                    <a:pt x="1520" y="316"/>
                  </a:lnTo>
                  <a:close/>
                  <a:moveTo>
                    <a:pt x="1630" y="0"/>
                  </a:moveTo>
                  <a:lnTo>
                    <a:pt x="1742" y="4"/>
                  </a:lnTo>
                  <a:lnTo>
                    <a:pt x="1851" y="14"/>
                  </a:lnTo>
                  <a:lnTo>
                    <a:pt x="1958" y="33"/>
                  </a:lnTo>
                  <a:lnTo>
                    <a:pt x="2063" y="58"/>
                  </a:lnTo>
                  <a:lnTo>
                    <a:pt x="2165" y="90"/>
                  </a:lnTo>
                  <a:lnTo>
                    <a:pt x="2265" y="129"/>
                  </a:lnTo>
                  <a:lnTo>
                    <a:pt x="2360" y="173"/>
                  </a:lnTo>
                  <a:lnTo>
                    <a:pt x="2453" y="224"/>
                  </a:lnTo>
                  <a:lnTo>
                    <a:pt x="2541" y="280"/>
                  </a:lnTo>
                  <a:lnTo>
                    <a:pt x="2626" y="341"/>
                  </a:lnTo>
                  <a:lnTo>
                    <a:pt x="2707" y="407"/>
                  </a:lnTo>
                  <a:lnTo>
                    <a:pt x="2783" y="480"/>
                  </a:lnTo>
                  <a:lnTo>
                    <a:pt x="2854" y="556"/>
                  </a:lnTo>
                  <a:lnTo>
                    <a:pt x="2921" y="637"/>
                  </a:lnTo>
                  <a:lnTo>
                    <a:pt x="2982" y="722"/>
                  </a:lnTo>
                  <a:lnTo>
                    <a:pt x="3037" y="810"/>
                  </a:lnTo>
                  <a:lnTo>
                    <a:pt x="3088" y="903"/>
                  </a:lnTo>
                  <a:lnTo>
                    <a:pt x="3132" y="999"/>
                  </a:lnTo>
                  <a:lnTo>
                    <a:pt x="3169" y="1099"/>
                  </a:lnTo>
                  <a:lnTo>
                    <a:pt x="3201" y="1201"/>
                  </a:lnTo>
                  <a:lnTo>
                    <a:pt x="3226" y="1306"/>
                  </a:lnTo>
                  <a:lnTo>
                    <a:pt x="3244" y="1413"/>
                  </a:lnTo>
                  <a:lnTo>
                    <a:pt x="3255" y="1523"/>
                  </a:lnTo>
                  <a:lnTo>
                    <a:pt x="2979" y="1523"/>
                  </a:lnTo>
                  <a:lnTo>
                    <a:pt x="2973" y="1452"/>
                  </a:lnTo>
                  <a:lnTo>
                    <a:pt x="2938" y="1406"/>
                  </a:lnTo>
                  <a:lnTo>
                    <a:pt x="2897" y="1361"/>
                  </a:lnTo>
                  <a:lnTo>
                    <a:pt x="2848" y="1317"/>
                  </a:lnTo>
                  <a:lnTo>
                    <a:pt x="2793" y="1276"/>
                  </a:lnTo>
                  <a:lnTo>
                    <a:pt x="2733" y="1236"/>
                  </a:lnTo>
                  <a:lnTo>
                    <a:pt x="2666" y="1200"/>
                  </a:lnTo>
                  <a:lnTo>
                    <a:pt x="2595" y="1165"/>
                  </a:lnTo>
                  <a:lnTo>
                    <a:pt x="2517" y="1132"/>
                  </a:lnTo>
                  <a:lnTo>
                    <a:pt x="2436" y="1102"/>
                  </a:lnTo>
                  <a:lnTo>
                    <a:pt x="2454" y="1205"/>
                  </a:lnTo>
                  <a:lnTo>
                    <a:pt x="2469" y="1312"/>
                  </a:lnTo>
                  <a:lnTo>
                    <a:pt x="2479" y="1421"/>
                  </a:lnTo>
                  <a:lnTo>
                    <a:pt x="2485" y="1533"/>
                  </a:lnTo>
                  <a:lnTo>
                    <a:pt x="2898" y="1533"/>
                  </a:lnTo>
                  <a:lnTo>
                    <a:pt x="2851" y="1548"/>
                  </a:lnTo>
                  <a:lnTo>
                    <a:pt x="2807" y="1569"/>
                  </a:lnTo>
                  <a:lnTo>
                    <a:pt x="2767" y="1597"/>
                  </a:lnTo>
                  <a:lnTo>
                    <a:pt x="2732" y="1629"/>
                  </a:lnTo>
                  <a:lnTo>
                    <a:pt x="2701" y="1666"/>
                  </a:lnTo>
                  <a:lnTo>
                    <a:pt x="2676" y="1708"/>
                  </a:lnTo>
                  <a:lnTo>
                    <a:pt x="2656" y="1753"/>
                  </a:lnTo>
                  <a:lnTo>
                    <a:pt x="2485" y="1753"/>
                  </a:lnTo>
                  <a:lnTo>
                    <a:pt x="2484" y="1780"/>
                  </a:lnTo>
                  <a:lnTo>
                    <a:pt x="2481" y="1806"/>
                  </a:lnTo>
                  <a:lnTo>
                    <a:pt x="2440" y="1809"/>
                  </a:lnTo>
                  <a:lnTo>
                    <a:pt x="2399" y="1817"/>
                  </a:lnTo>
                  <a:lnTo>
                    <a:pt x="2359" y="1831"/>
                  </a:lnTo>
                  <a:lnTo>
                    <a:pt x="2320" y="1850"/>
                  </a:lnTo>
                  <a:lnTo>
                    <a:pt x="2285" y="1874"/>
                  </a:lnTo>
                  <a:lnTo>
                    <a:pt x="2253" y="1901"/>
                  </a:lnTo>
                  <a:lnTo>
                    <a:pt x="2258" y="1852"/>
                  </a:lnTo>
                  <a:lnTo>
                    <a:pt x="2263" y="1804"/>
                  </a:lnTo>
                  <a:lnTo>
                    <a:pt x="2265" y="1753"/>
                  </a:lnTo>
                  <a:lnTo>
                    <a:pt x="1740" y="1753"/>
                  </a:lnTo>
                  <a:lnTo>
                    <a:pt x="1740" y="2307"/>
                  </a:lnTo>
                  <a:lnTo>
                    <a:pt x="1836" y="2300"/>
                  </a:lnTo>
                  <a:lnTo>
                    <a:pt x="1928" y="2292"/>
                  </a:lnTo>
                  <a:lnTo>
                    <a:pt x="2019" y="2280"/>
                  </a:lnTo>
                  <a:lnTo>
                    <a:pt x="2002" y="2325"/>
                  </a:lnTo>
                  <a:lnTo>
                    <a:pt x="1991" y="2373"/>
                  </a:lnTo>
                  <a:lnTo>
                    <a:pt x="1987" y="2420"/>
                  </a:lnTo>
                  <a:lnTo>
                    <a:pt x="1952" y="2393"/>
                  </a:lnTo>
                  <a:lnTo>
                    <a:pt x="1913" y="2370"/>
                  </a:lnTo>
                  <a:lnTo>
                    <a:pt x="1871" y="2354"/>
                  </a:lnTo>
                  <a:lnTo>
                    <a:pt x="1827" y="2344"/>
                  </a:lnTo>
                  <a:lnTo>
                    <a:pt x="1780" y="2340"/>
                  </a:lnTo>
                  <a:lnTo>
                    <a:pt x="1521" y="2340"/>
                  </a:lnTo>
                  <a:lnTo>
                    <a:pt x="1479" y="2343"/>
                  </a:lnTo>
                  <a:lnTo>
                    <a:pt x="1436" y="2351"/>
                  </a:lnTo>
                  <a:lnTo>
                    <a:pt x="1398" y="2366"/>
                  </a:lnTo>
                  <a:lnTo>
                    <a:pt x="1362" y="2385"/>
                  </a:lnTo>
                  <a:lnTo>
                    <a:pt x="1328" y="2409"/>
                  </a:lnTo>
                  <a:lnTo>
                    <a:pt x="1298" y="2436"/>
                  </a:lnTo>
                  <a:lnTo>
                    <a:pt x="1272" y="2469"/>
                  </a:lnTo>
                  <a:lnTo>
                    <a:pt x="1249" y="2502"/>
                  </a:lnTo>
                  <a:lnTo>
                    <a:pt x="1193" y="2496"/>
                  </a:lnTo>
                  <a:lnTo>
                    <a:pt x="1137" y="2489"/>
                  </a:lnTo>
                  <a:lnTo>
                    <a:pt x="1154" y="2530"/>
                  </a:lnTo>
                  <a:lnTo>
                    <a:pt x="1173" y="2570"/>
                  </a:lnTo>
                  <a:lnTo>
                    <a:pt x="1153" y="2566"/>
                  </a:lnTo>
                  <a:lnTo>
                    <a:pt x="1134" y="2564"/>
                  </a:lnTo>
                  <a:lnTo>
                    <a:pt x="1093" y="2566"/>
                  </a:lnTo>
                  <a:lnTo>
                    <a:pt x="1053" y="2575"/>
                  </a:lnTo>
                  <a:lnTo>
                    <a:pt x="1020" y="2586"/>
                  </a:lnTo>
                  <a:lnTo>
                    <a:pt x="987" y="2601"/>
                  </a:lnTo>
                  <a:lnTo>
                    <a:pt x="957" y="2620"/>
                  </a:lnTo>
                  <a:lnTo>
                    <a:pt x="932" y="2560"/>
                  </a:lnTo>
                  <a:lnTo>
                    <a:pt x="908" y="2497"/>
                  </a:lnTo>
                  <a:lnTo>
                    <a:pt x="887" y="2433"/>
                  </a:lnTo>
                  <a:lnTo>
                    <a:pt x="782" y="2401"/>
                  </a:lnTo>
                  <a:lnTo>
                    <a:pt x="684" y="2365"/>
                  </a:lnTo>
                  <a:lnTo>
                    <a:pt x="590" y="2327"/>
                  </a:lnTo>
                  <a:lnTo>
                    <a:pt x="503" y="2284"/>
                  </a:lnTo>
                  <a:lnTo>
                    <a:pt x="420" y="2238"/>
                  </a:lnTo>
                  <a:lnTo>
                    <a:pt x="467" y="2322"/>
                  </a:lnTo>
                  <a:lnTo>
                    <a:pt x="519" y="2403"/>
                  </a:lnTo>
                  <a:lnTo>
                    <a:pt x="576" y="2479"/>
                  </a:lnTo>
                  <a:lnTo>
                    <a:pt x="639" y="2550"/>
                  </a:lnTo>
                  <a:lnTo>
                    <a:pt x="706" y="2617"/>
                  </a:lnTo>
                  <a:lnTo>
                    <a:pt x="777" y="2680"/>
                  </a:lnTo>
                  <a:lnTo>
                    <a:pt x="854" y="2738"/>
                  </a:lnTo>
                  <a:lnTo>
                    <a:pt x="735" y="2943"/>
                  </a:lnTo>
                  <a:lnTo>
                    <a:pt x="726" y="2960"/>
                  </a:lnTo>
                  <a:lnTo>
                    <a:pt x="717" y="2979"/>
                  </a:lnTo>
                  <a:lnTo>
                    <a:pt x="634" y="2918"/>
                  </a:lnTo>
                  <a:lnTo>
                    <a:pt x="553" y="2852"/>
                  </a:lnTo>
                  <a:lnTo>
                    <a:pt x="478" y="2781"/>
                  </a:lnTo>
                  <a:lnTo>
                    <a:pt x="405" y="2705"/>
                  </a:lnTo>
                  <a:lnTo>
                    <a:pt x="339" y="2624"/>
                  </a:lnTo>
                  <a:lnTo>
                    <a:pt x="278" y="2539"/>
                  </a:lnTo>
                  <a:lnTo>
                    <a:pt x="223" y="2450"/>
                  </a:lnTo>
                  <a:lnTo>
                    <a:pt x="172" y="2358"/>
                  </a:lnTo>
                  <a:lnTo>
                    <a:pt x="128" y="2263"/>
                  </a:lnTo>
                  <a:lnTo>
                    <a:pt x="91" y="2163"/>
                  </a:lnTo>
                  <a:lnTo>
                    <a:pt x="58" y="2062"/>
                  </a:lnTo>
                  <a:lnTo>
                    <a:pt x="33" y="1957"/>
                  </a:lnTo>
                  <a:lnTo>
                    <a:pt x="15" y="1850"/>
                  </a:lnTo>
                  <a:lnTo>
                    <a:pt x="3" y="1741"/>
                  </a:lnTo>
                  <a:lnTo>
                    <a:pt x="0" y="1629"/>
                  </a:lnTo>
                  <a:lnTo>
                    <a:pt x="3" y="1518"/>
                  </a:lnTo>
                  <a:lnTo>
                    <a:pt x="15" y="1409"/>
                  </a:lnTo>
                  <a:lnTo>
                    <a:pt x="33" y="1302"/>
                  </a:lnTo>
                  <a:lnTo>
                    <a:pt x="58" y="1197"/>
                  </a:lnTo>
                  <a:lnTo>
                    <a:pt x="91" y="1095"/>
                  </a:lnTo>
                  <a:lnTo>
                    <a:pt x="128" y="996"/>
                  </a:lnTo>
                  <a:lnTo>
                    <a:pt x="173" y="900"/>
                  </a:lnTo>
                  <a:lnTo>
                    <a:pt x="223" y="808"/>
                  </a:lnTo>
                  <a:lnTo>
                    <a:pt x="279" y="719"/>
                  </a:lnTo>
                  <a:lnTo>
                    <a:pt x="341" y="634"/>
                  </a:lnTo>
                  <a:lnTo>
                    <a:pt x="407" y="553"/>
                  </a:lnTo>
                  <a:lnTo>
                    <a:pt x="478" y="477"/>
                  </a:lnTo>
                  <a:lnTo>
                    <a:pt x="554" y="406"/>
                  </a:lnTo>
                  <a:lnTo>
                    <a:pt x="635" y="340"/>
                  </a:lnTo>
                  <a:lnTo>
                    <a:pt x="720" y="279"/>
                  </a:lnTo>
                  <a:lnTo>
                    <a:pt x="809" y="223"/>
                  </a:lnTo>
                  <a:lnTo>
                    <a:pt x="901" y="173"/>
                  </a:lnTo>
                  <a:lnTo>
                    <a:pt x="997" y="128"/>
                  </a:lnTo>
                  <a:lnTo>
                    <a:pt x="1096" y="90"/>
                  </a:lnTo>
                  <a:lnTo>
                    <a:pt x="1198" y="58"/>
                  </a:lnTo>
                  <a:lnTo>
                    <a:pt x="1302" y="33"/>
                  </a:lnTo>
                  <a:lnTo>
                    <a:pt x="1409" y="14"/>
                  </a:lnTo>
                  <a:lnTo>
                    <a:pt x="1519" y="4"/>
                  </a:lnTo>
                  <a:lnTo>
                    <a:pt x="1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3" name="Freeform 528">
              <a:extLst>
                <a:ext uri="{FF2B5EF4-FFF2-40B4-BE49-F238E27FC236}">
                  <a16:creationId xmlns="" xmlns:a16="http://schemas.microsoft.com/office/drawing/2014/main" id="{FA9AE169-A1F1-4231-B03C-2B56E0F6A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" y="2539"/>
              <a:ext cx="948" cy="980"/>
            </a:xfrm>
            <a:custGeom>
              <a:avLst/>
              <a:gdLst>
                <a:gd name="T0" fmla="*/ 829 w 1897"/>
                <a:gd name="T1" fmla="*/ 509 h 1960"/>
                <a:gd name="T2" fmla="*/ 671 w 1897"/>
                <a:gd name="T3" fmla="*/ 581 h 1960"/>
                <a:gd name="T4" fmla="*/ 550 w 1897"/>
                <a:gd name="T5" fmla="*/ 703 h 1960"/>
                <a:gd name="T6" fmla="*/ 477 w 1897"/>
                <a:gd name="T7" fmla="*/ 861 h 1960"/>
                <a:gd name="T8" fmla="*/ 467 w 1897"/>
                <a:gd name="T9" fmla="*/ 1040 h 1960"/>
                <a:gd name="T10" fmla="*/ 520 w 1897"/>
                <a:gd name="T11" fmla="*/ 1207 h 1960"/>
                <a:gd name="T12" fmla="*/ 626 w 1897"/>
                <a:gd name="T13" fmla="*/ 1342 h 1960"/>
                <a:gd name="T14" fmla="*/ 773 w 1897"/>
                <a:gd name="T15" fmla="*/ 1433 h 1960"/>
                <a:gd name="T16" fmla="*/ 949 w 1897"/>
                <a:gd name="T17" fmla="*/ 1466 h 1960"/>
                <a:gd name="T18" fmla="*/ 1124 w 1897"/>
                <a:gd name="T19" fmla="*/ 1433 h 1960"/>
                <a:gd name="T20" fmla="*/ 1271 w 1897"/>
                <a:gd name="T21" fmla="*/ 1342 h 1960"/>
                <a:gd name="T22" fmla="*/ 1377 w 1897"/>
                <a:gd name="T23" fmla="*/ 1207 h 1960"/>
                <a:gd name="T24" fmla="*/ 1431 w 1897"/>
                <a:gd name="T25" fmla="*/ 1040 h 1960"/>
                <a:gd name="T26" fmla="*/ 1420 w 1897"/>
                <a:gd name="T27" fmla="*/ 861 h 1960"/>
                <a:gd name="T28" fmla="*/ 1347 w 1897"/>
                <a:gd name="T29" fmla="*/ 703 h 1960"/>
                <a:gd name="T30" fmla="*/ 1226 w 1897"/>
                <a:gd name="T31" fmla="*/ 581 h 1960"/>
                <a:gd name="T32" fmla="*/ 1068 w 1897"/>
                <a:gd name="T33" fmla="*/ 509 h 1960"/>
                <a:gd name="T34" fmla="*/ 786 w 1897"/>
                <a:gd name="T35" fmla="*/ 0 h 1960"/>
                <a:gd name="T36" fmla="*/ 1170 w 1897"/>
                <a:gd name="T37" fmla="*/ 13 h 1960"/>
                <a:gd name="T38" fmla="*/ 1231 w 1897"/>
                <a:gd name="T39" fmla="*/ 76 h 1960"/>
                <a:gd name="T40" fmla="*/ 1245 w 1897"/>
                <a:gd name="T41" fmla="*/ 272 h 1960"/>
                <a:gd name="T42" fmla="*/ 1372 w 1897"/>
                <a:gd name="T43" fmla="*/ 343 h 1960"/>
                <a:gd name="T44" fmla="*/ 1554 w 1897"/>
                <a:gd name="T45" fmla="*/ 290 h 1960"/>
                <a:gd name="T46" fmla="*/ 1627 w 1897"/>
                <a:gd name="T47" fmla="*/ 285 h 1960"/>
                <a:gd name="T48" fmla="*/ 1699 w 1897"/>
                <a:gd name="T49" fmla="*/ 326 h 1960"/>
                <a:gd name="T50" fmla="*/ 1889 w 1897"/>
                <a:gd name="T51" fmla="*/ 655 h 1960"/>
                <a:gd name="T52" fmla="*/ 1892 w 1897"/>
                <a:gd name="T53" fmla="*/ 732 h 1960"/>
                <a:gd name="T54" fmla="*/ 1852 w 1897"/>
                <a:gd name="T55" fmla="*/ 798 h 1960"/>
                <a:gd name="T56" fmla="*/ 1712 w 1897"/>
                <a:gd name="T57" fmla="*/ 915 h 1960"/>
                <a:gd name="T58" fmla="*/ 1716 w 1897"/>
                <a:gd name="T59" fmla="*/ 1013 h 1960"/>
                <a:gd name="T60" fmla="*/ 1829 w 1897"/>
                <a:gd name="T61" fmla="*/ 1146 h 1960"/>
                <a:gd name="T62" fmla="*/ 1883 w 1897"/>
                <a:gd name="T63" fmla="*/ 1204 h 1960"/>
                <a:gd name="T64" fmla="*/ 1895 w 1897"/>
                <a:gd name="T65" fmla="*/ 1279 h 1960"/>
                <a:gd name="T66" fmla="*/ 1716 w 1897"/>
                <a:gd name="T67" fmla="*/ 1611 h 1960"/>
                <a:gd name="T68" fmla="*/ 1659 w 1897"/>
                <a:gd name="T69" fmla="*/ 1664 h 1960"/>
                <a:gd name="T70" fmla="*/ 1601 w 1897"/>
                <a:gd name="T71" fmla="*/ 1678 h 1960"/>
                <a:gd name="T72" fmla="*/ 1533 w 1897"/>
                <a:gd name="T73" fmla="*/ 1659 h 1960"/>
                <a:gd name="T74" fmla="*/ 1331 w 1897"/>
                <a:gd name="T75" fmla="*/ 1644 h 1960"/>
                <a:gd name="T76" fmla="*/ 1245 w 1897"/>
                <a:gd name="T77" fmla="*/ 1826 h 1960"/>
                <a:gd name="T78" fmla="*/ 1215 w 1897"/>
                <a:gd name="T79" fmla="*/ 1910 h 1960"/>
                <a:gd name="T80" fmla="*/ 1141 w 1897"/>
                <a:gd name="T81" fmla="*/ 1956 h 1960"/>
                <a:gd name="T82" fmla="*/ 756 w 1897"/>
                <a:gd name="T83" fmla="*/ 1956 h 1960"/>
                <a:gd name="T84" fmla="*/ 682 w 1897"/>
                <a:gd name="T85" fmla="*/ 1910 h 1960"/>
                <a:gd name="T86" fmla="*/ 652 w 1897"/>
                <a:gd name="T87" fmla="*/ 1826 h 1960"/>
                <a:gd name="T88" fmla="*/ 566 w 1897"/>
                <a:gd name="T89" fmla="*/ 1644 h 1960"/>
                <a:gd name="T90" fmla="*/ 371 w 1897"/>
                <a:gd name="T91" fmla="*/ 1655 h 1960"/>
                <a:gd name="T92" fmla="*/ 351 w 1897"/>
                <a:gd name="T93" fmla="*/ 1564 h 1960"/>
                <a:gd name="T94" fmla="*/ 407 w 1897"/>
                <a:gd name="T95" fmla="*/ 1452 h 1960"/>
                <a:gd name="T96" fmla="*/ 416 w 1897"/>
                <a:gd name="T97" fmla="*/ 1331 h 1960"/>
                <a:gd name="T98" fmla="*/ 377 w 1897"/>
                <a:gd name="T99" fmla="*/ 1215 h 1960"/>
                <a:gd name="T100" fmla="*/ 209 w 1897"/>
                <a:gd name="T101" fmla="*/ 940 h 1960"/>
                <a:gd name="T102" fmla="*/ 68 w 1897"/>
                <a:gd name="T103" fmla="*/ 813 h 1960"/>
                <a:gd name="T104" fmla="*/ 14 w 1897"/>
                <a:gd name="T105" fmla="*/ 756 h 1960"/>
                <a:gd name="T106" fmla="*/ 2 w 1897"/>
                <a:gd name="T107" fmla="*/ 681 h 1960"/>
                <a:gd name="T108" fmla="*/ 181 w 1897"/>
                <a:gd name="T109" fmla="*/ 349 h 1960"/>
                <a:gd name="T110" fmla="*/ 238 w 1897"/>
                <a:gd name="T111" fmla="*/ 297 h 1960"/>
                <a:gd name="T112" fmla="*/ 298 w 1897"/>
                <a:gd name="T113" fmla="*/ 283 h 1960"/>
                <a:gd name="T114" fmla="*/ 364 w 1897"/>
                <a:gd name="T115" fmla="*/ 300 h 1960"/>
                <a:gd name="T116" fmla="*/ 566 w 1897"/>
                <a:gd name="T117" fmla="*/ 317 h 1960"/>
                <a:gd name="T118" fmla="*/ 652 w 1897"/>
                <a:gd name="T119" fmla="*/ 134 h 1960"/>
                <a:gd name="T120" fmla="*/ 682 w 1897"/>
                <a:gd name="T121" fmla="*/ 51 h 1960"/>
                <a:gd name="T122" fmla="*/ 756 w 1897"/>
                <a:gd name="T123" fmla="*/ 3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7" h="1960">
                  <a:moveTo>
                    <a:pt x="949" y="495"/>
                  </a:moveTo>
                  <a:lnTo>
                    <a:pt x="888" y="499"/>
                  </a:lnTo>
                  <a:lnTo>
                    <a:pt x="829" y="509"/>
                  </a:lnTo>
                  <a:lnTo>
                    <a:pt x="773" y="527"/>
                  </a:lnTo>
                  <a:lnTo>
                    <a:pt x="721" y="551"/>
                  </a:lnTo>
                  <a:lnTo>
                    <a:pt x="671" y="581"/>
                  </a:lnTo>
                  <a:lnTo>
                    <a:pt x="626" y="617"/>
                  </a:lnTo>
                  <a:lnTo>
                    <a:pt x="586" y="657"/>
                  </a:lnTo>
                  <a:lnTo>
                    <a:pt x="550" y="703"/>
                  </a:lnTo>
                  <a:lnTo>
                    <a:pt x="520" y="752"/>
                  </a:lnTo>
                  <a:lnTo>
                    <a:pt x="496" y="804"/>
                  </a:lnTo>
                  <a:lnTo>
                    <a:pt x="477" y="861"/>
                  </a:lnTo>
                  <a:lnTo>
                    <a:pt x="467" y="919"/>
                  </a:lnTo>
                  <a:lnTo>
                    <a:pt x="462" y="980"/>
                  </a:lnTo>
                  <a:lnTo>
                    <a:pt x="467" y="1040"/>
                  </a:lnTo>
                  <a:lnTo>
                    <a:pt x="477" y="1099"/>
                  </a:lnTo>
                  <a:lnTo>
                    <a:pt x="496" y="1155"/>
                  </a:lnTo>
                  <a:lnTo>
                    <a:pt x="520" y="1207"/>
                  </a:lnTo>
                  <a:lnTo>
                    <a:pt x="550" y="1257"/>
                  </a:lnTo>
                  <a:lnTo>
                    <a:pt x="586" y="1302"/>
                  </a:lnTo>
                  <a:lnTo>
                    <a:pt x="626" y="1342"/>
                  </a:lnTo>
                  <a:lnTo>
                    <a:pt x="671" y="1378"/>
                  </a:lnTo>
                  <a:lnTo>
                    <a:pt x="721" y="1408"/>
                  </a:lnTo>
                  <a:lnTo>
                    <a:pt x="773" y="1433"/>
                  </a:lnTo>
                  <a:lnTo>
                    <a:pt x="829" y="1451"/>
                  </a:lnTo>
                  <a:lnTo>
                    <a:pt x="888" y="1462"/>
                  </a:lnTo>
                  <a:lnTo>
                    <a:pt x="949" y="1466"/>
                  </a:lnTo>
                  <a:lnTo>
                    <a:pt x="1009" y="1462"/>
                  </a:lnTo>
                  <a:lnTo>
                    <a:pt x="1068" y="1451"/>
                  </a:lnTo>
                  <a:lnTo>
                    <a:pt x="1124" y="1433"/>
                  </a:lnTo>
                  <a:lnTo>
                    <a:pt x="1176" y="1408"/>
                  </a:lnTo>
                  <a:lnTo>
                    <a:pt x="1226" y="1378"/>
                  </a:lnTo>
                  <a:lnTo>
                    <a:pt x="1271" y="1342"/>
                  </a:lnTo>
                  <a:lnTo>
                    <a:pt x="1311" y="1302"/>
                  </a:lnTo>
                  <a:lnTo>
                    <a:pt x="1347" y="1257"/>
                  </a:lnTo>
                  <a:lnTo>
                    <a:pt x="1377" y="1207"/>
                  </a:lnTo>
                  <a:lnTo>
                    <a:pt x="1401" y="1155"/>
                  </a:lnTo>
                  <a:lnTo>
                    <a:pt x="1420" y="1099"/>
                  </a:lnTo>
                  <a:lnTo>
                    <a:pt x="1431" y="1040"/>
                  </a:lnTo>
                  <a:lnTo>
                    <a:pt x="1435" y="980"/>
                  </a:lnTo>
                  <a:lnTo>
                    <a:pt x="1431" y="919"/>
                  </a:lnTo>
                  <a:lnTo>
                    <a:pt x="1420" y="861"/>
                  </a:lnTo>
                  <a:lnTo>
                    <a:pt x="1401" y="804"/>
                  </a:lnTo>
                  <a:lnTo>
                    <a:pt x="1377" y="752"/>
                  </a:lnTo>
                  <a:lnTo>
                    <a:pt x="1347" y="703"/>
                  </a:lnTo>
                  <a:lnTo>
                    <a:pt x="1311" y="657"/>
                  </a:lnTo>
                  <a:lnTo>
                    <a:pt x="1271" y="617"/>
                  </a:lnTo>
                  <a:lnTo>
                    <a:pt x="1226" y="581"/>
                  </a:lnTo>
                  <a:lnTo>
                    <a:pt x="1176" y="551"/>
                  </a:lnTo>
                  <a:lnTo>
                    <a:pt x="1124" y="527"/>
                  </a:lnTo>
                  <a:lnTo>
                    <a:pt x="1068" y="509"/>
                  </a:lnTo>
                  <a:lnTo>
                    <a:pt x="1009" y="499"/>
                  </a:lnTo>
                  <a:lnTo>
                    <a:pt x="949" y="495"/>
                  </a:lnTo>
                  <a:close/>
                  <a:moveTo>
                    <a:pt x="786" y="0"/>
                  </a:moveTo>
                  <a:lnTo>
                    <a:pt x="1111" y="0"/>
                  </a:lnTo>
                  <a:lnTo>
                    <a:pt x="1141" y="3"/>
                  </a:lnTo>
                  <a:lnTo>
                    <a:pt x="1170" y="13"/>
                  </a:lnTo>
                  <a:lnTo>
                    <a:pt x="1195" y="30"/>
                  </a:lnTo>
                  <a:lnTo>
                    <a:pt x="1215" y="51"/>
                  </a:lnTo>
                  <a:lnTo>
                    <a:pt x="1231" y="76"/>
                  </a:lnTo>
                  <a:lnTo>
                    <a:pt x="1241" y="103"/>
                  </a:lnTo>
                  <a:lnTo>
                    <a:pt x="1245" y="134"/>
                  </a:lnTo>
                  <a:lnTo>
                    <a:pt x="1245" y="272"/>
                  </a:lnTo>
                  <a:lnTo>
                    <a:pt x="1289" y="293"/>
                  </a:lnTo>
                  <a:lnTo>
                    <a:pt x="1331" y="317"/>
                  </a:lnTo>
                  <a:lnTo>
                    <a:pt x="1372" y="343"/>
                  </a:lnTo>
                  <a:lnTo>
                    <a:pt x="1411" y="370"/>
                  </a:lnTo>
                  <a:lnTo>
                    <a:pt x="1533" y="300"/>
                  </a:lnTo>
                  <a:lnTo>
                    <a:pt x="1554" y="290"/>
                  </a:lnTo>
                  <a:lnTo>
                    <a:pt x="1577" y="284"/>
                  </a:lnTo>
                  <a:lnTo>
                    <a:pt x="1599" y="283"/>
                  </a:lnTo>
                  <a:lnTo>
                    <a:pt x="1627" y="285"/>
                  </a:lnTo>
                  <a:lnTo>
                    <a:pt x="1654" y="294"/>
                  </a:lnTo>
                  <a:lnTo>
                    <a:pt x="1678" y="308"/>
                  </a:lnTo>
                  <a:lnTo>
                    <a:pt x="1699" y="326"/>
                  </a:lnTo>
                  <a:lnTo>
                    <a:pt x="1716" y="349"/>
                  </a:lnTo>
                  <a:lnTo>
                    <a:pt x="1879" y="631"/>
                  </a:lnTo>
                  <a:lnTo>
                    <a:pt x="1889" y="655"/>
                  </a:lnTo>
                  <a:lnTo>
                    <a:pt x="1895" y="680"/>
                  </a:lnTo>
                  <a:lnTo>
                    <a:pt x="1897" y="706"/>
                  </a:lnTo>
                  <a:lnTo>
                    <a:pt x="1892" y="732"/>
                  </a:lnTo>
                  <a:lnTo>
                    <a:pt x="1883" y="757"/>
                  </a:lnTo>
                  <a:lnTo>
                    <a:pt x="1869" y="779"/>
                  </a:lnTo>
                  <a:lnTo>
                    <a:pt x="1852" y="798"/>
                  </a:lnTo>
                  <a:lnTo>
                    <a:pt x="1829" y="813"/>
                  </a:lnTo>
                  <a:lnTo>
                    <a:pt x="1707" y="884"/>
                  </a:lnTo>
                  <a:lnTo>
                    <a:pt x="1712" y="915"/>
                  </a:lnTo>
                  <a:lnTo>
                    <a:pt x="1716" y="948"/>
                  </a:lnTo>
                  <a:lnTo>
                    <a:pt x="1717" y="980"/>
                  </a:lnTo>
                  <a:lnTo>
                    <a:pt x="1716" y="1013"/>
                  </a:lnTo>
                  <a:lnTo>
                    <a:pt x="1712" y="1044"/>
                  </a:lnTo>
                  <a:lnTo>
                    <a:pt x="1707" y="1075"/>
                  </a:lnTo>
                  <a:lnTo>
                    <a:pt x="1829" y="1146"/>
                  </a:lnTo>
                  <a:lnTo>
                    <a:pt x="1852" y="1163"/>
                  </a:lnTo>
                  <a:lnTo>
                    <a:pt x="1869" y="1181"/>
                  </a:lnTo>
                  <a:lnTo>
                    <a:pt x="1883" y="1204"/>
                  </a:lnTo>
                  <a:lnTo>
                    <a:pt x="1892" y="1227"/>
                  </a:lnTo>
                  <a:lnTo>
                    <a:pt x="1897" y="1252"/>
                  </a:lnTo>
                  <a:lnTo>
                    <a:pt x="1895" y="1279"/>
                  </a:lnTo>
                  <a:lnTo>
                    <a:pt x="1890" y="1305"/>
                  </a:lnTo>
                  <a:lnTo>
                    <a:pt x="1879" y="1330"/>
                  </a:lnTo>
                  <a:lnTo>
                    <a:pt x="1716" y="1611"/>
                  </a:lnTo>
                  <a:lnTo>
                    <a:pt x="1701" y="1632"/>
                  </a:lnTo>
                  <a:lnTo>
                    <a:pt x="1682" y="1650"/>
                  </a:lnTo>
                  <a:lnTo>
                    <a:pt x="1659" y="1664"/>
                  </a:lnTo>
                  <a:lnTo>
                    <a:pt x="1634" y="1673"/>
                  </a:lnTo>
                  <a:lnTo>
                    <a:pt x="1618" y="1677"/>
                  </a:lnTo>
                  <a:lnTo>
                    <a:pt x="1601" y="1678"/>
                  </a:lnTo>
                  <a:lnTo>
                    <a:pt x="1577" y="1675"/>
                  </a:lnTo>
                  <a:lnTo>
                    <a:pt x="1554" y="1669"/>
                  </a:lnTo>
                  <a:lnTo>
                    <a:pt x="1533" y="1659"/>
                  </a:lnTo>
                  <a:lnTo>
                    <a:pt x="1411" y="1589"/>
                  </a:lnTo>
                  <a:lnTo>
                    <a:pt x="1372" y="1618"/>
                  </a:lnTo>
                  <a:lnTo>
                    <a:pt x="1331" y="1644"/>
                  </a:lnTo>
                  <a:lnTo>
                    <a:pt x="1290" y="1668"/>
                  </a:lnTo>
                  <a:lnTo>
                    <a:pt x="1245" y="1688"/>
                  </a:lnTo>
                  <a:lnTo>
                    <a:pt x="1245" y="1826"/>
                  </a:lnTo>
                  <a:lnTo>
                    <a:pt x="1241" y="1856"/>
                  </a:lnTo>
                  <a:lnTo>
                    <a:pt x="1231" y="1885"/>
                  </a:lnTo>
                  <a:lnTo>
                    <a:pt x="1215" y="1910"/>
                  </a:lnTo>
                  <a:lnTo>
                    <a:pt x="1195" y="1930"/>
                  </a:lnTo>
                  <a:lnTo>
                    <a:pt x="1170" y="1946"/>
                  </a:lnTo>
                  <a:lnTo>
                    <a:pt x="1141" y="1956"/>
                  </a:lnTo>
                  <a:lnTo>
                    <a:pt x="1111" y="1960"/>
                  </a:lnTo>
                  <a:lnTo>
                    <a:pt x="786" y="1960"/>
                  </a:lnTo>
                  <a:lnTo>
                    <a:pt x="756" y="1956"/>
                  </a:lnTo>
                  <a:lnTo>
                    <a:pt x="727" y="1946"/>
                  </a:lnTo>
                  <a:lnTo>
                    <a:pt x="702" y="1930"/>
                  </a:lnTo>
                  <a:lnTo>
                    <a:pt x="682" y="1910"/>
                  </a:lnTo>
                  <a:lnTo>
                    <a:pt x="666" y="1885"/>
                  </a:lnTo>
                  <a:lnTo>
                    <a:pt x="656" y="1856"/>
                  </a:lnTo>
                  <a:lnTo>
                    <a:pt x="652" y="1826"/>
                  </a:lnTo>
                  <a:lnTo>
                    <a:pt x="652" y="1688"/>
                  </a:lnTo>
                  <a:lnTo>
                    <a:pt x="608" y="1668"/>
                  </a:lnTo>
                  <a:lnTo>
                    <a:pt x="566" y="1644"/>
                  </a:lnTo>
                  <a:lnTo>
                    <a:pt x="525" y="1618"/>
                  </a:lnTo>
                  <a:lnTo>
                    <a:pt x="486" y="1589"/>
                  </a:lnTo>
                  <a:lnTo>
                    <a:pt x="371" y="1655"/>
                  </a:lnTo>
                  <a:lnTo>
                    <a:pt x="350" y="1623"/>
                  </a:lnTo>
                  <a:lnTo>
                    <a:pt x="324" y="1594"/>
                  </a:lnTo>
                  <a:lnTo>
                    <a:pt x="351" y="1564"/>
                  </a:lnTo>
                  <a:lnTo>
                    <a:pt x="375" y="1529"/>
                  </a:lnTo>
                  <a:lnTo>
                    <a:pt x="394" y="1492"/>
                  </a:lnTo>
                  <a:lnTo>
                    <a:pt x="407" y="1452"/>
                  </a:lnTo>
                  <a:lnTo>
                    <a:pt x="416" y="1412"/>
                  </a:lnTo>
                  <a:lnTo>
                    <a:pt x="419" y="1371"/>
                  </a:lnTo>
                  <a:lnTo>
                    <a:pt x="416" y="1331"/>
                  </a:lnTo>
                  <a:lnTo>
                    <a:pt x="409" y="1291"/>
                  </a:lnTo>
                  <a:lnTo>
                    <a:pt x="395" y="1252"/>
                  </a:lnTo>
                  <a:lnTo>
                    <a:pt x="377" y="1215"/>
                  </a:lnTo>
                  <a:lnTo>
                    <a:pt x="248" y="992"/>
                  </a:lnTo>
                  <a:lnTo>
                    <a:pt x="230" y="964"/>
                  </a:lnTo>
                  <a:lnTo>
                    <a:pt x="209" y="940"/>
                  </a:lnTo>
                  <a:lnTo>
                    <a:pt x="185" y="918"/>
                  </a:lnTo>
                  <a:lnTo>
                    <a:pt x="190" y="884"/>
                  </a:lnTo>
                  <a:lnTo>
                    <a:pt x="68" y="813"/>
                  </a:lnTo>
                  <a:lnTo>
                    <a:pt x="45" y="798"/>
                  </a:lnTo>
                  <a:lnTo>
                    <a:pt x="28" y="778"/>
                  </a:lnTo>
                  <a:lnTo>
                    <a:pt x="14" y="756"/>
                  </a:lnTo>
                  <a:lnTo>
                    <a:pt x="5" y="732"/>
                  </a:lnTo>
                  <a:lnTo>
                    <a:pt x="0" y="707"/>
                  </a:lnTo>
                  <a:lnTo>
                    <a:pt x="2" y="681"/>
                  </a:lnTo>
                  <a:lnTo>
                    <a:pt x="7" y="656"/>
                  </a:lnTo>
                  <a:lnTo>
                    <a:pt x="18" y="631"/>
                  </a:lnTo>
                  <a:lnTo>
                    <a:pt x="181" y="349"/>
                  </a:lnTo>
                  <a:lnTo>
                    <a:pt x="196" y="328"/>
                  </a:lnTo>
                  <a:lnTo>
                    <a:pt x="215" y="310"/>
                  </a:lnTo>
                  <a:lnTo>
                    <a:pt x="238" y="297"/>
                  </a:lnTo>
                  <a:lnTo>
                    <a:pt x="263" y="287"/>
                  </a:lnTo>
                  <a:lnTo>
                    <a:pt x="280" y="284"/>
                  </a:lnTo>
                  <a:lnTo>
                    <a:pt x="298" y="283"/>
                  </a:lnTo>
                  <a:lnTo>
                    <a:pt x="320" y="284"/>
                  </a:lnTo>
                  <a:lnTo>
                    <a:pt x="342" y="290"/>
                  </a:lnTo>
                  <a:lnTo>
                    <a:pt x="364" y="300"/>
                  </a:lnTo>
                  <a:lnTo>
                    <a:pt x="486" y="370"/>
                  </a:lnTo>
                  <a:lnTo>
                    <a:pt x="525" y="343"/>
                  </a:lnTo>
                  <a:lnTo>
                    <a:pt x="566" y="317"/>
                  </a:lnTo>
                  <a:lnTo>
                    <a:pt x="608" y="293"/>
                  </a:lnTo>
                  <a:lnTo>
                    <a:pt x="652" y="272"/>
                  </a:lnTo>
                  <a:lnTo>
                    <a:pt x="652" y="134"/>
                  </a:lnTo>
                  <a:lnTo>
                    <a:pt x="656" y="103"/>
                  </a:lnTo>
                  <a:lnTo>
                    <a:pt x="666" y="76"/>
                  </a:lnTo>
                  <a:lnTo>
                    <a:pt x="682" y="51"/>
                  </a:lnTo>
                  <a:lnTo>
                    <a:pt x="702" y="30"/>
                  </a:lnTo>
                  <a:lnTo>
                    <a:pt x="727" y="13"/>
                  </a:lnTo>
                  <a:lnTo>
                    <a:pt x="756" y="3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529">
              <a:extLst>
                <a:ext uri="{FF2B5EF4-FFF2-40B4-BE49-F238E27FC236}">
                  <a16:creationId xmlns="" xmlns:a16="http://schemas.microsoft.com/office/drawing/2014/main" id="{98963A21-2573-4F50-A7BE-574041FE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" y="2855"/>
              <a:ext cx="349" cy="349"/>
            </a:xfrm>
            <a:custGeom>
              <a:avLst/>
              <a:gdLst>
                <a:gd name="T0" fmla="*/ 349 w 697"/>
                <a:gd name="T1" fmla="*/ 0 h 698"/>
                <a:gd name="T2" fmla="*/ 400 w 697"/>
                <a:gd name="T3" fmla="*/ 4 h 698"/>
                <a:gd name="T4" fmla="*/ 449 w 697"/>
                <a:gd name="T5" fmla="*/ 15 h 698"/>
                <a:gd name="T6" fmla="*/ 495 w 697"/>
                <a:gd name="T7" fmla="*/ 32 h 698"/>
                <a:gd name="T8" fmla="*/ 539 w 697"/>
                <a:gd name="T9" fmla="*/ 56 h 698"/>
                <a:gd name="T10" fmla="*/ 578 w 697"/>
                <a:gd name="T11" fmla="*/ 86 h 698"/>
                <a:gd name="T12" fmla="*/ 611 w 697"/>
                <a:gd name="T13" fmla="*/ 120 h 698"/>
                <a:gd name="T14" fmla="*/ 641 w 697"/>
                <a:gd name="T15" fmla="*/ 160 h 698"/>
                <a:gd name="T16" fmla="*/ 665 w 697"/>
                <a:gd name="T17" fmla="*/ 202 h 698"/>
                <a:gd name="T18" fmla="*/ 682 w 697"/>
                <a:gd name="T19" fmla="*/ 248 h 698"/>
                <a:gd name="T20" fmla="*/ 694 w 697"/>
                <a:gd name="T21" fmla="*/ 297 h 698"/>
                <a:gd name="T22" fmla="*/ 697 w 697"/>
                <a:gd name="T23" fmla="*/ 349 h 698"/>
                <a:gd name="T24" fmla="*/ 694 w 697"/>
                <a:gd name="T25" fmla="*/ 401 h 698"/>
                <a:gd name="T26" fmla="*/ 682 w 697"/>
                <a:gd name="T27" fmla="*/ 449 h 698"/>
                <a:gd name="T28" fmla="*/ 665 w 697"/>
                <a:gd name="T29" fmla="*/ 495 h 698"/>
                <a:gd name="T30" fmla="*/ 641 w 697"/>
                <a:gd name="T31" fmla="*/ 539 h 698"/>
                <a:gd name="T32" fmla="*/ 611 w 697"/>
                <a:gd name="T33" fmla="*/ 578 h 698"/>
                <a:gd name="T34" fmla="*/ 578 w 697"/>
                <a:gd name="T35" fmla="*/ 613 h 698"/>
                <a:gd name="T36" fmla="*/ 539 w 697"/>
                <a:gd name="T37" fmla="*/ 641 h 698"/>
                <a:gd name="T38" fmla="*/ 495 w 697"/>
                <a:gd name="T39" fmla="*/ 665 h 698"/>
                <a:gd name="T40" fmla="*/ 449 w 697"/>
                <a:gd name="T41" fmla="*/ 683 h 698"/>
                <a:gd name="T42" fmla="*/ 400 w 697"/>
                <a:gd name="T43" fmla="*/ 694 h 698"/>
                <a:gd name="T44" fmla="*/ 349 w 697"/>
                <a:gd name="T45" fmla="*/ 698 h 698"/>
                <a:gd name="T46" fmla="*/ 297 w 697"/>
                <a:gd name="T47" fmla="*/ 694 h 698"/>
                <a:gd name="T48" fmla="*/ 248 w 697"/>
                <a:gd name="T49" fmla="*/ 683 h 698"/>
                <a:gd name="T50" fmla="*/ 202 w 697"/>
                <a:gd name="T51" fmla="*/ 665 h 698"/>
                <a:gd name="T52" fmla="*/ 158 w 697"/>
                <a:gd name="T53" fmla="*/ 641 h 698"/>
                <a:gd name="T54" fmla="*/ 119 w 697"/>
                <a:gd name="T55" fmla="*/ 613 h 698"/>
                <a:gd name="T56" fmla="*/ 86 w 697"/>
                <a:gd name="T57" fmla="*/ 578 h 698"/>
                <a:gd name="T58" fmla="*/ 56 w 697"/>
                <a:gd name="T59" fmla="*/ 539 h 698"/>
                <a:gd name="T60" fmla="*/ 32 w 697"/>
                <a:gd name="T61" fmla="*/ 495 h 698"/>
                <a:gd name="T62" fmla="*/ 15 w 697"/>
                <a:gd name="T63" fmla="*/ 449 h 698"/>
                <a:gd name="T64" fmla="*/ 3 w 697"/>
                <a:gd name="T65" fmla="*/ 401 h 698"/>
                <a:gd name="T66" fmla="*/ 0 w 697"/>
                <a:gd name="T67" fmla="*/ 349 h 698"/>
                <a:gd name="T68" fmla="*/ 3 w 697"/>
                <a:gd name="T69" fmla="*/ 297 h 698"/>
                <a:gd name="T70" fmla="*/ 15 w 697"/>
                <a:gd name="T71" fmla="*/ 248 h 698"/>
                <a:gd name="T72" fmla="*/ 32 w 697"/>
                <a:gd name="T73" fmla="*/ 202 h 698"/>
                <a:gd name="T74" fmla="*/ 56 w 697"/>
                <a:gd name="T75" fmla="*/ 160 h 698"/>
                <a:gd name="T76" fmla="*/ 86 w 697"/>
                <a:gd name="T77" fmla="*/ 120 h 698"/>
                <a:gd name="T78" fmla="*/ 119 w 697"/>
                <a:gd name="T79" fmla="*/ 86 h 698"/>
                <a:gd name="T80" fmla="*/ 158 w 697"/>
                <a:gd name="T81" fmla="*/ 56 h 698"/>
                <a:gd name="T82" fmla="*/ 202 w 697"/>
                <a:gd name="T83" fmla="*/ 32 h 698"/>
                <a:gd name="T84" fmla="*/ 248 w 697"/>
                <a:gd name="T85" fmla="*/ 15 h 698"/>
                <a:gd name="T86" fmla="*/ 297 w 697"/>
                <a:gd name="T87" fmla="*/ 4 h 698"/>
                <a:gd name="T88" fmla="*/ 349 w 697"/>
                <a:gd name="T89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7" h="698">
                  <a:moveTo>
                    <a:pt x="349" y="0"/>
                  </a:moveTo>
                  <a:lnTo>
                    <a:pt x="400" y="4"/>
                  </a:lnTo>
                  <a:lnTo>
                    <a:pt x="449" y="15"/>
                  </a:lnTo>
                  <a:lnTo>
                    <a:pt x="495" y="32"/>
                  </a:lnTo>
                  <a:lnTo>
                    <a:pt x="539" y="56"/>
                  </a:lnTo>
                  <a:lnTo>
                    <a:pt x="578" y="86"/>
                  </a:lnTo>
                  <a:lnTo>
                    <a:pt x="611" y="120"/>
                  </a:lnTo>
                  <a:lnTo>
                    <a:pt x="641" y="160"/>
                  </a:lnTo>
                  <a:lnTo>
                    <a:pt x="665" y="202"/>
                  </a:lnTo>
                  <a:lnTo>
                    <a:pt x="682" y="248"/>
                  </a:lnTo>
                  <a:lnTo>
                    <a:pt x="694" y="297"/>
                  </a:lnTo>
                  <a:lnTo>
                    <a:pt x="697" y="349"/>
                  </a:lnTo>
                  <a:lnTo>
                    <a:pt x="694" y="401"/>
                  </a:lnTo>
                  <a:lnTo>
                    <a:pt x="682" y="449"/>
                  </a:lnTo>
                  <a:lnTo>
                    <a:pt x="665" y="495"/>
                  </a:lnTo>
                  <a:lnTo>
                    <a:pt x="641" y="539"/>
                  </a:lnTo>
                  <a:lnTo>
                    <a:pt x="611" y="578"/>
                  </a:lnTo>
                  <a:lnTo>
                    <a:pt x="578" y="613"/>
                  </a:lnTo>
                  <a:lnTo>
                    <a:pt x="539" y="641"/>
                  </a:lnTo>
                  <a:lnTo>
                    <a:pt x="495" y="665"/>
                  </a:lnTo>
                  <a:lnTo>
                    <a:pt x="449" y="683"/>
                  </a:lnTo>
                  <a:lnTo>
                    <a:pt x="400" y="694"/>
                  </a:lnTo>
                  <a:lnTo>
                    <a:pt x="349" y="698"/>
                  </a:lnTo>
                  <a:lnTo>
                    <a:pt x="297" y="694"/>
                  </a:lnTo>
                  <a:lnTo>
                    <a:pt x="248" y="683"/>
                  </a:lnTo>
                  <a:lnTo>
                    <a:pt x="202" y="665"/>
                  </a:lnTo>
                  <a:lnTo>
                    <a:pt x="158" y="641"/>
                  </a:lnTo>
                  <a:lnTo>
                    <a:pt x="119" y="613"/>
                  </a:lnTo>
                  <a:lnTo>
                    <a:pt x="86" y="578"/>
                  </a:lnTo>
                  <a:lnTo>
                    <a:pt x="56" y="539"/>
                  </a:lnTo>
                  <a:lnTo>
                    <a:pt x="32" y="495"/>
                  </a:lnTo>
                  <a:lnTo>
                    <a:pt x="15" y="449"/>
                  </a:lnTo>
                  <a:lnTo>
                    <a:pt x="3" y="401"/>
                  </a:lnTo>
                  <a:lnTo>
                    <a:pt x="0" y="349"/>
                  </a:lnTo>
                  <a:lnTo>
                    <a:pt x="3" y="297"/>
                  </a:lnTo>
                  <a:lnTo>
                    <a:pt x="15" y="248"/>
                  </a:lnTo>
                  <a:lnTo>
                    <a:pt x="32" y="202"/>
                  </a:lnTo>
                  <a:lnTo>
                    <a:pt x="56" y="160"/>
                  </a:lnTo>
                  <a:lnTo>
                    <a:pt x="86" y="120"/>
                  </a:lnTo>
                  <a:lnTo>
                    <a:pt x="119" y="86"/>
                  </a:lnTo>
                  <a:lnTo>
                    <a:pt x="158" y="56"/>
                  </a:lnTo>
                  <a:lnTo>
                    <a:pt x="202" y="32"/>
                  </a:lnTo>
                  <a:lnTo>
                    <a:pt x="248" y="15"/>
                  </a:lnTo>
                  <a:lnTo>
                    <a:pt x="297" y="4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Freeform 530">
              <a:extLst>
                <a:ext uri="{FF2B5EF4-FFF2-40B4-BE49-F238E27FC236}">
                  <a16:creationId xmlns="" xmlns:a16="http://schemas.microsoft.com/office/drawing/2014/main" id="{3547BFF8-EEAD-4F24-AC3F-4CEF7A72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" y="2948"/>
              <a:ext cx="752" cy="778"/>
            </a:xfrm>
            <a:custGeom>
              <a:avLst/>
              <a:gdLst>
                <a:gd name="T0" fmla="*/ 661 w 1506"/>
                <a:gd name="T1" fmla="*/ 500 h 1556"/>
                <a:gd name="T2" fmla="*/ 546 w 1506"/>
                <a:gd name="T3" fmla="*/ 570 h 1556"/>
                <a:gd name="T4" fmla="*/ 475 w 1506"/>
                <a:gd name="T5" fmla="*/ 685 h 1556"/>
                <a:gd name="T6" fmla="*/ 464 w 1506"/>
                <a:gd name="T7" fmla="*/ 825 h 1556"/>
                <a:gd name="T8" fmla="*/ 516 w 1506"/>
                <a:gd name="T9" fmla="*/ 951 h 1556"/>
                <a:gd name="T10" fmla="*/ 618 w 1506"/>
                <a:gd name="T11" fmla="*/ 1038 h 1556"/>
                <a:gd name="T12" fmla="*/ 753 w 1506"/>
                <a:gd name="T13" fmla="*/ 1071 h 1556"/>
                <a:gd name="T14" fmla="*/ 888 w 1506"/>
                <a:gd name="T15" fmla="*/ 1038 h 1556"/>
                <a:gd name="T16" fmla="*/ 989 w 1506"/>
                <a:gd name="T17" fmla="*/ 951 h 1556"/>
                <a:gd name="T18" fmla="*/ 1042 w 1506"/>
                <a:gd name="T19" fmla="*/ 825 h 1556"/>
                <a:gd name="T20" fmla="*/ 1032 w 1506"/>
                <a:gd name="T21" fmla="*/ 685 h 1556"/>
                <a:gd name="T22" fmla="*/ 960 w 1506"/>
                <a:gd name="T23" fmla="*/ 570 h 1556"/>
                <a:gd name="T24" fmla="*/ 846 w 1506"/>
                <a:gd name="T25" fmla="*/ 500 h 1556"/>
                <a:gd name="T26" fmla="*/ 623 w 1506"/>
                <a:gd name="T27" fmla="*/ 0 h 1556"/>
                <a:gd name="T28" fmla="*/ 935 w 1506"/>
                <a:gd name="T29" fmla="*/ 15 h 1556"/>
                <a:gd name="T30" fmla="*/ 984 w 1506"/>
                <a:gd name="T31" fmla="*/ 79 h 1556"/>
                <a:gd name="T32" fmla="*/ 1034 w 1506"/>
                <a:gd name="T33" fmla="*/ 238 h 1556"/>
                <a:gd name="T34" fmla="*/ 1218 w 1506"/>
                <a:gd name="T35" fmla="*/ 238 h 1556"/>
                <a:gd name="T36" fmla="*/ 1292 w 1506"/>
                <a:gd name="T37" fmla="*/ 226 h 1556"/>
                <a:gd name="T38" fmla="*/ 1349 w 1506"/>
                <a:gd name="T39" fmla="*/ 258 h 1556"/>
                <a:gd name="T40" fmla="*/ 1502 w 1506"/>
                <a:gd name="T41" fmla="*/ 527 h 1556"/>
                <a:gd name="T42" fmla="*/ 1495 w 1506"/>
                <a:gd name="T43" fmla="*/ 601 h 1556"/>
                <a:gd name="T44" fmla="*/ 1452 w 1506"/>
                <a:gd name="T45" fmla="*/ 646 h 1556"/>
                <a:gd name="T46" fmla="*/ 1362 w 1506"/>
                <a:gd name="T47" fmla="*/ 777 h 1556"/>
                <a:gd name="T48" fmla="*/ 1452 w 1506"/>
                <a:gd name="T49" fmla="*/ 910 h 1556"/>
                <a:gd name="T50" fmla="*/ 1498 w 1506"/>
                <a:gd name="T51" fmla="*/ 963 h 1556"/>
                <a:gd name="T52" fmla="*/ 1501 w 1506"/>
                <a:gd name="T53" fmla="*/ 1032 h 1556"/>
                <a:gd name="T54" fmla="*/ 1350 w 1506"/>
                <a:gd name="T55" fmla="*/ 1295 h 1556"/>
                <a:gd name="T56" fmla="*/ 1297 w 1506"/>
                <a:gd name="T57" fmla="*/ 1328 h 1556"/>
                <a:gd name="T58" fmla="*/ 1218 w 1506"/>
                <a:gd name="T59" fmla="*/ 1318 h 1556"/>
                <a:gd name="T60" fmla="*/ 1034 w 1506"/>
                <a:gd name="T61" fmla="*/ 1318 h 1556"/>
                <a:gd name="T62" fmla="*/ 984 w 1506"/>
                <a:gd name="T63" fmla="*/ 1477 h 1556"/>
                <a:gd name="T64" fmla="*/ 935 w 1506"/>
                <a:gd name="T65" fmla="*/ 1541 h 1556"/>
                <a:gd name="T66" fmla="*/ 623 w 1506"/>
                <a:gd name="T67" fmla="*/ 1556 h 1556"/>
                <a:gd name="T68" fmla="*/ 548 w 1506"/>
                <a:gd name="T69" fmla="*/ 1525 h 1556"/>
                <a:gd name="T70" fmla="*/ 517 w 1506"/>
                <a:gd name="T71" fmla="*/ 1450 h 1556"/>
                <a:gd name="T72" fmla="*/ 427 w 1506"/>
                <a:gd name="T73" fmla="*/ 1291 h 1556"/>
                <a:gd name="T74" fmla="*/ 263 w 1506"/>
                <a:gd name="T75" fmla="*/ 1328 h 1556"/>
                <a:gd name="T76" fmla="*/ 189 w 1506"/>
                <a:gd name="T77" fmla="*/ 1320 h 1556"/>
                <a:gd name="T78" fmla="*/ 144 w 1506"/>
                <a:gd name="T79" fmla="*/ 1279 h 1556"/>
                <a:gd name="T80" fmla="*/ 0 w 1506"/>
                <a:gd name="T81" fmla="*/ 1009 h 1556"/>
                <a:gd name="T82" fmla="*/ 18 w 1506"/>
                <a:gd name="T83" fmla="*/ 942 h 1556"/>
                <a:gd name="T84" fmla="*/ 152 w 1506"/>
                <a:gd name="T85" fmla="*/ 853 h 1556"/>
                <a:gd name="T86" fmla="*/ 147 w 1506"/>
                <a:gd name="T87" fmla="*/ 740 h 1556"/>
                <a:gd name="T88" fmla="*/ 34 w 1506"/>
                <a:gd name="T89" fmla="*/ 631 h 1556"/>
                <a:gd name="T90" fmla="*/ 2 w 1506"/>
                <a:gd name="T91" fmla="*/ 570 h 1556"/>
                <a:gd name="T92" fmla="*/ 14 w 1506"/>
                <a:gd name="T93" fmla="*/ 500 h 1556"/>
                <a:gd name="T94" fmla="*/ 171 w 1506"/>
                <a:gd name="T95" fmla="*/ 246 h 1556"/>
                <a:gd name="T96" fmla="*/ 236 w 1506"/>
                <a:gd name="T97" fmla="*/ 225 h 1556"/>
                <a:gd name="T98" fmla="*/ 386 w 1506"/>
                <a:gd name="T99" fmla="*/ 294 h 1556"/>
                <a:gd name="T100" fmla="*/ 517 w 1506"/>
                <a:gd name="T101" fmla="*/ 216 h 1556"/>
                <a:gd name="T102" fmla="*/ 532 w 1506"/>
                <a:gd name="T103" fmla="*/ 52 h 1556"/>
                <a:gd name="T104" fmla="*/ 596 w 1506"/>
                <a:gd name="T105" fmla="*/ 4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56">
                  <a:moveTo>
                    <a:pt x="753" y="485"/>
                  </a:moveTo>
                  <a:lnTo>
                    <a:pt x="706" y="489"/>
                  </a:lnTo>
                  <a:lnTo>
                    <a:pt x="661" y="500"/>
                  </a:lnTo>
                  <a:lnTo>
                    <a:pt x="618" y="518"/>
                  </a:lnTo>
                  <a:lnTo>
                    <a:pt x="580" y="541"/>
                  </a:lnTo>
                  <a:lnTo>
                    <a:pt x="546" y="570"/>
                  </a:lnTo>
                  <a:lnTo>
                    <a:pt x="516" y="605"/>
                  </a:lnTo>
                  <a:lnTo>
                    <a:pt x="492" y="643"/>
                  </a:lnTo>
                  <a:lnTo>
                    <a:pt x="475" y="685"/>
                  </a:lnTo>
                  <a:lnTo>
                    <a:pt x="464" y="730"/>
                  </a:lnTo>
                  <a:lnTo>
                    <a:pt x="460" y="777"/>
                  </a:lnTo>
                  <a:lnTo>
                    <a:pt x="464" y="825"/>
                  </a:lnTo>
                  <a:lnTo>
                    <a:pt x="475" y="871"/>
                  </a:lnTo>
                  <a:lnTo>
                    <a:pt x="492" y="912"/>
                  </a:lnTo>
                  <a:lnTo>
                    <a:pt x="516" y="951"/>
                  </a:lnTo>
                  <a:lnTo>
                    <a:pt x="546" y="984"/>
                  </a:lnTo>
                  <a:lnTo>
                    <a:pt x="580" y="1014"/>
                  </a:lnTo>
                  <a:lnTo>
                    <a:pt x="618" y="1038"/>
                  </a:lnTo>
                  <a:lnTo>
                    <a:pt x="661" y="1056"/>
                  </a:lnTo>
                  <a:lnTo>
                    <a:pt x="706" y="1067"/>
                  </a:lnTo>
                  <a:lnTo>
                    <a:pt x="753" y="1071"/>
                  </a:lnTo>
                  <a:lnTo>
                    <a:pt x="801" y="1067"/>
                  </a:lnTo>
                  <a:lnTo>
                    <a:pt x="846" y="1056"/>
                  </a:lnTo>
                  <a:lnTo>
                    <a:pt x="888" y="1038"/>
                  </a:lnTo>
                  <a:lnTo>
                    <a:pt x="925" y="1014"/>
                  </a:lnTo>
                  <a:lnTo>
                    <a:pt x="960" y="984"/>
                  </a:lnTo>
                  <a:lnTo>
                    <a:pt x="989" y="951"/>
                  </a:lnTo>
                  <a:lnTo>
                    <a:pt x="1013" y="912"/>
                  </a:lnTo>
                  <a:lnTo>
                    <a:pt x="1032" y="871"/>
                  </a:lnTo>
                  <a:lnTo>
                    <a:pt x="1042" y="825"/>
                  </a:lnTo>
                  <a:lnTo>
                    <a:pt x="1047" y="777"/>
                  </a:lnTo>
                  <a:lnTo>
                    <a:pt x="1042" y="730"/>
                  </a:lnTo>
                  <a:lnTo>
                    <a:pt x="1032" y="685"/>
                  </a:lnTo>
                  <a:lnTo>
                    <a:pt x="1013" y="643"/>
                  </a:lnTo>
                  <a:lnTo>
                    <a:pt x="989" y="605"/>
                  </a:lnTo>
                  <a:lnTo>
                    <a:pt x="960" y="570"/>
                  </a:lnTo>
                  <a:lnTo>
                    <a:pt x="925" y="541"/>
                  </a:lnTo>
                  <a:lnTo>
                    <a:pt x="888" y="518"/>
                  </a:lnTo>
                  <a:lnTo>
                    <a:pt x="846" y="500"/>
                  </a:lnTo>
                  <a:lnTo>
                    <a:pt x="801" y="489"/>
                  </a:lnTo>
                  <a:lnTo>
                    <a:pt x="753" y="485"/>
                  </a:lnTo>
                  <a:close/>
                  <a:moveTo>
                    <a:pt x="623" y="0"/>
                  </a:moveTo>
                  <a:lnTo>
                    <a:pt x="882" y="0"/>
                  </a:lnTo>
                  <a:lnTo>
                    <a:pt x="910" y="4"/>
                  </a:lnTo>
                  <a:lnTo>
                    <a:pt x="935" y="15"/>
                  </a:lnTo>
                  <a:lnTo>
                    <a:pt x="957" y="31"/>
                  </a:lnTo>
                  <a:lnTo>
                    <a:pt x="974" y="52"/>
                  </a:lnTo>
                  <a:lnTo>
                    <a:pt x="984" y="79"/>
                  </a:lnTo>
                  <a:lnTo>
                    <a:pt x="988" y="106"/>
                  </a:lnTo>
                  <a:lnTo>
                    <a:pt x="988" y="216"/>
                  </a:lnTo>
                  <a:lnTo>
                    <a:pt x="1034" y="238"/>
                  </a:lnTo>
                  <a:lnTo>
                    <a:pt x="1079" y="264"/>
                  </a:lnTo>
                  <a:lnTo>
                    <a:pt x="1120" y="294"/>
                  </a:lnTo>
                  <a:lnTo>
                    <a:pt x="1218" y="238"/>
                  </a:lnTo>
                  <a:lnTo>
                    <a:pt x="1242" y="227"/>
                  </a:lnTo>
                  <a:lnTo>
                    <a:pt x="1270" y="225"/>
                  </a:lnTo>
                  <a:lnTo>
                    <a:pt x="1292" y="226"/>
                  </a:lnTo>
                  <a:lnTo>
                    <a:pt x="1312" y="233"/>
                  </a:lnTo>
                  <a:lnTo>
                    <a:pt x="1332" y="243"/>
                  </a:lnTo>
                  <a:lnTo>
                    <a:pt x="1349" y="258"/>
                  </a:lnTo>
                  <a:lnTo>
                    <a:pt x="1362" y="277"/>
                  </a:lnTo>
                  <a:lnTo>
                    <a:pt x="1491" y="500"/>
                  </a:lnTo>
                  <a:lnTo>
                    <a:pt x="1502" y="527"/>
                  </a:lnTo>
                  <a:lnTo>
                    <a:pt x="1506" y="554"/>
                  </a:lnTo>
                  <a:lnTo>
                    <a:pt x="1502" y="581"/>
                  </a:lnTo>
                  <a:lnTo>
                    <a:pt x="1495" y="601"/>
                  </a:lnTo>
                  <a:lnTo>
                    <a:pt x="1483" y="619"/>
                  </a:lnTo>
                  <a:lnTo>
                    <a:pt x="1470" y="634"/>
                  </a:lnTo>
                  <a:lnTo>
                    <a:pt x="1452" y="646"/>
                  </a:lnTo>
                  <a:lnTo>
                    <a:pt x="1355" y="702"/>
                  </a:lnTo>
                  <a:lnTo>
                    <a:pt x="1360" y="740"/>
                  </a:lnTo>
                  <a:lnTo>
                    <a:pt x="1362" y="777"/>
                  </a:lnTo>
                  <a:lnTo>
                    <a:pt x="1360" y="816"/>
                  </a:lnTo>
                  <a:lnTo>
                    <a:pt x="1355" y="853"/>
                  </a:lnTo>
                  <a:lnTo>
                    <a:pt x="1452" y="910"/>
                  </a:lnTo>
                  <a:lnTo>
                    <a:pt x="1472" y="925"/>
                  </a:lnTo>
                  <a:lnTo>
                    <a:pt x="1487" y="942"/>
                  </a:lnTo>
                  <a:lnTo>
                    <a:pt x="1498" y="963"/>
                  </a:lnTo>
                  <a:lnTo>
                    <a:pt x="1505" y="986"/>
                  </a:lnTo>
                  <a:lnTo>
                    <a:pt x="1506" y="1009"/>
                  </a:lnTo>
                  <a:lnTo>
                    <a:pt x="1501" y="1032"/>
                  </a:lnTo>
                  <a:lnTo>
                    <a:pt x="1491" y="1054"/>
                  </a:lnTo>
                  <a:lnTo>
                    <a:pt x="1362" y="1279"/>
                  </a:lnTo>
                  <a:lnTo>
                    <a:pt x="1350" y="1295"/>
                  </a:lnTo>
                  <a:lnTo>
                    <a:pt x="1335" y="1309"/>
                  </a:lnTo>
                  <a:lnTo>
                    <a:pt x="1317" y="1320"/>
                  </a:lnTo>
                  <a:lnTo>
                    <a:pt x="1297" y="1328"/>
                  </a:lnTo>
                  <a:lnTo>
                    <a:pt x="1270" y="1331"/>
                  </a:lnTo>
                  <a:lnTo>
                    <a:pt x="1242" y="1328"/>
                  </a:lnTo>
                  <a:lnTo>
                    <a:pt x="1218" y="1318"/>
                  </a:lnTo>
                  <a:lnTo>
                    <a:pt x="1120" y="1262"/>
                  </a:lnTo>
                  <a:lnTo>
                    <a:pt x="1079" y="1291"/>
                  </a:lnTo>
                  <a:lnTo>
                    <a:pt x="1034" y="1318"/>
                  </a:lnTo>
                  <a:lnTo>
                    <a:pt x="988" y="1340"/>
                  </a:lnTo>
                  <a:lnTo>
                    <a:pt x="988" y="1450"/>
                  </a:lnTo>
                  <a:lnTo>
                    <a:pt x="984" y="1477"/>
                  </a:lnTo>
                  <a:lnTo>
                    <a:pt x="974" y="1504"/>
                  </a:lnTo>
                  <a:lnTo>
                    <a:pt x="957" y="1525"/>
                  </a:lnTo>
                  <a:lnTo>
                    <a:pt x="935" y="1541"/>
                  </a:lnTo>
                  <a:lnTo>
                    <a:pt x="910" y="1552"/>
                  </a:lnTo>
                  <a:lnTo>
                    <a:pt x="882" y="1556"/>
                  </a:lnTo>
                  <a:lnTo>
                    <a:pt x="623" y="1556"/>
                  </a:lnTo>
                  <a:lnTo>
                    <a:pt x="596" y="1552"/>
                  </a:lnTo>
                  <a:lnTo>
                    <a:pt x="570" y="1541"/>
                  </a:lnTo>
                  <a:lnTo>
                    <a:pt x="548" y="1525"/>
                  </a:lnTo>
                  <a:lnTo>
                    <a:pt x="532" y="1504"/>
                  </a:lnTo>
                  <a:lnTo>
                    <a:pt x="521" y="1477"/>
                  </a:lnTo>
                  <a:lnTo>
                    <a:pt x="517" y="1450"/>
                  </a:lnTo>
                  <a:lnTo>
                    <a:pt x="517" y="1340"/>
                  </a:lnTo>
                  <a:lnTo>
                    <a:pt x="471" y="1318"/>
                  </a:lnTo>
                  <a:lnTo>
                    <a:pt x="427" y="1291"/>
                  </a:lnTo>
                  <a:lnTo>
                    <a:pt x="385" y="1262"/>
                  </a:lnTo>
                  <a:lnTo>
                    <a:pt x="289" y="1318"/>
                  </a:lnTo>
                  <a:lnTo>
                    <a:pt x="263" y="1328"/>
                  </a:lnTo>
                  <a:lnTo>
                    <a:pt x="235" y="1331"/>
                  </a:lnTo>
                  <a:lnTo>
                    <a:pt x="208" y="1328"/>
                  </a:lnTo>
                  <a:lnTo>
                    <a:pt x="189" y="1320"/>
                  </a:lnTo>
                  <a:lnTo>
                    <a:pt x="171" y="1309"/>
                  </a:lnTo>
                  <a:lnTo>
                    <a:pt x="155" y="1295"/>
                  </a:lnTo>
                  <a:lnTo>
                    <a:pt x="144" y="1279"/>
                  </a:lnTo>
                  <a:lnTo>
                    <a:pt x="14" y="1054"/>
                  </a:lnTo>
                  <a:lnTo>
                    <a:pt x="4" y="1032"/>
                  </a:lnTo>
                  <a:lnTo>
                    <a:pt x="0" y="1009"/>
                  </a:lnTo>
                  <a:lnTo>
                    <a:pt x="2" y="986"/>
                  </a:lnTo>
                  <a:lnTo>
                    <a:pt x="8" y="963"/>
                  </a:lnTo>
                  <a:lnTo>
                    <a:pt x="18" y="942"/>
                  </a:lnTo>
                  <a:lnTo>
                    <a:pt x="34" y="925"/>
                  </a:lnTo>
                  <a:lnTo>
                    <a:pt x="53" y="910"/>
                  </a:lnTo>
                  <a:lnTo>
                    <a:pt x="152" y="853"/>
                  </a:lnTo>
                  <a:lnTo>
                    <a:pt x="147" y="816"/>
                  </a:lnTo>
                  <a:lnTo>
                    <a:pt x="144" y="777"/>
                  </a:lnTo>
                  <a:lnTo>
                    <a:pt x="147" y="740"/>
                  </a:lnTo>
                  <a:lnTo>
                    <a:pt x="152" y="702"/>
                  </a:lnTo>
                  <a:lnTo>
                    <a:pt x="53" y="646"/>
                  </a:lnTo>
                  <a:lnTo>
                    <a:pt x="34" y="631"/>
                  </a:lnTo>
                  <a:lnTo>
                    <a:pt x="18" y="613"/>
                  </a:lnTo>
                  <a:lnTo>
                    <a:pt x="8" y="593"/>
                  </a:lnTo>
                  <a:lnTo>
                    <a:pt x="2" y="570"/>
                  </a:lnTo>
                  <a:lnTo>
                    <a:pt x="0" y="546"/>
                  </a:lnTo>
                  <a:lnTo>
                    <a:pt x="4" y="523"/>
                  </a:lnTo>
                  <a:lnTo>
                    <a:pt x="14" y="500"/>
                  </a:lnTo>
                  <a:lnTo>
                    <a:pt x="144" y="277"/>
                  </a:lnTo>
                  <a:lnTo>
                    <a:pt x="155" y="259"/>
                  </a:lnTo>
                  <a:lnTo>
                    <a:pt x="171" y="246"/>
                  </a:lnTo>
                  <a:lnTo>
                    <a:pt x="189" y="235"/>
                  </a:lnTo>
                  <a:lnTo>
                    <a:pt x="208" y="228"/>
                  </a:lnTo>
                  <a:lnTo>
                    <a:pt x="236" y="225"/>
                  </a:lnTo>
                  <a:lnTo>
                    <a:pt x="263" y="227"/>
                  </a:lnTo>
                  <a:lnTo>
                    <a:pt x="289" y="238"/>
                  </a:lnTo>
                  <a:lnTo>
                    <a:pt x="386" y="294"/>
                  </a:lnTo>
                  <a:lnTo>
                    <a:pt x="427" y="264"/>
                  </a:lnTo>
                  <a:lnTo>
                    <a:pt x="471" y="238"/>
                  </a:lnTo>
                  <a:lnTo>
                    <a:pt x="517" y="216"/>
                  </a:lnTo>
                  <a:lnTo>
                    <a:pt x="517" y="106"/>
                  </a:lnTo>
                  <a:lnTo>
                    <a:pt x="521" y="79"/>
                  </a:lnTo>
                  <a:lnTo>
                    <a:pt x="532" y="52"/>
                  </a:lnTo>
                  <a:lnTo>
                    <a:pt x="548" y="31"/>
                  </a:lnTo>
                  <a:lnTo>
                    <a:pt x="570" y="15"/>
                  </a:lnTo>
                  <a:lnTo>
                    <a:pt x="596" y="4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6" name="Group 533">
            <a:extLst>
              <a:ext uri="{FF2B5EF4-FFF2-40B4-BE49-F238E27FC236}">
                <a16:creationId xmlns="" xmlns:a16="http://schemas.microsoft.com/office/drawing/2014/main" id="{FD492372-C35A-4885-9485-FE9AE166D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965" y="3248397"/>
            <a:ext cx="428178" cy="387478"/>
            <a:chOff x="559" y="1410"/>
            <a:chExt cx="2062" cy="1866"/>
          </a:xfrm>
          <a:solidFill>
            <a:schemeClr val="bg1"/>
          </a:solidFill>
        </p:grpSpPr>
        <p:sp>
          <p:nvSpPr>
            <p:cNvPr id="37" name="Freeform 535">
              <a:extLst>
                <a:ext uri="{FF2B5EF4-FFF2-40B4-BE49-F238E27FC236}">
                  <a16:creationId xmlns="" xmlns:a16="http://schemas.microsoft.com/office/drawing/2014/main" id="{ADCE6EE6-91B5-4B31-82F2-F151DD7AD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" y="1410"/>
              <a:ext cx="1553" cy="1102"/>
            </a:xfrm>
            <a:custGeom>
              <a:avLst/>
              <a:gdLst>
                <a:gd name="T0" fmla="*/ 269 w 3106"/>
                <a:gd name="T1" fmla="*/ 0 h 2204"/>
                <a:gd name="T2" fmla="*/ 2837 w 3106"/>
                <a:gd name="T3" fmla="*/ 0 h 2204"/>
                <a:gd name="T4" fmla="*/ 2881 w 3106"/>
                <a:gd name="T5" fmla="*/ 3 h 2204"/>
                <a:gd name="T6" fmla="*/ 2922 w 3106"/>
                <a:gd name="T7" fmla="*/ 14 h 2204"/>
                <a:gd name="T8" fmla="*/ 2961 w 3106"/>
                <a:gd name="T9" fmla="*/ 30 h 2204"/>
                <a:gd name="T10" fmla="*/ 2996 w 3106"/>
                <a:gd name="T11" fmla="*/ 51 h 2204"/>
                <a:gd name="T12" fmla="*/ 3027 w 3106"/>
                <a:gd name="T13" fmla="*/ 79 h 2204"/>
                <a:gd name="T14" fmla="*/ 3053 w 3106"/>
                <a:gd name="T15" fmla="*/ 110 h 2204"/>
                <a:gd name="T16" fmla="*/ 3076 w 3106"/>
                <a:gd name="T17" fmla="*/ 145 h 2204"/>
                <a:gd name="T18" fmla="*/ 3092 w 3106"/>
                <a:gd name="T19" fmla="*/ 183 h 2204"/>
                <a:gd name="T20" fmla="*/ 3102 w 3106"/>
                <a:gd name="T21" fmla="*/ 224 h 2204"/>
                <a:gd name="T22" fmla="*/ 3106 w 3106"/>
                <a:gd name="T23" fmla="*/ 268 h 2204"/>
                <a:gd name="T24" fmla="*/ 3106 w 3106"/>
                <a:gd name="T25" fmla="*/ 1187 h 2204"/>
                <a:gd name="T26" fmla="*/ 3052 w 3106"/>
                <a:gd name="T27" fmla="*/ 1161 h 2204"/>
                <a:gd name="T28" fmla="*/ 2998 w 3106"/>
                <a:gd name="T29" fmla="*/ 1138 h 2204"/>
                <a:gd name="T30" fmla="*/ 2943 w 3106"/>
                <a:gd name="T31" fmla="*/ 1122 h 2204"/>
                <a:gd name="T32" fmla="*/ 2887 w 3106"/>
                <a:gd name="T33" fmla="*/ 1113 h 2204"/>
                <a:gd name="T34" fmla="*/ 2829 w 3106"/>
                <a:gd name="T35" fmla="*/ 1110 h 2204"/>
                <a:gd name="T36" fmla="*/ 2829 w 3106"/>
                <a:gd name="T37" fmla="*/ 268 h 2204"/>
                <a:gd name="T38" fmla="*/ 269 w 3106"/>
                <a:gd name="T39" fmla="*/ 275 h 2204"/>
                <a:gd name="T40" fmla="*/ 276 w 3106"/>
                <a:gd name="T41" fmla="*/ 1935 h 2204"/>
                <a:gd name="T42" fmla="*/ 1726 w 3106"/>
                <a:gd name="T43" fmla="*/ 1931 h 2204"/>
                <a:gd name="T44" fmla="*/ 1726 w 3106"/>
                <a:gd name="T45" fmla="*/ 1950 h 2204"/>
                <a:gd name="T46" fmla="*/ 1727 w 3106"/>
                <a:gd name="T47" fmla="*/ 1969 h 2204"/>
                <a:gd name="T48" fmla="*/ 1754 w 3106"/>
                <a:gd name="T49" fmla="*/ 2204 h 2204"/>
                <a:gd name="T50" fmla="*/ 269 w 3106"/>
                <a:gd name="T51" fmla="*/ 2204 h 2204"/>
                <a:gd name="T52" fmla="*/ 225 w 3106"/>
                <a:gd name="T53" fmla="*/ 2200 h 2204"/>
                <a:gd name="T54" fmla="*/ 184 w 3106"/>
                <a:gd name="T55" fmla="*/ 2190 h 2204"/>
                <a:gd name="T56" fmla="*/ 145 w 3106"/>
                <a:gd name="T57" fmla="*/ 2174 h 2204"/>
                <a:gd name="T58" fmla="*/ 110 w 3106"/>
                <a:gd name="T59" fmla="*/ 2152 h 2204"/>
                <a:gd name="T60" fmla="*/ 78 w 3106"/>
                <a:gd name="T61" fmla="*/ 2125 h 2204"/>
                <a:gd name="T62" fmla="*/ 52 w 3106"/>
                <a:gd name="T63" fmla="*/ 2094 h 2204"/>
                <a:gd name="T64" fmla="*/ 30 w 3106"/>
                <a:gd name="T65" fmla="*/ 2059 h 2204"/>
                <a:gd name="T66" fmla="*/ 13 w 3106"/>
                <a:gd name="T67" fmla="*/ 2020 h 2204"/>
                <a:gd name="T68" fmla="*/ 3 w 3106"/>
                <a:gd name="T69" fmla="*/ 1979 h 2204"/>
                <a:gd name="T70" fmla="*/ 0 w 3106"/>
                <a:gd name="T71" fmla="*/ 1935 h 2204"/>
                <a:gd name="T72" fmla="*/ 0 w 3106"/>
                <a:gd name="T73" fmla="*/ 268 h 2204"/>
                <a:gd name="T74" fmla="*/ 3 w 3106"/>
                <a:gd name="T75" fmla="*/ 224 h 2204"/>
                <a:gd name="T76" fmla="*/ 13 w 3106"/>
                <a:gd name="T77" fmla="*/ 183 h 2204"/>
                <a:gd name="T78" fmla="*/ 30 w 3106"/>
                <a:gd name="T79" fmla="*/ 145 h 2204"/>
                <a:gd name="T80" fmla="*/ 52 w 3106"/>
                <a:gd name="T81" fmla="*/ 110 h 2204"/>
                <a:gd name="T82" fmla="*/ 78 w 3106"/>
                <a:gd name="T83" fmla="*/ 79 h 2204"/>
                <a:gd name="T84" fmla="*/ 110 w 3106"/>
                <a:gd name="T85" fmla="*/ 51 h 2204"/>
                <a:gd name="T86" fmla="*/ 145 w 3106"/>
                <a:gd name="T87" fmla="*/ 30 h 2204"/>
                <a:gd name="T88" fmla="*/ 184 w 3106"/>
                <a:gd name="T89" fmla="*/ 14 h 2204"/>
                <a:gd name="T90" fmla="*/ 225 w 3106"/>
                <a:gd name="T91" fmla="*/ 3 h 2204"/>
                <a:gd name="T92" fmla="*/ 269 w 3106"/>
                <a:gd name="T93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6" h="2204">
                  <a:moveTo>
                    <a:pt x="269" y="0"/>
                  </a:moveTo>
                  <a:lnTo>
                    <a:pt x="2837" y="0"/>
                  </a:lnTo>
                  <a:lnTo>
                    <a:pt x="2881" y="3"/>
                  </a:lnTo>
                  <a:lnTo>
                    <a:pt x="2922" y="14"/>
                  </a:lnTo>
                  <a:lnTo>
                    <a:pt x="2961" y="30"/>
                  </a:lnTo>
                  <a:lnTo>
                    <a:pt x="2996" y="51"/>
                  </a:lnTo>
                  <a:lnTo>
                    <a:pt x="3027" y="79"/>
                  </a:lnTo>
                  <a:lnTo>
                    <a:pt x="3053" y="110"/>
                  </a:lnTo>
                  <a:lnTo>
                    <a:pt x="3076" y="145"/>
                  </a:lnTo>
                  <a:lnTo>
                    <a:pt x="3092" y="183"/>
                  </a:lnTo>
                  <a:lnTo>
                    <a:pt x="3102" y="224"/>
                  </a:lnTo>
                  <a:lnTo>
                    <a:pt x="3106" y="268"/>
                  </a:lnTo>
                  <a:lnTo>
                    <a:pt x="3106" y="1187"/>
                  </a:lnTo>
                  <a:lnTo>
                    <a:pt x="3052" y="1161"/>
                  </a:lnTo>
                  <a:lnTo>
                    <a:pt x="2998" y="1138"/>
                  </a:lnTo>
                  <a:lnTo>
                    <a:pt x="2943" y="1122"/>
                  </a:lnTo>
                  <a:lnTo>
                    <a:pt x="2887" y="1113"/>
                  </a:lnTo>
                  <a:lnTo>
                    <a:pt x="2829" y="1110"/>
                  </a:lnTo>
                  <a:lnTo>
                    <a:pt x="2829" y="268"/>
                  </a:lnTo>
                  <a:lnTo>
                    <a:pt x="269" y="275"/>
                  </a:lnTo>
                  <a:lnTo>
                    <a:pt x="276" y="1935"/>
                  </a:lnTo>
                  <a:lnTo>
                    <a:pt x="1726" y="1931"/>
                  </a:lnTo>
                  <a:lnTo>
                    <a:pt x="1726" y="1950"/>
                  </a:lnTo>
                  <a:lnTo>
                    <a:pt x="1727" y="1969"/>
                  </a:lnTo>
                  <a:lnTo>
                    <a:pt x="1754" y="2204"/>
                  </a:lnTo>
                  <a:lnTo>
                    <a:pt x="269" y="2204"/>
                  </a:lnTo>
                  <a:lnTo>
                    <a:pt x="225" y="2200"/>
                  </a:lnTo>
                  <a:lnTo>
                    <a:pt x="184" y="2190"/>
                  </a:lnTo>
                  <a:lnTo>
                    <a:pt x="145" y="2174"/>
                  </a:lnTo>
                  <a:lnTo>
                    <a:pt x="110" y="2152"/>
                  </a:lnTo>
                  <a:lnTo>
                    <a:pt x="78" y="2125"/>
                  </a:lnTo>
                  <a:lnTo>
                    <a:pt x="52" y="2094"/>
                  </a:lnTo>
                  <a:lnTo>
                    <a:pt x="30" y="2059"/>
                  </a:lnTo>
                  <a:lnTo>
                    <a:pt x="13" y="2020"/>
                  </a:lnTo>
                  <a:lnTo>
                    <a:pt x="3" y="1979"/>
                  </a:lnTo>
                  <a:lnTo>
                    <a:pt x="0" y="1935"/>
                  </a:lnTo>
                  <a:lnTo>
                    <a:pt x="0" y="268"/>
                  </a:lnTo>
                  <a:lnTo>
                    <a:pt x="3" y="224"/>
                  </a:lnTo>
                  <a:lnTo>
                    <a:pt x="13" y="183"/>
                  </a:lnTo>
                  <a:lnTo>
                    <a:pt x="30" y="145"/>
                  </a:lnTo>
                  <a:lnTo>
                    <a:pt x="52" y="110"/>
                  </a:lnTo>
                  <a:lnTo>
                    <a:pt x="78" y="79"/>
                  </a:lnTo>
                  <a:lnTo>
                    <a:pt x="110" y="51"/>
                  </a:lnTo>
                  <a:lnTo>
                    <a:pt x="145" y="30"/>
                  </a:lnTo>
                  <a:lnTo>
                    <a:pt x="184" y="14"/>
                  </a:lnTo>
                  <a:lnTo>
                    <a:pt x="225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536">
              <a:extLst>
                <a:ext uri="{FF2B5EF4-FFF2-40B4-BE49-F238E27FC236}">
                  <a16:creationId xmlns="" xmlns:a16="http://schemas.microsoft.com/office/drawing/2014/main" id="{794A13CC-6689-4887-9CE3-2451300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" y="2627"/>
              <a:ext cx="1063" cy="207"/>
            </a:xfrm>
            <a:custGeom>
              <a:avLst/>
              <a:gdLst>
                <a:gd name="T0" fmla="*/ 208 w 2126"/>
                <a:gd name="T1" fmla="*/ 0 h 414"/>
                <a:gd name="T2" fmla="*/ 2076 w 2126"/>
                <a:gd name="T3" fmla="*/ 0 h 414"/>
                <a:gd name="T4" fmla="*/ 2121 w 2126"/>
                <a:gd name="T5" fmla="*/ 387 h 414"/>
                <a:gd name="T6" fmla="*/ 2124 w 2126"/>
                <a:gd name="T7" fmla="*/ 400 h 414"/>
                <a:gd name="T8" fmla="*/ 2126 w 2126"/>
                <a:gd name="T9" fmla="*/ 414 h 414"/>
                <a:gd name="T10" fmla="*/ 208 w 2126"/>
                <a:gd name="T11" fmla="*/ 414 h 414"/>
                <a:gd name="T12" fmla="*/ 170 w 2126"/>
                <a:gd name="T13" fmla="*/ 412 h 414"/>
                <a:gd name="T14" fmla="*/ 135 w 2126"/>
                <a:gd name="T15" fmla="*/ 402 h 414"/>
                <a:gd name="T16" fmla="*/ 103 w 2126"/>
                <a:gd name="T17" fmla="*/ 387 h 414"/>
                <a:gd name="T18" fmla="*/ 74 w 2126"/>
                <a:gd name="T19" fmla="*/ 367 h 414"/>
                <a:gd name="T20" fmla="*/ 49 w 2126"/>
                <a:gd name="T21" fmla="*/ 342 h 414"/>
                <a:gd name="T22" fmla="*/ 29 w 2126"/>
                <a:gd name="T23" fmla="*/ 312 h 414"/>
                <a:gd name="T24" fmla="*/ 13 w 2126"/>
                <a:gd name="T25" fmla="*/ 280 h 414"/>
                <a:gd name="T26" fmla="*/ 4 w 2126"/>
                <a:gd name="T27" fmla="*/ 245 h 414"/>
                <a:gd name="T28" fmla="*/ 0 w 2126"/>
                <a:gd name="T29" fmla="*/ 208 h 414"/>
                <a:gd name="T30" fmla="*/ 4 w 2126"/>
                <a:gd name="T31" fmla="*/ 170 h 414"/>
                <a:gd name="T32" fmla="*/ 13 w 2126"/>
                <a:gd name="T33" fmla="*/ 135 h 414"/>
                <a:gd name="T34" fmla="*/ 29 w 2126"/>
                <a:gd name="T35" fmla="*/ 103 h 414"/>
                <a:gd name="T36" fmla="*/ 49 w 2126"/>
                <a:gd name="T37" fmla="*/ 74 h 414"/>
                <a:gd name="T38" fmla="*/ 74 w 2126"/>
                <a:gd name="T39" fmla="*/ 49 h 414"/>
                <a:gd name="T40" fmla="*/ 103 w 2126"/>
                <a:gd name="T41" fmla="*/ 29 h 414"/>
                <a:gd name="T42" fmla="*/ 135 w 2126"/>
                <a:gd name="T43" fmla="*/ 14 h 414"/>
                <a:gd name="T44" fmla="*/ 170 w 2126"/>
                <a:gd name="T45" fmla="*/ 4 h 414"/>
                <a:gd name="T46" fmla="*/ 208 w 2126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6" h="414">
                  <a:moveTo>
                    <a:pt x="208" y="0"/>
                  </a:moveTo>
                  <a:lnTo>
                    <a:pt x="2076" y="0"/>
                  </a:lnTo>
                  <a:lnTo>
                    <a:pt x="2121" y="387"/>
                  </a:lnTo>
                  <a:lnTo>
                    <a:pt x="2124" y="400"/>
                  </a:lnTo>
                  <a:lnTo>
                    <a:pt x="2126" y="414"/>
                  </a:lnTo>
                  <a:lnTo>
                    <a:pt x="208" y="414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3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3" y="280"/>
                  </a:lnTo>
                  <a:lnTo>
                    <a:pt x="4" y="245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3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3" y="29"/>
                  </a:lnTo>
                  <a:lnTo>
                    <a:pt x="135" y="14"/>
                  </a:lnTo>
                  <a:lnTo>
                    <a:pt x="170" y="4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Freeform 537">
              <a:extLst>
                <a:ext uri="{FF2B5EF4-FFF2-40B4-BE49-F238E27FC236}">
                  <a16:creationId xmlns="" xmlns:a16="http://schemas.microsoft.com/office/drawing/2014/main" id="{64624D53-65A7-4266-9B81-345117A6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166"/>
              <a:ext cx="667" cy="958"/>
            </a:xfrm>
            <a:custGeom>
              <a:avLst/>
              <a:gdLst>
                <a:gd name="T0" fmla="*/ 699 w 1333"/>
                <a:gd name="T1" fmla="*/ 0 h 1918"/>
                <a:gd name="T2" fmla="*/ 699 w 1333"/>
                <a:gd name="T3" fmla="*/ 960 h 1918"/>
                <a:gd name="T4" fmla="*/ 1333 w 1333"/>
                <a:gd name="T5" fmla="*/ 960 h 1918"/>
                <a:gd name="T6" fmla="*/ 1298 w 1333"/>
                <a:gd name="T7" fmla="*/ 1262 h 1918"/>
                <a:gd name="T8" fmla="*/ 1295 w 1333"/>
                <a:gd name="T9" fmla="*/ 1285 h 1918"/>
                <a:gd name="T10" fmla="*/ 1286 w 1333"/>
                <a:gd name="T11" fmla="*/ 1305 h 1918"/>
                <a:gd name="T12" fmla="*/ 1272 w 1333"/>
                <a:gd name="T13" fmla="*/ 1322 h 1918"/>
                <a:gd name="T14" fmla="*/ 781 w 1333"/>
                <a:gd name="T15" fmla="*/ 1883 h 1918"/>
                <a:gd name="T16" fmla="*/ 764 w 1333"/>
                <a:gd name="T17" fmla="*/ 1898 h 1918"/>
                <a:gd name="T18" fmla="*/ 744 w 1333"/>
                <a:gd name="T19" fmla="*/ 1909 h 1918"/>
                <a:gd name="T20" fmla="*/ 722 w 1333"/>
                <a:gd name="T21" fmla="*/ 1917 h 1918"/>
                <a:gd name="T22" fmla="*/ 699 w 1333"/>
                <a:gd name="T23" fmla="*/ 1918 h 1918"/>
                <a:gd name="T24" fmla="*/ 699 w 1333"/>
                <a:gd name="T25" fmla="*/ 960 h 1918"/>
                <a:gd name="T26" fmla="*/ 64 w 1333"/>
                <a:gd name="T27" fmla="*/ 960 h 1918"/>
                <a:gd name="T28" fmla="*/ 0 w 1333"/>
                <a:gd name="T29" fmla="*/ 412 h 1918"/>
                <a:gd name="T30" fmla="*/ 1 w 1333"/>
                <a:gd name="T31" fmla="*/ 384 h 1918"/>
                <a:gd name="T32" fmla="*/ 7 w 1333"/>
                <a:gd name="T33" fmla="*/ 358 h 1918"/>
                <a:gd name="T34" fmla="*/ 20 w 1333"/>
                <a:gd name="T35" fmla="*/ 335 h 1918"/>
                <a:gd name="T36" fmla="*/ 39 w 1333"/>
                <a:gd name="T37" fmla="*/ 315 h 1918"/>
                <a:gd name="T38" fmla="*/ 61 w 1333"/>
                <a:gd name="T39" fmla="*/ 300 h 1918"/>
                <a:gd name="T40" fmla="*/ 650 w 1333"/>
                <a:gd name="T41" fmla="*/ 11 h 1918"/>
                <a:gd name="T42" fmla="*/ 673 w 1333"/>
                <a:gd name="T43" fmla="*/ 3 h 1918"/>
                <a:gd name="T44" fmla="*/ 699 w 1333"/>
                <a:gd name="T45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3" h="1918">
                  <a:moveTo>
                    <a:pt x="699" y="0"/>
                  </a:moveTo>
                  <a:lnTo>
                    <a:pt x="699" y="960"/>
                  </a:lnTo>
                  <a:lnTo>
                    <a:pt x="1333" y="960"/>
                  </a:lnTo>
                  <a:lnTo>
                    <a:pt x="1298" y="1262"/>
                  </a:lnTo>
                  <a:lnTo>
                    <a:pt x="1295" y="1285"/>
                  </a:lnTo>
                  <a:lnTo>
                    <a:pt x="1286" y="1305"/>
                  </a:lnTo>
                  <a:lnTo>
                    <a:pt x="1272" y="1322"/>
                  </a:lnTo>
                  <a:lnTo>
                    <a:pt x="781" y="1883"/>
                  </a:lnTo>
                  <a:lnTo>
                    <a:pt x="764" y="1898"/>
                  </a:lnTo>
                  <a:lnTo>
                    <a:pt x="744" y="1909"/>
                  </a:lnTo>
                  <a:lnTo>
                    <a:pt x="722" y="1917"/>
                  </a:lnTo>
                  <a:lnTo>
                    <a:pt x="699" y="1918"/>
                  </a:lnTo>
                  <a:lnTo>
                    <a:pt x="699" y="960"/>
                  </a:lnTo>
                  <a:lnTo>
                    <a:pt x="64" y="960"/>
                  </a:lnTo>
                  <a:lnTo>
                    <a:pt x="0" y="412"/>
                  </a:lnTo>
                  <a:lnTo>
                    <a:pt x="1" y="384"/>
                  </a:lnTo>
                  <a:lnTo>
                    <a:pt x="7" y="358"/>
                  </a:lnTo>
                  <a:lnTo>
                    <a:pt x="20" y="335"/>
                  </a:lnTo>
                  <a:lnTo>
                    <a:pt x="39" y="315"/>
                  </a:lnTo>
                  <a:lnTo>
                    <a:pt x="61" y="300"/>
                  </a:lnTo>
                  <a:lnTo>
                    <a:pt x="650" y="11"/>
                  </a:lnTo>
                  <a:lnTo>
                    <a:pt x="673" y="3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0" name="Freeform 538">
              <a:extLst>
                <a:ext uri="{FF2B5EF4-FFF2-40B4-BE49-F238E27FC236}">
                  <a16:creationId xmlns="" xmlns:a16="http://schemas.microsoft.com/office/drawing/2014/main" id="{A055A968-BB05-45B7-9BC9-894E052A4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" y="2015"/>
              <a:ext cx="1002" cy="1261"/>
            </a:xfrm>
            <a:custGeom>
              <a:avLst/>
              <a:gdLst>
                <a:gd name="T0" fmla="*/ 970 w 2003"/>
                <a:gd name="T1" fmla="*/ 202 h 2523"/>
                <a:gd name="T2" fmla="*/ 909 w 2003"/>
                <a:gd name="T3" fmla="*/ 221 h 2523"/>
                <a:gd name="T4" fmla="*/ 288 w 2003"/>
                <a:gd name="T5" fmla="*/ 530 h 2523"/>
                <a:gd name="T6" fmla="*/ 238 w 2003"/>
                <a:gd name="T7" fmla="*/ 584 h 2523"/>
                <a:gd name="T8" fmla="*/ 208 w 2003"/>
                <a:gd name="T9" fmla="*/ 650 h 2523"/>
                <a:gd name="T10" fmla="*/ 203 w 2003"/>
                <a:gd name="T11" fmla="*/ 724 h 2523"/>
                <a:gd name="T12" fmla="*/ 308 w 2003"/>
                <a:gd name="T13" fmla="*/ 1607 h 2523"/>
                <a:gd name="T14" fmla="*/ 333 w 2003"/>
                <a:gd name="T15" fmla="*/ 1665 h 2523"/>
                <a:gd name="T16" fmla="*/ 843 w 2003"/>
                <a:gd name="T17" fmla="*/ 2250 h 2523"/>
                <a:gd name="T18" fmla="*/ 893 w 2003"/>
                <a:gd name="T19" fmla="*/ 2290 h 2523"/>
                <a:gd name="T20" fmla="*/ 953 w 2003"/>
                <a:gd name="T21" fmla="*/ 2313 h 2523"/>
                <a:gd name="T22" fmla="*/ 1018 w 2003"/>
                <a:gd name="T23" fmla="*/ 2318 h 2523"/>
                <a:gd name="T24" fmla="*/ 1080 w 2003"/>
                <a:gd name="T25" fmla="*/ 2304 h 2523"/>
                <a:gd name="T26" fmla="*/ 1137 w 2003"/>
                <a:gd name="T27" fmla="*/ 2273 h 2523"/>
                <a:gd name="T28" fmla="*/ 1651 w 2003"/>
                <a:gd name="T29" fmla="*/ 1690 h 2523"/>
                <a:gd name="T30" fmla="*/ 1685 w 2003"/>
                <a:gd name="T31" fmla="*/ 1636 h 2523"/>
                <a:gd name="T32" fmla="*/ 1701 w 2003"/>
                <a:gd name="T33" fmla="*/ 1576 h 2523"/>
                <a:gd name="T34" fmla="*/ 1800 w 2003"/>
                <a:gd name="T35" fmla="*/ 686 h 2523"/>
                <a:gd name="T36" fmla="*/ 1784 w 2003"/>
                <a:gd name="T37" fmla="*/ 615 h 2523"/>
                <a:gd name="T38" fmla="*/ 1743 w 2003"/>
                <a:gd name="T39" fmla="*/ 555 h 2523"/>
                <a:gd name="T40" fmla="*/ 1684 w 2003"/>
                <a:gd name="T41" fmla="*/ 510 h 2523"/>
                <a:gd name="T42" fmla="*/ 1065 w 2003"/>
                <a:gd name="T43" fmla="*/ 210 h 2523"/>
                <a:gd name="T44" fmla="*/ 1002 w 2003"/>
                <a:gd name="T45" fmla="*/ 200 h 2523"/>
                <a:gd name="T46" fmla="*/ 1049 w 2003"/>
                <a:gd name="T47" fmla="*/ 2 h 2523"/>
                <a:gd name="T48" fmla="*/ 1141 w 2003"/>
                <a:gd name="T49" fmla="*/ 23 h 2523"/>
                <a:gd name="T50" fmla="*/ 1772 w 2003"/>
                <a:gd name="T51" fmla="*/ 330 h 2523"/>
                <a:gd name="T52" fmla="*/ 1858 w 2003"/>
                <a:gd name="T53" fmla="*/ 386 h 2523"/>
                <a:gd name="T54" fmla="*/ 1926 w 2003"/>
                <a:gd name="T55" fmla="*/ 460 h 2523"/>
                <a:gd name="T56" fmla="*/ 1973 w 2003"/>
                <a:gd name="T57" fmla="*/ 548 h 2523"/>
                <a:gd name="T58" fmla="*/ 1999 w 2003"/>
                <a:gd name="T59" fmla="*/ 645 h 2523"/>
                <a:gd name="T60" fmla="*/ 2001 w 2003"/>
                <a:gd name="T61" fmla="*/ 746 h 2523"/>
                <a:gd name="T62" fmla="*/ 1893 w 2003"/>
                <a:gd name="T63" fmla="*/ 1647 h 2523"/>
                <a:gd name="T64" fmla="*/ 1859 w 2003"/>
                <a:gd name="T65" fmla="*/ 1740 h 2523"/>
                <a:gd name="T66" fmla="*/ 1803 w 2003"/>
                <a:gd name="T67" fmla="*/ 1822 h 2523"/>
                <a:gd name="T68" fmla="*/ 1277 w 2003"/>
                <a:gd name="T69" fmla="*/ 2419 h 2523"/>
                <a:gd name="T70" fmla="*/ 1194 w 2003"/>
                <a:gd name="T71" fmla="*/ 2475 h 2523"/>
                <a:gd name="T72" fmla="*/ 1102 w 2003"/>
                <a:gd name="T73" fmla="*/ 2511 h 2523"/>
                <a:gd name="T74" fmla="*/ 1002 w 2003"/>
                <a:gd name="T75" fmla="*/ 2523 h 2523"/>
                <a:gd name="T76" fmla="*/ 901 w 2003"/>
                <a:gd name="T77" fmla="*/ 2511 h 2523"/>
                <a:gd name="T78" fmla="*/ 809 w 2003"/>
                <a:gd name="T79" fmla="*/ 2475 h 2523"/>
                <a:gd name="T80" fmla="*/ 727 w 2003"/>
                <a:gd name="T81" fmla="*/ 2419 h 2523"/>
                <a:gd name="T82" fmla="*/ 200 w 2003"/>
                <a:gd name="T83" fmla="*/ 1822 h 2523"/>
                <a:gd name="T84" fmla="*/ 144 w 2003"/>
                <a:gd name="T85" fmla="*/ 1740 h 2523"/>
                <a:gd name="T86" fmla="*/ 110 w 2003"/>
                <a:gd name="T87" fmla="*/ 1647 h 2523"/>
                <a:gd name="T88" fmla="*/ 4 w 2003"/>
                <a:gd name="T89" fmla="*/ 746 h 2523"/>
                <a:gd name="T90" fmla="*/ 4 w 2003"/>
                <a:gd name="T91" fmla="*/ 645 h 2523"/>
                <a:gd name="T92" fmla="*/ 30 w 2003"/>
                <a:gd name="T93" fmla="*/ 548 h 2523"/>
                <a:gd name="T94" fmla="*/ 77 w 2003"/>
                <a:gd name="T95" fmla="*/ 460 h 2523"/>
                <a:gd name="T96" fmla="*/ 145 w 2003"/>
                <a:gd name="T97" fmla="*/ 386 h 2523"/>
                <a:gd name="T98" fmla="*/ 230 w 2003"/>
                <a:gd name="T99" fmla="*/ 330 h 2523"/>
                <a:gd name="T100" fmla="*/ 864 w 2003"/>
                <a:gd name="T101" fmla="*/ 23 h 2523"/>
                <a:gd name="T102" fmla="*/ 955 w 2003"/>
                <a:gd name="T103" fmla="*/ 2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23">
                  <a:moveTo>
                    <a:pt x="1002" y="200"/>
                  </a:moveTo>
                  <a:lnTo>
                    <a:pt x="970" y="202"/>
                  </a:lnTo>
                  <a:lnTo>
                    <a:pt x="939" y="210"/>
                  </a:lnTo>
                  <a:lnTo>
                    <a:pt x="909" y="221"/>
                  </a:lnTo>
                  <a:lnTo>
                    <a:pt x="320" y="510"/>
                  </a:lnTo>
                  <a:lnTo>
                    <a:pt x="288" y="530"/>
                  </a:lnTo>
                  <a:lnTo>
                    <a:pt x="260" y="555"/>
                  </a:lnTo>
                  <a:lnTo>
                    <a:pt x="238" y="584"/>
                  </a:lnTo>
                  <a:lnTo>
                    <a:pt x="220" y="615"/>
                  </a:lnTo>
                  <a:lnTo>
                    <a:pt x="208" y="650"/>
                  </a:lnTo>
                  <a:lnTo>
                    <a:pt x="203" y="686"/>
                  </a:lnTo>
                  <a:lnTo>
                    <a:pt x="203" y="724"/>
                  </a:lnTo>
                  <a:lnTo>
                    <a:pt x="302" y="1576"/>
                  </a:lnTo>
                  <a:lnTo>
                    <a:pt x="308" y="1607"/>
                  </a:lnTo>
                  <a:lnTo>
                    <a:pt x="318" y="1636"/>
                  </a:lnTo>
                  <a:lnTo>
                    <a:pt x="333" y="1665"/>
                  </a:lnTo>
                  <a:lnTo>
                    <a:pt x="352" y="1690"/>
                  </a:lnTo>
                  <a:lnTo>
                    <a:pt x="843" y="2250"/>
                  </a:lnTo>
                  <a:lnTo>
                    <a:pt x="866" y="2273"/>
                  </a:lnTo>
                  <a:lnTo>
                    <a:pt x="893" y="2290"/>
                  </a:lnTo>
                  <a:lnTo>
                    <a:pt x="923" y="2304"/>
                  </a:lnTo>
                  <a:lnTo>
                    <a:pt x="953" y="2313"/>
                  </a:lnTo>
                  <a:lnTo>
                    <a:pt x="985" y="2318"/>
                  </a:lnTo>
                  <a:lnTo>
                    <a:pt x="1018" y="2318"/>
                  </a:lnTo>
                  <a:lnTo>
                    <a:pt x="1049" y="2314"/>
                  </a:lnTo>
                  <a:lnTo>
                    <a:pt x="1080" y="2304"/>
                  </a:lnTo>
                  <a:lnTo>
                    <a:pt x="1110" y="2290"/>
                  </a:lnTo>
                  <a:lnTo>
                    <a:pt x="1137" y="2273"/>
                  </a:lnTo>
                  <a:lnTo>
                    <a:pt x="1161" y="2250"/>
                  </a:lnTo>
                  <a:lnTo>
                    <a:pt x="1651" y="1690"/>
                  </a:lnTo>
                  <a:lnTo>
                    <a:pt x="1670" y="1665"/>
                  </a:lnTo>
                  <a:lnTo>
                    <a:pt x="1685" y="1636"/>
                  </a:lnTo>
                  <a:lnTo>
                    <a:pt x="1696" y="1607"/>
                  </a:lnTo>
                  <a:lnTo>
                    <a:pt x="1701" y="1576"/>
                  </a:lnTo>
                  <a:lnTo>
                    <a:pt x="1800" y="724"/>
                  </a:lnTo>
                  <a:lnTo>
                    <a:pt x="1800" y="686"/>
                  </a:lnTo>
                  <a:lnTo>
                    <a:pt x="1795" y="650"/>
                  </a:lnTo>
                  <a:lnTo>
                    <a:pt x="1784" y="615"/>
                  </a:lnTo>
                  <a:lnTo>
                    <a:pt x="1767" y="584"/>
                  </a:lnTo>
                  <a:lnTo>
                    <a:pt x="1743" y="555"/>
                  </a:lnTo>
                  <a:lnTo>
                    <a:pt x="1715" y="530"/>
                  </a:lnTo>
                  <a:lnTo>
                    <a:pt x="1684" y="510"/>
                  </a:lnTo>
                  <a:lnTo>
                    <a:pt x="1094" y="221"/>
                  </a:lnTo>
                  <a:lnTo>
                    <a:pt x="1065" y="210"/>
                  </a:lnTo>
                  <a:lnTo>
                    <a:pt x="1034" y="202"/>
                  </a:lnTo>
                  <a:lnTo>
                    <a:pt x="1002" y="200"/>
                  </a:lnTo>
                  <a:close/>
                  <a:moveTo>
                    <a:pt x="1002" y="0"/>
                  </a:moveTo>
                  <a:lnTo>
                    <a:pt x="1049" y="2"/>
                  </a:lnTo>
                  <a:lnTo>
                    <a:pt x="1095" y="10"/>
                  </a:lnTo>
                  <a:lnTo>
                    <a:pt x="1141" y="23"/>
                  </a:lnTo>
                  <a:lnTo>
                    <a:pt x="1183" y="41"/>
                  </a:lnTo>
                  <a:lnTo>
                    <a:pt x="1772" y="330"/>
                  </a:lnTo>
                  <a:lnTo>
                    <a:pt x="1817" y="355"/>
                  </a:lnTo>
                  <a:lnTo>
                    <a:pt x="1858" y="386"/>
                  </a:lnTo>
                  <a:lnTo>
                    <a:pt x="1894" y="421"/>
                  </a:lnTo>
                  <a:lnTo>
                    <a:pt x="1926" y="460"/>
                  </a:lnTo>
                  <a:lnTo>
                    <a:pt x="1952" y="503"/>
                  </a:lnTo>
                  <a:lnTo>
                    <a:pt x="1973" y="548"/>
                  </a:lnTo>
                  <a:lnTo>
                    <a:pt x="1989" y="595"/>
                  </a:lnTo>
                  <a:lnTo>
                    <a:pt x="1999" y="645"/>
                  </a:lnTo>
                  <a:lnTo>
                    <a:pt x="2003" y="695"/>
                  </a:lnTo>
                  <a:lnTo>
                    <a:pt x="2001" y="746"/>
                  </a:lnTo>
                  <a:lnTo>
                    <a:pt x="1902" y="1598"/>
                  </a:lnTo>
                  <a:lnTo>
                    <a:pt x="1893" y="1647"/>
                  </a:lnTo>
                  <a:lnTo>
                    <a:pt x="1879" y="1695"/>
                  </a:lnTo>
                  <a:lnTo>
                    <a:pt x="1859" y="1740"/>
                  </a:lnTo>
                  <a:lnTo>
                    <a:pt x="1833" y="1782"/>
                  </a:lnTo>
                  <a:lnTo>
                    <a:pt x="1803" y="1822"/>
                  </a:lnTo>
                  <a:lnTo>
                    <a:pt x="1312" y="2383"/>
                  </a:lnTo>
                  <a:lnTo>
                    <a:pt x="1277" y="2419"/>
                  </a:lnTo>
                  <a:lnTo>
                    <a:pt x="1237" y="2449"/>
                  </a:lnTo>
                  <a:lnTo>
                    <a:pt x="1194" y="2475"/>
                  </a:lnTo>
                  <a:lnTo>
                    <a:pt x="1149" y="2496"/>
                  </a:lnTo>
                  <a:lnTo>
                    <a:pt x="1102" y="2511"/>
                  </a:lnTo>
                  <a:lnTo>
                    <a:pt x="1052" y="2520"/>
                  </a:lnTo>
                  <a:lnTo>
                    <a:pt x="1002" y="2523"/>
                  </a:lnTo>
                  <a:lnTo>
                    <a:pt x="951" y="2520"/>
                  </a:lnTo>
                  <a:lnTo>
                    <a:pt x="901" y="2511"/>
                  </a:lnTo>
                  <a:lnTo>
                    <a:pt x="854" y="2496"/>
                  </a:lnTo>
                  <a:lnTo>
                    <a:pt x="809" y="2475"/>
                  </a:lnTo>
                  <a:lnTo>
                    <a:pt x="766" y="2449"/>
                  </a:lnTo>
                  <a:lnTo>
                    <a:pt x="727" y="2419"/>
                  </a:lnTo>
                  <a:lnTo>
                    <a:pt x="691" y="2383"/>
                  </a:lnTo>
                  <a:lnTo>
                    <a:pt x="200" y="1822"/>
                  </a:lnTo>
                  <a:lnTo>
                    <a:pt x="170" y="1782"/>
                  </a:lnTo>
                  <a:lnTo>
                    <a:pt x="144" y="1740"/>
                  </a:lnTo>
                  <a:lnTo>
                    <a:pt x="124" y="1695"/>
                  </a:lnTo>
                  <a:lnTo>
                    <a:pt x="110" y="1647"/>
                  </a:lnTo>
                  <a:lnTo>
                    <a:pt x="101" y="1598"/>
                  </a:lnTo>
                  <a:lnTo>
                    <a:pt x="4" y="746"/>
                  </a:lnTo>
                  <a:lnTo>
                    <a:pt x="0" y="695"/>
                  </a:lnTo>
                  <a:lnTo>
                    <a:pt x="4" y="645"/>
                  </a:lnTo>
                  <a:lnTo>
                    <a:pt x="14" y="595"/>
                  </a:lnTo>
                  <a:lnTo>
                    <a:pt x="30" y="548"/>
                  </a:lnTo>
                  <a:lnTo>
                    <a:pt x="51" y="503"/>
                  </a:lnTo>
                  <a:lnTo>
                    <a:pt x="77" y="460"/>
                  </a:lnTo>
                  <a:lnTo>
                    <a:pt x="109" y="421"/>
                  </a:lnTo>
                  <a:lnTo>
                    <a:pt x="145" y="386"/>
                  </a:lnTo>
                  <a:lnTo>
                    <a:pt x="186" y="355"/>
                  </a:lnTo>
                  <a:lnTo>
                    <a:pt x="230" y="330"/>
                  </a:lnTo>
                  <a:lnTo>
                    <a:pt x="820" y="41"/>
                  </a:lnTo>
                  <a:lnTo>
                    <a:pt x="864" y="23"/>
                  </a:lnTo>
                  <a:lnTo>
                    <a:pt x="909" y="10"/>
                  </a:lnTo>
                  <a:lnTo>
                    <a:pt x="955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060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9AB49AD-BE95-4EAD-9FAD-E0D259514928}"/>
              </a:ext>
            </a:extLst>
          </p:cNvPr>
          <p:cNvSpPr/>
          <p:nvPr/>
        </p:nvSpPr>
        <p:spPr>
          <a:xfrm>
            <a:off x="1418232" y="3324598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BDF7205C-A4E1-40F9-B38D-A29A1C24C9BE}"/>
              </a:ext>
            </a:extLst>
          </p:cNvPr>
          <p:cNvSpPr/>
          <p:nvPr/>
        </p:nvSpPr>
        <p:spPr>
          <a:xfrm>
            <a:off x="1418229" y="1957826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2F98A87-C54B-445D-8B21-23B728D44F61}"/>
              </a:ext>
            </a:extLst>
          </p:cNvPr>
          <p:cNvSpPr/>
          <p:nvPr/>
        </p:nvSpPr>
        <p:spPr>
          <a:xfrm>
            <a:off x="1418226" y="4691371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56">
            <a:extLst>
              <a:ext uri="{FF2B5EF4-FFF2-40B4-BE49-F238E27FC236}">
                <a16:creationId xmlns="" xmlns:a16="http://schemas.microsoft.com/office/drawing/2014/main" id="{31D024F2-9165-4CE7-BE34-8143422AC9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32263" y="2293613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7" name="Freeform 558">
              <a:extLst>
                <a:ext uri="{FF2B5EF4-FFF2-40B4-BE49-F238E27FC236}">
                  <a16:creationId xmlns="" xmlns:a16="http://schemas.microsoft.com/office/drawing/2014/main" id="{0FC3BE73-DCFC-41B2-BCF7-61B07D71F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Freeform 559">
              <a:extLst>
                <a:ext uri="{FF2B5EF4-FFF2-40B4-BE49-F238E27FC236}">
                  <a16:creationId xmlns="" xmlns:a16="http://schemas.microsoft.com/office/drawing/2014/main" id="{37700A5A-6BFD-420F-BC9F-7F969A90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Freeform 560">
              <a:extLst>
                <a:ext uri="{FF2B5EF4-FFF2-40B4-BE49-F238E27FC236}">
                  <a16:creationId xmlns="" xmlns:a16="http://schemas.microsoft.com/office/drawing/2014/main" id="{EDC7E545-AA8A-4A3A-BA5E-45EBDF702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561">
              <a:extLst>
                <a:ext uri="{FF2B5EF4-FFF2-40B4-BE49-F238E27FC236}">
                  <a16:creationId xmlns="" xmlns:a16="http://schemas.microsoft.com/office/drawing/2014/main" id="{55652DAB-5BEC-4297-BD96-07ED85241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562">
              <a:extLst>
                <a:ext uri="{FF2B5EF4-FFF2-40B4-BE49-F238E27FC236}">
                  <a16:creationId xmlns="" xmlns:a16="http://schemas.microsoft.com/office/drawing/2014/main" id="{748DE4F0-4382-4299-B4BC-A0DAA266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563">
              <a:extLst>
                <a:ext uri="{FF2B5EF4-FFF2-40B4-BE49-F238E27FC236}">
                  <a16:creationId xmlns="" xmlns:a16="http://schemas.microsoft.com/office/drawing/2014/main" id="{BB2DD5FD-2D1B-4090-944C-7B5F720D9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564">
              <a:extLst>
                <a:ext uri="{FF2B5EF4-FFF2-40B4-BE49-F238E27FC236}">
                  <a16:creationId xmlns="" xmlns:a16="http://schemas.microsoft.com/office/drawing/2014/main" id="{F21F5426-E1A6-45CA-99D6-DC54B9C96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565">
              <a:extLst>
                <a:ext uri="{FF2B5EF4-FFF2-40B4-BE49-F238E27FC236}">
                  <a16:creationId xmlns="" xmlns:a16="http://schemas.microsoft.com/office/drawing/2014/main" id="{2BDA6E9B-942B-472F-AA0C-45803C40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Group 547">
            <a:extLst>
              <a:ext uri="{FF2B5EF4-FFF2-40B4-BE49-F238E27FC236}">
                <a16:creationId xmlns="" xmlns:a16="http://schemas.microsoft.com/office/drawing/2014/main" id="{6C0D1E1F-B3CF-4428-9418-6C93681FE1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3523" y="4974710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16" name="Freeform 549">
              <a:extLst>
                <a:ext uri="{FF2B5EF4-FFF2-40B4-BE49-F238E27FC236}">
                  <a16:creationId xmlns="" xmlns:a16="http://schemas.microsoft.com/office/drawing/2014/main" id="{3F457FAB-AA72-4A0E-BDC7-BA5A8F7F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50">
              <a:extLst>
                <a:ext uri="{FF2B5EF4-FFF2-40B4-BE49-F238E27FC236}">
                  <a16:creationId xmlns="" xmlns:a16="http://schemas.microsoft.com/office/drawing/2014/main" id="{2920D9FB-C346-4983-9D69-C18C38B4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551">
              <a:extLst>
                <a:ext uri="{FF2B5EF4-FFF2-40B4-BE49-F238E27FC236}">
                  <a16:creationId xmlns="" xmlns:a16="http://schemas.microsoft.com/office/drawing/2014/main" id="{5CC66A7C-A4A1-4171-B88B-8174C013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552">
              <a:extLst>
                <a:ext uri="{FF2B5EF4-FFF2-40B4-BE49-F238E27FC236}">
                  <a16:creationId xmlns="" xmlns:a16="http://schemas.microsoft.com/office/drawing/2014/main" id="{7A6539F0-A3F1-4B7B-8AA7-618A8D730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553">
              <a:extLst>
                <a:ext uri="{FF2B5EF4-FFF2-40B4-BE49-F238E27FC236}">
                  <a16:creationId xmlns="" xmlns:a16="http://schemas.microsoft.com/office/drawing/2014/main" id="{11ECDABC-E861-47B3-9126-A91E5C7A2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Freeform 13">
            <a:extLst>
              <a:ext uri="{FF2B5EF4-FFF2-40B4-BE49-F238E27FC236}">
                <a16:creationId xmlns="" xmlns:a16="http://schemas.microsoft.com/office/drawing/2014/main" id="{156D5AD0-9B5C-4FD8-9B7C-2A9802AB5F71}"/>
              </a:ext>
            </a:extLst>
          </p:cNvPr>
          <p:cNvSpPr>
            <a:spLocks noEditPoints="1"/>
          </p:cNvSpPr>
          <p:nvPr/>
        </p:nvSpPr>
        <p:spPr bwMode="auto">
          <a:xfrm>
            <a:off x="1631848" y="3581167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BAECF47-5ED3-482E-8951-FCD27A68EB73}"/>
              </a:ext>
            </a:extLst>
          </p:cNvPr>
          <p:cNvSpPr/>
          <p:nvPr/>
        </p:nvSpPr>
        <p:spPr>
          <a:xfrm>
            <a:off x="2541349" y="2269586"/>
            <a:ext cx="32362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502F15B-C2BF-49F8-BDA2-FF4115CD8761}"/>
              </a:ext>
            </a:extLst>
          </p:cNvPr>
          <p:cNvSpPr/>
          <p:nvPr/>
        </p:nvSpPr>
        <p:spPr>
          <a:xfrm>
            <a:off x="2539986" y="1996460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70EA847-3230-4ABF-B856-FA38344C1642}"/>
              </a:ext>
            </a:extLst>
          </p:cNvPr>
          <p:cNvSpPr/>
          <p:nvPr/>
        </p:nvSpPr>
        <p:spPr>
          <a:xfrm>
            <a:off x="2542031" y="3652558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2D9D1BA-06A8-44C8-9861-A094100472C3}"/>
              </a:ext>
            </a:extLst>
          </p:cNvPr>
          <p:cNvSpPr/>
          <p:nvPr/>
        </p:nvSpPr>
        <p:spPr>
          <a:xfrm>
            <a:off x="2540668" y="3379432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E8E7A1A-D880-442D-9820-40F09A09AAED}"/>
              </a:ext>
            </a:extLst>
          </p:cNvPr>
          <p:cNvSpPr/>
          <p:nvPr/>
        </p:nvSpPr>
        <p:spPr>
          <a:xfrm>
            <a:off x="2541349" y="5029181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16F619B-B041-469C-AEE7-D8A77CC25517}"/>
              </a:ext>
            </a:extLst>
          </p:cNvPr>
          <p:cNvSpPr/>
          <p:nvPr/>
        </p:nvSpPr>
        <p:spPr>
          <a:xfrm>
            <a:off x="2539986" y="4756055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2419ED8-6286-45A6-A68C-A3CF798FB551}"/>
              </a:ext>
            </a:extLst>
          </p:cNvPr>
          <p:cNvSpPr/>
          <p:nvPr/>
        </p:nvSpPr>
        <p:spPr>
          <a:xfrm>
            <a:off x="6590143" y="3321934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880D3B8-FFB8-40CD-8109-4CBB8877EC5F}"/>
              </a:ext>
            </a:extLst>
          </p:cNvPr>
          <p:cNvSpPr/>
          <p:nvPr/>
        </p:nvSpPr>
        <p:spPr>
          <a:xfrm>
            <a:off x="6590140" y="1955162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CF31E85-45E3-4DB4-8EA1-5D9819D55A45}"/>
              </a:ext>
            </a:extLst>
          </p:cNvPr>
          <p:cNvSpPr/>
          <p:nvPr/>
        </p:nvSpPr>
        <p:spPr>
          <a:xfrm>
            <a:off x="6590137" y="4688707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Group 556">
            <a:extLst>
              <a:ext uri="{FF2B5EF4-FFF2-40B4-BE49-F238E27FC236}">
                <a16:creationId xmlns="" xmlns:a16="http://schemas.microsoft.com/office/drawing/2014/main" id="{13EAE10F-BC14-4FD8-A602-C73585221B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04174" y="2290949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32" name="Freeform 558">
              <a:extLst>
                <a:ext uri="{FF2B5EF4-FFF2-40B4-BE49-F238E27FC236}">
                  <a16:creationId xmlns="" xmlns:a16="http://schemas.microsoft.com/office/drawing/2014/main" id="{46AAA0A0-8081-462D-8EE6-152E07E4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559">
              <a:extLst>
                <a:ext uri="{FF2B5EF4-FFF2-40B4-BE49-F238E27FC236}">
                  <a16:creationId xmlns="" xmlns:a16="http://schemas.microsoft.com/office/drawing/2014/main" id="{563067F6-A178-4844-BF16-676DF04A1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560">
              <a:extLst>
                <a:ext uri="{FF2B5EF4-FFF2-40B4-BE49-F238E27FC236}">
                  <a16:creationId xmlns="" xmlns:a16="http://schemas.microsoft.com/office/drawing/2014/main" id="{E46338BD-CFD6-4EC1-94DE-C51A00C2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561">
              <a:extLst>
                <a:ext uri="{FF2B5EF4-FFF2-40B4-BE49-F238E27FC236}">
                  <a16:creationId xmlns="" xmlns:a16="http://schemas.microsoft.com/office/drawing/2014/main" id="{6FFEC834-BC32-400C-AF40-CF600828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562">
              <a:extLst>
                <a:ext uri="{FF2B5EF4-FFF2-40B4-BE49-F238E27FC236}">
                  <a16:creationId xmlns="" xmlns:a16="http://schemas.microsoft.com/office/drawing/2014/main" id="{B2CE5A5B-65FA-403A-B5CA-C05379554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563">
              <a:extLst>
                <a:ext uri="{FF2B5EF4-FFF2-40B4-BE49-F238E27FC236}">
                  <a16:creationId xmlns="" xmlns:a16="http://schemas.microsoft.com/office/drawing/2014/main" id="{9FE2C6B7-ECEF-42CF-8572-F96FFB6D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564">
              <a:extLst>
                <a:ext uri="{FF2B5EF4-FFF2-40B4-BE49-F238E27FC236}">
                  <a16:creationId xmlns="" xmlns:a16="http://schemas.microsoft.com/office/drawing/2014/main" id="{3E55C97F-E583-45D3-B3BD-D5F5F4F8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565">
              <a:extLst>
                <a:ext uri="{FF2B5EF4-FFF2-40B4-BE49-F238E27FC236}">
                  <a16:creationId xmlns="" xmlns:a16="http://schemas.microsoft.com/office/drawing/2014/main" id="{D9D28FAA-74E4-4220-8DB1-0666CB78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547">
            <a:extLst>
              <a:ext uri="{FF2B5EF4-FFF2-40B4-BE49-F238E27FC236}">
                <a16:creationId xmlns="" xmlns:a16="http://schemas.microsoft.com/office/drawing/2014/main" id="{65B6DBB0-8006-4BEC-B6C9-B6665A2340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5434" y="4972046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41" name="Freeform 549">
              <a:extLst>
                <a:ext uri="{FF2B5EF4-FFF2-40B4-BE49-F238E27FC236}">
                  <a16:creationId xmlns="" xmlns:a16="http://schemas.microsoft.com/office/drawing/2014/main" id="{B4604AAC-B00E-427D-B2A8-B2FBF5C7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550">
              <a:extLst>
                <a:ext uri="{FF2B5EF4-FFF2-40B4-BE49-F238E27FC236}">
                  <a16:creationId xmlns="" xmlns:a16="http://schemas.microsoft.com/office/drawing/2014/main" id="{4885B606-FB46-48B4-9F94-A9AF2F6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551">
              <a:extLst>
                <a:ext uri="{FF2B5EF4-FFF2-40B4-BE49-F238E27FC236}">
                  <a16:creationId xmlns="" xmlns:a16="http://schemas.microsoft.com/office/drawing/2014/main" id="{1DEEDFDB-CC2C-4379-9815-283E052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52">
              <a:extLst>
                <a:ext uri="{FF2B5EF4-FFF2-40B4-BE49-F238E27FC236}">
                  <a16:creationId xmlns="" xmlns:a16="http://schemas.microsoft.com/office/drawing/2014/main" id="{5C8F8AF7-F5ED-4458-B468-73573DA1A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553">
              <a:extLst>
                <a:ext uri="{FF2B5EF4-FFF2-40B4-BE49-F238E27FC236}">
                  <a16:creationId xmlns="" xmlns:a16="http://schemas.microsoft.com/office/drawing/2014/main" id="{1E8167F9-C831-4D02-920B-FF5302BCC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13">
            <a:extLst>
              <a:ext uri="{FF2B5EF4-FFF2-40B4-BE49-F238E27FC236}">
                <a16:creationId xmlns="" xmlns:a16="http://schemas.microsoft.com/office/drawing/2014/main" id="{82C05DF2-2AAC-423E-8D32-31C2AE11A387}"/>
              </a:ext>
            </a:extLst>
          </p:cNvPr>
          <p:cNvSpPr>
            <a:spLocks noEditPoints="1"/>
          </p:cNvSpPr>
          <p:nvPr/>
        </p:nvSpPr>
        <p:spPr bwMode="auto">
          <a:xfrm>
            <a:off x="6803759" y="3578503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665FB50-E554-458D-9CFC-DCF39F5F3CF0}"/>
              </a:ext>
            </a:extLst>
          </p:cNvPr>
          <p:cNvSpPr/>
          <p:nvPr/>
        </p:nvSpPr>
        <p:spPr>
          <a:xfrm>
            <a:off x="7713260" y="2266922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9D3395B9-E085-447B-B2D4-72E276AA195E}"/>
              </a:ext>
            </a:extLst>
          </p:cNvPr>
          <p:cNvSpPr/>
          <p:nvPr/>
        </p:nvSpPr>
        <p:spPr>
          <a:xfrm>
            <a:off x="7711897" y="1993796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99A8AEF-6563-46AE-BAF2-655838E71AC8}"/>
              </a:ext>
            </a:extLst>
          </p:cNvPr>
          <p:cNvSpPr/>
          <p:nvPr/>
        </p:nvSpPr>
        <p:spPr>
          <a:xfrm>
            <a:off x="7713942" y="3649894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B0BF66E6-B6DA-4281-9BE0-762F58D785C2}"/>
              </a:ext>
            </a:extLst>
          </p:cNvPr>
          <p:cNvSpPr/>
          <p:nvPr/>
        </p:nvSpPr>
        <p:spPr>
          <a:xfrm>
            <a:off x="7712579" y="3376768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8F923854-804A-4791-8763-B59708D3EF15}"/>
              </a:ext>
            </a:extLst>
          </p:cNvPr>
          <p:cNvSpPr/>
          <p:nvPr/>
        </p:nvSpPr>
        <p:spPr>
          <a:xfrm>
            <a:off x="7713260" y="5026517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1AF072A6-2CD4-4243-A2B2-C2FF0D6DD34D}"/>
              </a:ext>
            </a:extLst>
          </p:cNvPr>
          <p:cNvSpPr/>
          <p:nvPr/>
        </p:nvSpPr>
        <p:spPr>
          <a:xfrm>
            <a:off x="7711897" y="4753391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7939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 rot="16200000">
            <a:off x="-1000636" y="1658370"/>
            <a:ext cx="380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REPORT</a:t>
            </a:r>
            <a:endParaRPr lang="en-ID" sz="48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 rot="5400000" flipV="1">
            <a:off x="-415860" y="1904591"/>
            <a:ext cx="380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16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6159" y="3601167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6159" y="201366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3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THANK</a:t>
            </a:r>
            <a:endParaRPr lang="en-ID" sz="60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3414574" y="3843716"/>
            <a:ext cx="536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19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368632" y="2966370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368632" y="1378867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368632" y="4553873"/>
            <a:ext cx="3924300" cy="958653"/>
            <a:chOff x="5754857" y="3668210"/>
            <a:chExt cx="4980060" cy="1050762"/>
          </a:xfrm>
        </p:grpSpPr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5754857" y="3668210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SKILL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7884456" y="184573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762915" y="3972500"/>
              <a:ext cx="3295865" cy="5916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0272168" y="3898942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80%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754857" y="4200422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id-ID" altLang="en-US" sz="1200">
                  <a:ea typeface="Lato" charset="0"/>
                  <a:cs typeface="Lato" charset="0"/>
                </a:rPr>
                <a:t>SKILL</a:t>
              </a:r>
              <a:endParaRPr lang="en-US" altLang="en-US" sz="1200">
                <a:ea typeface="Lato" charset="0"/>
                <a:cs typeface="Lato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7884456" y="239732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62915" y="4522349"/>
              <a:ext cx="3749148" cy="6438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72168" y="4464430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90%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992300" y="3916819"/>
              <a:ext cx="221605" cy="17922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9469756" y="4457968"/>
              <a:ext cx="223620" cy="17922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 rot="5400000">
            <a:off x="9068350" y="3307893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815927" y="4302801"/>
            <a:ext cx="465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535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 rot="16200000">
            <a:off x="-974401" y="2990153"/>
            <a:ext cx="4080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endParaRPr lang="en-US" sz="12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3452737" y="2913684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3452737" y="1326181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Founder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2738" y="5268687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2737" y="4778186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 Project Done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52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0304" y="4365675"/>
            <a:ext cx="4335182" cy="507595"/>
            <a:chOff x="4960257" y="1907196"/>
            <a:chExt cx="3904777" cy="457200"/>
          </a:xfrm>
        </p:grpSpPr>
        <p:sp>
          <p:nvSpPr>
            <p:cNvPr id="27" name="TextBox 26"/>
            <p:cNvSpPr txBox="1"/>
            <p:nvPr/>
          </p:nvSpPr>
          <p:spPr>
            <a:xfrm>
              <a:off x="6691293" y="1907559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It is a long established fact that </a:t>
              </a:r>
              <a:b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a reader will be distracted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60257" y="1907559"/>
              <a:ext cx="456474" cy="456474"/>
            </a:xfrm>
            <a:prstGeom prst="rect">
              <a:avLst/>
            </a:prstGeom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8099" y="1907559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85%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6567922" y="1907196"/>
              <a:ext cx="0" cy="4572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>
              <a:grpSpLocks noChangeAspect="1"/>
            </p:cNvGrpSpPr>
            <p:nvPr/>
          </p:nvGrpSpPr>
          <p:grpSpPr bwMode="auto">
            <a:xfrm>
              <a:off x="5038827" y="1986129"/>
              <a:ext cx="299335" cy="299335"/>
              <a:chOff x="6091" y="2326"/>
              <a:chExt cx="1689" cy="1689"/>
            </a:xfrm>
            <a:solidFill>
              <a:schemeClr val="bg1"/>
            </a:solidFill>
          </p:grpSpPr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091" y="2326"/>
                <a:ext cx="1689" cy="1689"/>
              </a:xfrm>
              <a:custGeom>
                <a:avLst/>
                <a:gdLst>
                  <a:gd name="T0" fmla="*/ 5942 w 6772"/>
                  <a:gd name="T1" fmla="*/ 1708 h 6772"/>
                  <a:gd name="T2" fmla="*/ 5412 w 6772"/>
                  <a:gd name="T3" fmla="*/ 622 h 6772"/>
                  <a:gd name="T4" fmla="*/ 4006 w 6772"/>
                  <a:gd name="T5" fmla="*/ 392 h 6772"/>
                  <a:gd name="T6" fmla="*/ 2865 w 6772"/>
                  <a:gd name="T7" fmla="*/ 0 h 6772"/>
                  <a:gd name="T8" fmla="*/ 1706 w 6772"/>
                  <a:gd name="T9" fmla="*/ 830 h 6772"/>
                  <a:gd name="T10" fmla="*/ 621 w 6772"/>
                  <a:gd name="T11" fmla="*/ 1361 h 6772"/>
                  <a:gd name="T12" fmla="*/ 390 w 6772"/>
                  <a:gd name="T13" fmla="*/ 2766 h 6772"/>
                  <a:gd name="T14" fmla="*/ 0 w 6772"/>
                  <a:gd name="T15" fmla="*/ 3908 h 6772"/>
                  <a:gd name="T16" fmla="*/ 830 w 6772"/>
                  <a:gd name="T17" fmla="*/ 5064 h 6772"/>
                  <a:gd name="T18" fmla="*/ 1361 w 6772"/>
                  <a:gd name="T19" fmla="*/ 6149 h 6772"/>
                  <a:gd name="T20" fmla="*/ 2766 w 6772"/>
                  <a:gd name="T21" fmla="*/ 6380 h 6772"/>
                  <a:gd name="T22" fmla="*/ 3908 w 6772"/>
                  <a:gd name="T23" fmla="*/ 6772 h 6772"/>
                  <a:gd name="T24" fmla="*/ 5064 w 6772"/>
                  <a:gd name="T25" fmla="*/ 5941 h 6772"/>
                  <a:gd name="T26" fmla="*/ 6149 w 6772"/>
                  <a:gd name="T27" fmla="*/ 5410 h 6772"/>
                  <a:gd name="T28" fmla="*/ 6380 w 6772"/>
                  <a:gd name="T29" fmla="*/ 4005 h 6772"/>
                  <a:gd name="T30" fmla="*/ 6772 w 6772"/>
                  <a:gd name="T31" fmla="*/ 2864 h 6772"/>
                  <a:gd name="T32" fmla="*/ 6554 w 6772"/>
                  <a:gd name="T33" fmla="*/ 3738 h 6772"/>
                  <a:gd name="T34" fmla="*/ 6181 w 6772"/>
                  <a:gd name="T35" fmla="*/ 3898 h 6772"/>
                  <a:gd name="T36" fmla="*/ 5685 w 6772"/>
                  <a:gd name="T37" fmla="*/ 5058 h 6772"/>
                  <a:gd name="T38" fmla="*/ 5380 w 6772"/>
                  <a:gd name="T39" fmla="*/ 5876 h 6772"/>
                  <a:gd name="T40" fmla="*/ 5001 w 6772"/>
                  <a:gd name="T41" fmla="*/ 5724 h 6772"/>
                  <a:gd name="T42" fmla="*/ 3829 w 6772"/>
                  <a:gd name="T43" fmla="*/ 6192 h 6772"/>
                  <a:gd name="T44" fmla="*/ 3034 w 6772"/>
                  <a:gd name="T45" fmla="*/ 6553 h 6772"/>
                  <a:gd name="T46" fmla="*/ 2874 w 6772"/>
                  <a:gd name="T47" fmla="*/ 6180 h 6772"/>
                  <a:gd name="T48" fmla="*/ 1713 w 6772"/>
                  <a:gd name="T49" fmla="*/ 5684 h 6772"/>
                  <a:gd name="T50" fmla="*/ 896 w 6772"/>
                  <a:gd name="T51" fmla="*/ 5378 h 6772"/>
                  <a:gd name="T52" fmla="*/ 1048 w 6772"/>
                  <a:gd name="T53" fmla="*/ 5001 h 6772"/>
                  <a:gd name="T54" fmla="*/ 578 w 6772"/>
                  <a:gd name="T55" fmla="*/ 3829 h 6772"/>
                  <a:gd name="T56" fmla="*/ 217 w 6772"/>
                  <a:gd name="T57" fmla="*/ 3034 h 6772"/>
                  <a:gd name="T58" fmla="*/ 592 w 6772"/>
                  <a:gd name="T59" fmla="*/ 2874 h 6772"/>
                  <a:gd name="T60" fmla="*/ 1088 w 6772"/>
                  <a:gd name="T61" fmla="*/ 1714 h 6772"/>
                  <a:gd name="T62" fmla="*/ 1393 w 6772"/>
                  <a:gd name="T63" fmla="*/ 897 h 6772"/>
                  <a:gd name="T64" fmla="*/ 1772 w 6772"/>
                  <a:gd name="T65" fmla="*/ 1049 h 6772"/>
                  <a:gd name="T66" fmla="*/ 2944 w 6772"/>
                  <a:gd name="T67" fmla="*/ 581 h 6772"/>
                  <a:gd name="T68" fmla="*/ 3738 w 6772"/>
                  <a:gd name="T69" fmla="*/ 220 h 6772"/>
                  <a:gd name="T70" fmla="*/ 3898 w 6772"/>
                  <a:gd name="T71" fmla="*/ 593 h 6772"/>
                  <a:gd name="T72" fmla="*/ 5060 w 6772"/>
                  <a:gd name="T73" fmla="*/ 1089 h 6772"/>
                  <a:gd name="T74" fmla="*/ 5877 w 6772"/>
                  <a:gd name="T75" fmla="*/ 1394 h 6772"/>
                  <a:gd name="T76" fmla="*/ 5725 w 6772"/>
                  <a:gd name="T77" fmla="*/ 1772 h 6772"/>
                  <a:gd name="T78" fmla="*/ 6193 w 6772"/>
                  <a:gd name="T79" fmla="*/ 2944 h 6772"/>
                  <a:gd name="T80" fmla="*/ 6554 w 6772"/>
                  <a:gd name="T81" fmla="*/ 3738 h 6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72" h="6772">
                    <a:moveTo>
                      <a:pt x="6381" y="2766"/>
                    </a:moveTo>
                    <a:cubicBezTo>
                      <a:pt x="6304" y="2386"/>
                      <a:pt x="6156" y="2030"/>
                      <a:pt x="5942" y="1708"/>
                    </a:cubicBezTo>
                    <a:lnTo>
                      <a:pt x="6150" y="1361"/>
                    </a:lnTo>
                    <a:lnTo>
                      <a:pt x="5412" y="622"/>
                    </a:lnTo>
                    <a:lnTo>
                      <a:pt x="5065" y="830"/>
                    </a:lnTo>
                    <a:cubicBezTo>
                      <a:pt x="4741" y="617"/>
                      <a:pt x="4385" y="470"/>
                      <a:pt x="4006" y="392"/>
                    </a:cubicBezTo>
                    <a:lnTo>
                      <a:pt x="3909" y="0"/>
                    </a:lnTo>
                    <a:lnTo>
                      <a:pt x="2865" y="0"/>
                    </a:lnTo>
                    <a:lnTo>
                      <a:pt x="2768" y="392"/>
                    </a:lnTo>
                    <a:cubicBezTo>
                      <a:pt x="2386" y="469"/>
                      <a:pt x="2030" y="617"/>
                      <a:pt x="1706" y="830"/>
                    </a:cubicBezTo>
                    <a:lnTo>
                      <a:pt x="1360" y="622"/>
                    </a:lnTo>
                    <a:lnTo>
                      <a:pt x="621" y="1361"/>
                    </a:lnTo>
                    <a:lnTo>
                      <a:pt x="829" y="1708"/>
                    </a:lnTo>
                    <a:cubicBezTo>
                      <a:pt x="616" y="2032"/>
                      <a:pt x="468" y="2388"/>
                      <a:pt x="390" y="2766"/>
                    </a:cubicBezTo>
                    <a:lnTo>
                      <a:pt x="0" y="2864"/>
                    </a:lnTo>
                    <a:lnTo>
                      <a:pt x="0" y="3908"/>
                    </a:lnTo>
                    <a:lnTo>
                      <a:pt x="392" y="4005"/>
                    </a:lnTo>
                    <a:cubicBezTo>
                      <a:pt x="469" y="4385"/>
                      <a:pt x="617" y="4740"/>
                      <a:pt x="830" y="5064"/>
                    </a:cubicBezTo>
                    <a:lnTo>
                      <a:pt x="622" y="5410"/>
                    </a:lnTo>
                    <a:lnTo>
                      <a:pt x="1361" y="6149"/>
                    </a:lnTo>
                    <a:lnTo>
                      <a:pt x="1708" y="5941"/>
                    </a:lnTo>
                    <a:cubicBezTo>
                      <a:pt x="2032" y="6154"/>
                      <a:pt x="2388" y="6301"/>
                      <a:pt x="2766" y="6380"/>
                    </a:cubicBezTo>
                    <a:lnTo>
                      <a:pt x="2864" y="6772"/>
                    </a:lnTo>
                    <a:lnTo>
                      <a:pt x="3908" y="6772"/>
                    </a:lnTo>
                    <a:lnTo>
                      <a:pt x="4005" y="6380"/>
                    </a:lnTo>
                    <a:cubicBezTo>
                      <a:pt x="4385" y="6301"/>
                      <a:pt x="4741" y="6154"/>
                      <a:pt x="5064" y="5941"/>
                    </a:cubicBezTo>
                    <a:lnTo>
                      <a:pt x="5410" y="6149"/>
                    </a:lnTo>
                    <a:lnTo>
                      <a:pt x="6149" y="5410"/>
                    </a:lnTo>
                    <a:lnTo>
                      <a:pt x="5941" y="5064"/>
                    </a:lnTo>
                    <a:cubicBezTo>
                      <a:pt x="6154" y="4740"/>
                      <a:pt x="6302" y="4384"/>
                      <a:pt x="6380" y="4005"/>
                    </a:cubicBezTo>
                    <a:lnTo>
                      <a:pt x="6772" y="3908"/>
                    </a:lnTo>
                    <a:lnTo>
                      <a:pt x="6772" y="2864"/>
                    </a:lnTo>
                    <a:lnTo>
                      <a:pt x="6381" y="2766"/>
                    </a:lnTo>
                    <a:close/>
                    <a:moveTo>
                      <a:pt x="6554" y="3738"/>
                    </a:moveTo>
                    <a:lnTo>
                      <a:pt x="6193" y="3829"/>
                    </a:lnTo>
                    <a:lnTo>
                      <a:pt x="6181" y="3898"/>
                    </a:lnTo>
                    <a:cubicBezTo>
                      <a:pt x="6109" y="4297"/>
                      <a:pt x="5954" y="4668"/>
                      <a:pt x="5725" y="5001"/>
                    </a:cubicBezTo>
                    <a:lnTo>
                      <a:pt x="5685" y="5058"/>
                    </a:lnTo>
                    <a:lnTo>
                      <a:pt x="5877" y="5378"/>
                    </a:lnTo>
                    <a:lnTo>
                      <a:pt x="5380" y="5876"/>
                    </a:lnTo>
                    <a:lnTo>
                      <a:pt x="5060" y="5684"/>
                    </a:lnTo>
                    <a:lnTo>
                      <a:pt x="5001" y="5724"/>
                    </a:lnTo>
                    <a:cubicBezTo>
                      <a:pt x="4668" y="5954"/>
                      <a:pt x="4297" y="6108"/>
                      <a:pt x="3898" y="6180"/>
                    </a:cubicBezTo>
                    <a:lnTo>
                      <a:pt x="3829" y="6192"/>
                    </a:lnTo>
                    <a:lnTo>
                      <a:pt x="3738" y="6553"/>
                    </a:lnTo>
                    <a:lnTo>
                      <a:pt x="3034" y="6553"/>
                    </a:lnTo>
                    <a:lnTo>
                      <a:pt x="2944" y="6192"/>
                    </a:lnTo>
                    <a:lnTo>
                      <a:pt x="2874" y="6180"/>
                    </a:lnTo>
                    <a:cubicBezTo>
                      <a:pt x="2476" y="6108"/>
                      <a:pt x="2105" y="5953"/>
                      <a:pt x="1772" y="5724"/>
                    </a:cubicBezTo>
                    <a:lnTo>
                      <a:pt x="1713" y="5684"/>
                    </a:lnTo>
                    <a:lnTo>
                      <a:pt x="1393" y="5876"/>
                    </a:lnTo>
                    <a:lnTo>
                      <a:pt x="896" y="5378"/>
                    </a:lnTo>
                    <a:lnTo>
                      <a:pt x="1088" y="5058"/>
                    </a:lnTo>
                    <a:lnTo>
                      <a:pt x="1048" y="5001"/>
                    </a:lnTo>
                    <a:cubicBezTo>
                      <a:pt x="817" y="4668"/>
                      <a:pt x="664" y="4297"/>
                      <a:pt x="592" y="3898"/>
                    </a:cubicBezTo>
                    <a:lnTo>
                      <a:pt x="578" y="3829"/>
                    </a:lnTo>
                    <a:lnTo>
                      <a:pt x="217" y="3738"/>
                    </a:lnTo>
                    <a:lnTo>
                      <a:pt x="217" y="3034"/>
                    </a:lnTo>
                    <a:lnTo>
                      <a:pt x="578" y="2944"/>
                    </a:lnTo>
                    <a:lnTo>
                      <a:pt x="592" y="2874"/>
                    </a:lnTo>
                    <a:cubicBezTo>
                      <a:pt x="664" y="2476"/>
                      <a:pt x="817" y="2105"/>
                      <a:pt x="1048" y="1772"/>
                    </a:cubicBezTo>
                    <a:lnTo>
                      <a:pt x="1088" y="1714"/>
                    </a:lnTo>
                    <a:lnTo>
                      <a:pt x="896" y="1394"/>
                    </a:lnTo>
                    <a:lnTo>
                      <a:pt x="1393" y="897"/>
                    </a:lnTo>
                    <a:lnTo>
                      <a:pt x="1713" y="1089"/>
                    </a:lnTo>
                    <a:lnTo>
                      <a:pt x="1772" y="1049"/>
                    </a:lnTo>
                    <a:cubicBezTo>
                      <a:pt x="2105" y="818"/>
                      <a:pt x="2476" y="665"/>
                      <a:pt x="2874" y="593"/>
                    </a:cubicBezTo>
                    <a:lnTo>
                      <a:pt x="2944" y="581"/>
                    </a:lnTo>
                    <a:lnTo>
                      <a:pt x="3034" y="220"/>
                    </a:lnTo>
                    <a:lnTo>
                      <a:pt x="3738" y="220"/>
                    </a:lnTo>
                    <a:lnTo>
                      <a:pt x="3829" y="581"/>
                    </a:lnTo>
                    <a:lnTo>
                      <a:pt x="3898" y="593"/>
                    </a:lnTo>
                    <a:cubicBezTo>
                      <a:pt x="4297" y="665"/>
                      <a:pt x="4668" y="820"/>
                      <a:pt x="5001" y="1049"/>
                    </a:cubicBezTo>
                    <a:lnTo>
                      <a:pt x="5060" y="1089"/>
                    </a:lnTo>
                    <a:lnTo>
                      <a:pt x="5380" y="897"/>
                    </a:lnTo>
                    <a:lnTo>
                      <a:pt x="5877" y="1394"/>
                    </a:lnTo>
                    <a:lnTo>
                      <a:pt x="5685" y="1714"/>
                    </a:lnTo>
                    <a:lnTo>
                      <a:pt x="5725" y="1772"/>
                    </a:lnTo>
                    <a:cubicBezTo>
                      <a:pt x="5956" y="2105"/>
                      <a:pt x="6109" y="2476"/>
                      <a:pt x="6181" y="2874"/>
                    </a:cubicBezTo>
                    <a:lnTo>
                      <a:pt x="6193" y="2944"/>
                    </a:lnTo>
                    <a:lnTo>
                      <a:pt x="6554" y="3034"/>
                    </a:lnTo>
                    <a:lnTo>
                      <a:pt x="6554" y="37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336" y="2571"/>
                <a:ext cx="1199" cy="1199"/>
              </a:xfrm>
              <a:custGeom>
                <a:avLst/>
                <a:gdLst>
                  <a:gd name="T0" fmla="*/ 2404 w 4808"/>
                  <a:gd name="T1" fmla="*/ 0 h 4808"/>
                  <a:gd name="T2" fmla="*/ 0 w 4808"/>
                  <a:gd name="T3" fmla="*/ 2404 h 4808"/>
                  <a:gd name="T4" fmla="*/ 2404 w 4808"/>
                  <a:gd name="T5" fmla="*/ 4808 h 4808"/>
                  <a:gd name="T6" fmla="*/ 4808 w 4808"/>
                  <a:gd name="T7" fmla="*/ 2404 h 4808"/>
                  <a:gd name="T8" fmla="*/ 2404 w 4808"/>
                  <a:gd name="T9" fmla="*/ 0 h 4808"/>
                  <a:gd name="T10" fmla="*/ 2404 w 4808"/>
                  <a:gd name="T11" fmla="*/ 4590 h 4808"/>
                  <a:gd name="T12" fmla="*/ 219 w 4808"/>
                  <a:gd name="T13" fmla="*/ 2404 h 4808"/>
                  <a:gd name="T14" fmla="*/ 2404 w 4808"/>
                  <a:gd name="T15" fmla="*/ 219 h 4808"/>
                  <a:gd name="T16" fmla="*/ 4590 w 4808"/>
                  <a:gd name="T17" fmla="*/ 2404 h 4808"/>
                  <a:gd name="T18" fmla="*/ 2404 w 4808"/>
                  <a:gd name="T19" fmla="*/ 4590 h 4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8" h="4808">
                    <a:moveTo>
                      <a:pt x="2404" y="0"/>
                    </a:moveTo>
                    <a:cubicBezTo>
                      <a:pt x="1079" y="0"/>
                      <a:pt x="0" y="1079"/>
                      <a:pt x="0" y="2404"/>
                    </a:cubicBezTo>
                    <a:cubicBezTo>
                      <a:pt x="0" y="3730"/>
                      <a:pt x="1079" y="4808"/>
                      <a:pt x="2404" y="4808"/>
                    </a:cubicBezTo>
                    <a:cubicBezTo>
                      <a:pt x="3730" y="4808"/>
                      <a:pt x="4808" y="3730"/>
                      <a:pt x="4808" y="2404"/>
                    </a:cubicBezTo>
                    <a:cubicBezTo>
                      <a:pt x="4808" y="1079"/>
                      <a:pt x="3730" y="0"/>
                      <a:pt x="2404" y="0"/>
                    </a:cubicBezTo>
                    <a:close/>
                    <a:moveTo>
                      <a:pt x="2404" y="4590"/>
                    </a:moveTo>
                    <a:cubicBezTo>
                      <a:pt x="1199" y="4590"/>
                      <a:pt x="219" y="3610"/>
                      <a:pt x="219" y="2404"/>
                    </a:cubicBezTo>
                    <a:cubicBezTo>
                      <a:pt x="219" y="1199"/>
                      <a:pt x="1199" y="219"/>
                      <a:pt x="2404" y="219"/>
                    </a:cubicBezTo>
                    <a:cubicBezTo>
                      <a:pt x="3610" y="219"/>
                      <a:pt x="4590" y="1199"/>
                      <a:pt x="4590" y="2404"/>
                    </a:cubicBezTo>
                    <a:cubicBezTo>
                      <a:pt x="4590" y="3610"/>
                      <a:pt x="3610" y="4590"/>
                      <a:pt x="2404" y="45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6908" y="2435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6908" y="3852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7398" y="2631"/>
                <a:ext cx="77" cy="77"/>
              </a:xfrm>
              <a:custGeom>
                <a:avLst/>
                <a:gdLst>
                  <a:gd name="T0" fmla="*/ 155 w 310"/>
                  <a:gd name="T1" fmla="*/ 0 h 309"/>
                  <a:gd name="T2" fmla="*/ 310 w 310"/>
                  <a:gd name="T3" fmla="*/ 155 h 309"/>
                  <a:gd name="T4" fmla="*/ 155 w 310"/>
                  <a:gd name="T5" fmla="*/ 309 h 309"/>
                  <a:gd name="T6" fmla="*/ 0 w 310"/>
                  <a:gd name="T7" fmla="*/ 155 h 309"/>
                  <a:gd name="T8" fmla="*/ 155 w 310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155" y="0"/>
                    </a:moveTo>
                    <a:lnTo>
                      <a:pt x="310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6396" y="3633"/>
                <a:ext cx="77" cy="77"/>
              </a:xfrm>
              <a:custGeom>
                <a:avLst/>
                <a:gdLst>
                  <a:gd name="T0" fmla="*/ 154 w 309"/>
                  <a:gd name="T1" fmla="*/ 309 h 309"/>
                  <a:gd name="T2" fmla="*/ 0 w 309"/>
                  <a:gd name="T3" fmla="*/ 155 h 309"/>
                  <a:gd name="T4" fmla="*/ 154 w 309"/>
                  <a:gd name="T5" fmla="*/ 0 h 309"/>
                  <a:gd name="T6" fmla="*/ 309 w 309"/>
                  <a:gd name="T7" fmla="*/ 155 h 309"/>
                  <a:gd name="T8" fmla="*/ 154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4" y="309"/>
                    </a:moveTo>
                    <a:lnTo>
                      <a:pt x="0" y="155"/>
                    </a:lnTo>
                    <a:lnTo>
                      <a:pt x="154" y="0"/>
                    </a:lnTo>
                    <a:lnTo>
                      <a:pt x="309" y="155"/>
                    </a:lnTo>
                    <a:lnTo>
                      <a:pt x="154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7617" y="3143"/>
                <a:ext cx="55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200" y="3143"/>
                <a:ext cx="54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7398" y="3633"/>
                <a:ext cx="77" cy="77"/>
              </a:xfrm>
              <a:custGeom>
                <a:avLst/>
                <a:gdLst>
                  <a:gd name="T0" fmla="*/ 155 w 309"/>
                  <a:gd name="T1" fmla="*/ 309 h 309"/>
                  <a:gd name="T2" fmla="*/ 0 w 309"/>
                  <a:gd name="T3" fmla="*/ 155 h 309"/>
                  <a:gd name="T4" fmla="*/ 155 w 309"/>
                  <a:gd name="T5" fmla="*/ 0 h 309"/>
                  <a:gd name="T6" fmla="*/ 309 w 309"/>
                  <a:gd name="T7" fmla="*/ 155 h 309"/>
                  <a:gd name="T8" fmla="*/ 155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309"/>
                    </a:moveTo>
                    <a:lnTo>
                      <a:pt x="0" y="155"/>
                    </a:lnTo>
                    <a:lnTo>
                      <a:pt x="155" y="0"/>
                    </a:lnTo>
                    <a:lnTo>
                      <a:pt x="309" y="155"/>
                    </a:lnTo>
                    <a:lnTo>
                      <a:pt x="155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6396" y="2631"/>
                <a:ext cx="77" cy="77"/>
              </a:xfrm>
              <a:custGeom>
                <a:avLst/>
                <a:gdLst>
                  <a:gd name="T0" fmla="*/ 155 w 309"/>
                  <a:gd name="T1" fmla="*/ 0 h 309"/>
                  <a:gd name="T2" fmla="*/ 309 w 309"/>
                  <a:gd name="T3" fmla="*/ 155 h 309"/>
                  <a:gd name="T4" fmla="*/ 155 w 309"/>
                  <a:gd name="T5" fmla="*/ 309 h 309"/>
                  <a:gd name="T6" fmla="*/ 0 w 309"/>
                  <a:gd name="T7" fmla="*/ 155 h 309"/>
                  <a:gd name="T8" fmla="*/ 155 w 309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lnTo>
                      <a:pt x="309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499" y="2844"/>
                <a:ext cx="764" cy="762"/>
              </a:xfrm>
              <a:custGeom>
                <a:avLst/>
                <a:gdLst>
                  <a:gd name="T0" fmla="*/ 1639 w 3059"/>
                  <a:gd name="T1" fmla="*/ 0 h 3058"/>
                  <a:gd name="T2" fmla="*/ 1530 w 3059"/>
                  <a:gd name="T3" fmla="*/ 0 h 3058"/>
                  <a:gd name="T4" fmla="*/ 0 w 3059"/>
                  <a:gd name="T5" fmla="*/ 1529 h 3058"/>
                  <a:gd name="T6" fmla="*/ 1530 w 3059"/>
                  <a:gd name="T7" fmla="*/ 3058 h 3058"/>
                  <a:gd name="T8" fmla="*/ 3059 w 3059"/>
                  <a:gd name="T9" fmla="*/ 1529 h 3058"/>
                  <a:gd name="T10" fmla="*/ 3059 w 3059"/>
                  <a:gd name="T11" fmla="*/ 1420 h 3058"/>
                  <a:gd name="T12" fmla="*/ 1639 w 3059"/>
                  <a:gd name="T13" fmla="*/ 1420 h 3058"/>
                  <a:gd name="T14" fmla="*/ 1639 w 3059"/>
                  <a:gd name="T15" fmla="*/ 0 h 3058"/>
                  <a:gd name="T16" fmla="*/ 219 w 3059"/>
                  <a:gd name="T17" fmla="*/ 1529 h 3058"/>
                  <a:gd name="T18" fmla="*/ 1420 w 3059"/>
                  <a:gd name="T19" fmla="*/ 222 h 3058"/>
                  <a:gd name="T20" fmla="*/ 1420 w 3059"/>
                  <a:gd name="T21" fmla="*/ 1484 h 3058"/>
                  <a:gd name="T22" fmla="*/ 530 w 3059"/>
                  <a:gd name="T23" fmla="*/ 2374 h 3058"/>
                  <a:gd name="T24" fmla="*/ 219 w 3059"/>
                  <a:gd name="T25" fmla="*/ 1529 h 3058"/>
                  <a:gd name="T26" fmla="*/ 2836 w 3059"/>
                  <a:gd name="T27" fmla="*/ 1638 h 3058"/>
                  <a:gd name="T28" fmla="*/ 1530 w 3059"/>
                  <a:gd name="T29" fmla="*/ 2840 h 3058"/>
                  <a:gd name="T30" fmla="*/ 684 w 3059"/>
                  <a:gd name="T31" fmla="*/ 2529 h 3058"/>
                  <a:gd name="T32" fmla="*/ 1575 w 3059"/>
                  <a:gd name="T33" fmla="*/ 1638 h 3058"/>
                  <a:gd name="T34" fmla="*/ 2836 w 3059"/>
                  <a:gd name="T35" fmla="*/ 1638 h 3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9" h="3058">
                    <a:moveTo>
                      <a:pt x="1639" y="0"/>
                    </a:moveTo>
                    <a:lnTo>
                      <a:pt x="1530" y="0"/>
                    </a:lnTo>
                    <a:cubicBezTo>
                      <a:pt x="686" y="0"/>
                      <a:pt x="0" y="686"/>
                      <a:pt x="0" y="1529"/>
                    </a:cubicBezTo>
                    <a:cubicBezTo>
                      <a:pt x="0" y="2372"/>
                      <a:pt x="687" y="3058"/>
                      <a:pt x="1530" y="3058"/>
                    </a:cubicBezTo>
                    <a:cubicBezTo>
                      <a:pt x="2372" y="3058"/>
                      <a:pt x="3059" y="2372"/>
                      <a:pt x="3059" y="1529"/>
                    </a:cubicBezTo>
                    <a:lnTo>
                      <a:pt x="3059" y="1420"/>
                    </a:lnTo>
                    <a:lnTo>
                      <a:pt x="1639" y="1420"/>
                    </a:lnTo>
                    <a:lnTo>
                      <a:pt x="1639" y="0"/>
                    </a:lnTo>
                    <a:close/>
                    <a:moveTo>
                      <a:pt x="219" y="1529"/>
                    </a:moveTo>
                    <a:cubicBezTo>
                      <a:pt x="219" y="842"/>
                      <a:pt x="748" y="278"/>
                      <a:pt x="1420" y="222"/>
                    </a:cubicBezTo>
                    <a:lnTo>
                      <a:pt x="1420" y="1484"/>
                    </a:lnTo>
                    <a:lnTo>
                      <a:pt x="530" y="2374"/>
                    </a:lnTo>
                    <a:cubicBezTo>
                      <a:pt x="336" y="2146"/>
                      <a:pt x="219" y="1852"/>
                      <a:pt x="219" y="1529"/>
                    </a:cubicBezTo>
                    <a:close/>
                    <a:moveTo>
                      <a:pt x="2836" y="1638"/>
                    </a:moveTo>
                    <a:cubicBezTo>
                      <a:pt x="2780" y="2310"/>
                      <a:pt x="2216" y="2840"/>
                      <a:pt x="1530" y="2840"/>
                    </a:cubicBezTo>
                    <a:cubicBezTo>
                      <a:pt x="1207" y="2840"/>
                      <a:pt x="912" y="2722"/>
                      <a:pt x="684" y="2529"/>
                    </a:cubicBezTo>
                    <a:lnTo>
                      <a:pt x="1575" y="1638"/>
                    </a:lnTo>
                    <a:lnTo>
                      <a:pt x="2836" y="16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963" y="2734"/>
                <a:ext cx="409" cy="409"/>
              </a:xfrm>
              <a:custGeom>
                <a:avLst/>
                <a:gdLst>
                  <a:gd name="T0" fmla="*/ 109 w 1638"/>
                  <a:gd name="T1" fmla="*/ 0 h 1639"/>
                  <a:gd name="T2" fmla="*/ 0 w 1638"/>
                  <a:gd name="T3" fmla="*/ 0 h 1639"/>
                  <a:gd name="T4" fmla="*/ 0 w 1638"/>
                  <a:gd name="T5" fmla="*/ 1639 h 1639"/>
                  <a:gd name="T6" fmla="*/ 1638 w 1638"/>
                  <a:gd name="T7" fmla="*/ 1639 h 1639"/>
                  <a:gd name="T8" fmla="*/ 1638 w 1638"/>
                  <a:gd name="T9" fmla="*/ 1530 h 1639"/>
                  <a:gd name="T10" fmla="*/ 109 w 1638"/>
                  <a:gd name="T11" fmla="*/ 0 h 1639"/>
                  <a:gd name="T12" fmla="*/ 218 w 1638"/>
                  <a:gd name="T13" fmla="*/ 1420 h 1639"/>
                  <a:gd name="T14" fmla="*/ 218 w 1638"/>
                  <a:gd name="T15" fmla="*/ 223 h 1639"/>
                  <a:gd name="T16" fmla="*/ 1416 w 1638"/>
                  <a:gd name="T17" fmla="*/ 1420 h 1639"/>
                  <a:gd name="T18" fmla="*/ 218 w 1638"/>
                  <a:gd name="T19" fmla="*/ 1420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8" h="1639">
                    <a:moveTo>
                      <a:pt x="109" y="0"/>
                    </a:moveTo>
                    <a:lnTo>
                      <a:pt x="0" y="0"/>
                    </a:lnTo>
                    <a:lnTo>
                      <a:pt x="0" y="1639"/>
                    </a:lnTo>
                    <a:lnTo>
                      <a:pt x="1638" y="1639"/>
                    </a:lnTo>
                    <a:lnTo>
                      <a:pt x="1638" y="1530"/>
                    </a:lnTo>
                    <a:cubicBezTo>
                      <a:pt x="1638" y="687"/>
                      <a:pt x="952" y="0"/>
                      <a:pt x="109" y="0"/>
                    </a:cubicBezTo>
                    <a:close/>
                    <a:moveTo>
                      <a:pt x="218" y="1420"/>
                    </a:moveTo>
                    <a:lnTo>
                      <a:pt x="218" y="223"/>
                    </a:lnTo>
                    <a:cubicBezTo>
                      <a:pt x="854" y="276"/>
                      <a:pt x="1362" y="784"/>
                      <a:pt x="1416" y="1420"/>
                    </a:cubicBezTo>
                    <a:lnTo>
                      <a:pt x="218" y="142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90304" y="5278997"/>
            <a:ext cx="4335182" cy="507595"/>
            <a:chOff x="4960257" y="2729842"/>
            <a:chExt cx="3904777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691293" y="2730205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Many desktop publishing pack and web page editors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0257" y="2730205"/>
              <a:ext cx="456474" cy="4564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8099" y="2730205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87%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567922" y="2729842"/>
              <a:ext cx="0" cy="457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49"/>
            <p:cNvGrpSpPr>
              <a:grpSpLocks noChangeAspect="1"/>
            </p:cNvGrpSpPr>
            <p:nvPr/>
          </p:nvGrpSpPr>
          <p:grpSpPr bwMode="auto">
            <a:xfrm>
              <a:off x="5069945" y="2822234"/>
              <a:ext cx="237098" cy="272416"/>
              <a:chOff x="-3010" y="-317"/>
              <a:chExt cx="1544" cy="1774"/>
            </a:xfrm>
            <a:solidFill>
              <a:schemeClr val="bg1"/>
            </a:solidFill>
          </p:grpSpPr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-2531" y="131"/>
                <a:ext cx="171" cy="256"/>
              </a:xfrm>
              <a:custGeom>
                <a:avLst/>
                <a:gdLst>
                  <a:gd name="T0" fmla="*/ 0 w 654"/>
                  <a:gd name="T1" fmla="*/ 72 h 976"/>
                  <a:gd name="T2" fmla="*/ 479 w 654"/>
                  <a:gd name="T3" fmla="*/ 976 h 976"/>
                  <a:gd name="T4" fmla="*/ 654 w 654"/>
                  <a:gd name="T5" fmla="*/ 844 h 976"/>
                  <a:gd name="T6" fmla="*/ 207 w 654"/>
                  <a:gd name="T7" fmla="*/ 0 h 976"/>
                  <a:gd name="T8" fmla="*/ 0 w 654"/>
                  <a:gd name="T9" fmla="*/ 72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4" h="976">
                    <a:moveTo>
                      <a:pt x="0" y="72"/>
                    </a:moveTo>
                    <a:cubicBezTo>
                      <a:pt x="114" y="402"/>
                      <a:pt x="275" y="706"/>
                      <a:pt x="479" y="976"/>
                    </a:cubicBezTo>
                    <a:lnTo>
                      <a:pt x="654" y="844"/>
                    </a:lnTo>
                    <a:cubicBezTo>
                      <a:pt x="464" y="592"/>
                      <a:pt x="314" y="308"/>
                      <a:pt x="207" y="0"/>
                    </a:cubicBezTo>
                    <a:lnTo>
                      <a:pt x="0" y="7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51"/>
              <p:cNvSpPr>
                <a:spLocks noEditPoints="1"/>
              </p:cNvSpPr>
              <p:nvPr/>
            </p:nvSpPr>
            <p:spPr bwMode="auto">
              <a:xfrm>
                <a:off x="-3010" y="-317"/>
                <a:ext cx="1544" cy="1774"/>
              </a:xfrm>
              <a:custGeom>
                <a:avLst/>
                <a:gdLst>
                  <a:gd name="T0" fmla="*/ 4807 w 5897"/>
                  <a:gd name="T1" fmla="*/ 0 h 6773"/>
                  <a:gd name="T2" fmla="*/ 1092 w 5897"/>
                  <a:gd name="T3" fmla="*/ 437 h 6773"/>
                  <a:gd name="T4" fmla="*/ 0 w 5897"/>
                  <a:gd name="T5" fmla="*/ 546 h 6773"/>
                  <a:gd name="T6" fmla="*/ 2513 w 5897"/>
                  <a:gd name="T7" fmla="*/ 3716 h 6773"/>
                  <a:gd name="T8" fmla="*/ 2184 w 5897"/>
                  <a:gd name="T9" fmla="*/ 5026 h 6773"/>
                  <a:gd name="T10" fmla="*/ 1419 w 5897"/>
                  <a:gd name="T11" fmla="*/ 5464 h 6773"/>
                  <a:gd name="T12" fmla="*/ 1091 w 5897"/>
                  <a:gd name="T13" fmla="*/ 6556 h 6773"/>
                  <a:gd name="T14" fmla="*/ 1419 w 5897"/>
                  <a:gd name="T15" fmla="*/ 6773 h 6773"/>
                  <a:gd name="T16" fmla="*/ 4368 w 5897"/>
                  <a:gd name="T17" fmla="*/ 6773 h 6773"/>
                  <a:gd name="T18" fmla="*/ 4805 w 5897"/>
                  <a:gd name="T19" fmla="*/ 6773 h 6773"/>
                  <a:gd name="T20" fmla="*/ 4477 w 5897"/>
                  <a:gd name="T21" fmla="*/ 6554 h 6773"/>
                  <a:gd name="T22" fmla="*/ 3712 w 5897"/>
                  <a:gd name="T23" fmla="*/ 5462 h 6773"/>
                  <a:gd name="T24" fmla="*/ 3383 w 5897"/>
                  <a:gd name="T25" fmla="*/ 5025 h 6773"/>
                  <a:gd name="T26" fmla="*/ 4203 w 5897"/>
                  <a:gd name="T27" fmla="*/ 2921 h 6773"/>
                  <a:gd name="T28" fmla="*/ 5897 w 5897"/>
                  <a:gd name="T29" fmla="*/ 437 h 6773"/>
                  <a:gd name="T30" fmla="*/ 221 w 5897"/>
                  <a:gd name="T31" fmla="*/ 656 h 6773"/>
                  <a:gd name="T32" fmla="*/ 1093 w 5897"/>
                  <a:gd name="T33" fmla="*/ 965 h 6773"/>
                  <a:gd name="T34" fmla="*/ 221 w 5897"/>
                  <a:gd name="T35" fmla="*/ 656 h 6773"/>
                  <a:gd name="T36" fmla="*/ 4260 w 5897"/>
                  <a:gd name="T37" fmla="*/ 6554 h 6773"/>
                  <a:gd name="T38" fmla="*/ 1639 w 5897"/>
                  <a:gd name="T39" fmla="*/ 5681 h 6773"/>
                  <a:gd name="T40" fmla="*/ 3715 w 5897"/>
                  <a:gd name="T41" fmla="*/ 5681 h 6773"/>
                  <a:gd name="T42" fmla="*/ 3496 w 5897"/>
                  <a:gd name="T43" fmla="*/ 5244 h 6773"/>
                  <a:gd name="T44" fmla="*/ 2403 w 5897"/>
                  <a:gd name="T45" fmla="*/ 5462 h 6773"/>
                  <a:gd name="T46" fmla="*/ 2513 w 5897"/>
                  <a:gd name="T47" fmla="*/ 5244 h 6773"/>
                  <a:gd name="T48" fmla="*/ 3496 w 5897"/>
                  <a:gd name="T49" fmla="*/ 5244 h 6773"/>
                  <a:gd name="T50" fmla="*/ 3167 w 5897"/>
                  <a:gd name="T51" fmla="*/ 3593 h 6773"/>
                  <a:gd name="T52" fmla="*/ 2733 w 5897"/>
                  <a:gd name="T53" fmla="*/ 5025 h 6773"/>
                  <a:gd name="T54" fmla="*/ 2681 w 5897"/>
                  <a:gd name="T55" fmla="*/ 3561 h 6773"/>
                  <a:gd name="T56" fmla="*/ 1311 w 5897"/>
                  <a:gd name="T57" fmla="*/ 218 h 6773"/>
                  <a:gd name="T58" fmla="*/ 4588 w 5897"/>
                  <a:gd name="T59" fmla="*/ 965 h 6773"/>
                  <a:gd name="T60" fmla="*/ 4399 w 5897"/>
                  <a:gd name="T61" fmla="*/ 2605 h 6773"/>
                  <a:gd name="T62" fmla="*/ 4807 w 5897"/>
                  <a:gd name="T63" fmla="*/ 656 h 6773"/>
                  <a:gd name="T64" fmla="*/ 4399 w 5897"/>
                  <a:gd name="T65" fmla="*/ 2605 h 6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97" h="6773">
                    <a:moveTo>
                      <a:pt x="4807" y="437"/>
                    </a:moveTo>
                    <a:lnTo>
                      <a:pt x="4807" y="0"/>
                    </a:lnTo>
                    <a:lnTo>
                      <a:pt x="1092" y="0"/>
                    </a:lnTo>
                    <a:lnTo>
                      <a:pt x="1092" y="437"/>
                    </a:lnTo>
                    <a:lnTo>
                      <a:pt x="0" y="437"/>
                    </a:lnTo>
                    <a:lnTo>
                      <a:pt x="0" y="546"/>
                    </a:lnTo>
                    <a:cubicBezTo>
                      <a:pt x="0" y="1621"/>
                      <a:pt x="680" y="2573"/>
                      <a:pt x="1695" y="2922"/>
                    </a:cubicBezTo>
                    <a:cubicBezTo>
                      <a:pt x="1916" y="3238"/>
                      <a:pt x="2192" y="3510"/>
                      <a:pt x="2513" y="3716"/>
                    </a:cubicBezTo>
                    <a:lnTo>
                      <a:pt x="2513" y="5026"/>
                    </a:lnTo>
                    <a:lnTo>
                      <a:pt x="2184" y="5026"/>
                    </a:lnTo>
                    <a:lnTo>
                      <a:pt x="2184" y="5464"/>
                    </a:lnTo>
                    <a:lnTo>
                      <a:pt x="1419" y="5464"/>
                    </a:lnTo>
                    <a:lnTo>
                      <a:pt x="1419" y="6556"/>
                    </a:lnTo>
                    <a:lnTo>
                      <a:pt x="1091" y="6556"/>
                    </a:lnTo>
                    <a:lnTo>
                      <a:pt x="1091" y="6773"/>
                    </a:lnTo>
                    <a:lnTo>
                      <a:pt x="1419" y="6773"/>
                    </a:lnTo>
                    <a:lnTo>
                      <a:pt x="1528" y="6773"/>
                    </a:lnTo>
                    <a:lnTo>
                      <a:pt x="4368" y="6773"/>
                    </a:lnTo>
                    <a:lnTo>
                      <a:pt x="4477" y="6773"/>
                    </a:lnTo>
                    <a:lnTo>
                      <a:pt x="4805" y="6773"/>
                    </a:lnTo>
                    <a:lnTo>
                      <a:pt x="4805" y="6554"/>
                    </a:lnTo>
                    <a:lnTo>
                      <a:pt x="4477" y="6554"/>
                    </a:lnTo>
                    <a:lnTo>
                      <a:pt x="4477" y="5462"/>
                    </a:lnTo>
                    <a:lnTo>
                      <a:pt x="3712" y="5462"/>
                    </a:lnTo>
                    <a:lnTo>
                      <a:pt x="3712" y="5025"/>
                    </a:lnTo>
                    <a:lnTo>
                      <a:pt x="3383" y="5025"/>
                    </a:lnTo>
                    <a:lnTo>
                      <a:pt x="3383" y="3714"/>
                    </a:lnTo>
                    <a:cubicBezTo>
                      <a:pt x="3704" y="3509"/>
                      <a:pt x="3981" y="3237"/>
                      <a:pt x="4203" y="2921"/>
                    </a:cubicBezTo>
                    <a:cubicBezTo>
                      <a:pt x="5217" y="2572"/>
                      <a:pt x="5897" y="1622"/>
                      <a:pt x="5897" y="546"/>
                    </a:cubicBezTo>
                    <a:lnTo>
                      <a:pt x="5897" y="437"/>
                    </a:lnTo>
                    <a:lnTo>
                      <a:pt x="4807" y="437"/>
                    </a:lnTo>
                    <a:close/>
                    <a:moveTo>
                      <a:pt x="221" y="656"/>
                    </a:moveTo>
                    <a:lnTo>
                      <a:pt x="1093" y="656"/>
                    </a:lnTo>
                    <a:lnTo>
                      <a:pt x="1093" y="965"/>
                    </a:lnTo>
                    <a:cubicBezTo>
                      <a:pt x="1093" y="1554"/>
                      <a:pt x="1239" y="2118"/>
                      <a:pt x="1500" y="2604"/>
                    </a:cubicBezTo>
                    <a:cubicBezTo>
                      <a:pt x="755" y="2238"/>
                      <a:pt x="260" y="1494"/>
                      <a:pt x="221" y="656"/>
                    </a:cubicBezTo>
                    <a:close/>
                    <a:moveTo>
                      <a:pt x="4260" y="5681"/>
                    </a:moveTo>
                    <a:lnTo>
                      <a:pt x="4260" y="6554"/>
                    </a:lnTo>
                    <a:lnTo>
                      <a:pt x="1639" y="6554"/>
                    </a:lnTo>
                    <a:lnTo>
                      <a:pt x="1639" y="5681"/>
                    </a:lnTo>
                    <a:lnTo>
                      <a:pt x="2185" y="5681"/>
                    </a:lnTo>
                    <a:lnTo>
                      <a:pt x="3715" y="5681"/>
                    </a:lnTo>
                    <a:lnTo>
                      <a:pt x="4260" y="5681"/>
                    </a:lnTo>
                    <a:close/>
                    <a:moveTo>
                      <a:pt x="3496" y="5244"/>
                    </a:moveTo>
                    <a:lnTo>
                      <a:pt x="3496" y="5462"/>
                    </a:lnTo>
                    <a:lnTo>
                      <a:pt x="2403" y="5462"/>
                    </a:lnTo>
                    <a:lnTo>
                      <a:pt x="2403" y="5244"/>
                    </a:lnTo>
                    <a:lnTo>
                      <a:pt x="2513" y="5244"/>
                    </a:lnTo>
                    <a:lnTo>
                      <a:pt x="3384" y="5244"/>
                    </a:lnTo>
                    <a:lnTo>
                      <a:pt x="3496" y="5244"/>
                    </a:lnTo>
                    <a:close/>
                    <a:moveTo>
                      <a:pt x="3219" y="3561"/>
                    </a:moveTo>
                    <a:lnTo>
                      <a:pt x="3167" y="3593"/>
                    </a:lnTo>
                    <a:lnTo>
                      <a:pt x="3167" y="5025"/>
                    </a:lnTo>
                    <a:lnTo>
                      <a:pt x="2733" y="5025"/>
                    </a:lnTo>
                    <a:lnTo>
                      <a:pt x="2733" y="3593"/>
                    </a:lnTo>
                    <a:lnTo>
                      <a:pt x="2681" y="3561"/>
                    </a:lnTo>
                    <a:cubicBezTo>
                      <a:pt x="1835" y="3048"/>
                      <a:pt x="1311" y="2053"/>
                      <a:pt x="1311" y="965"/>
                    </a:cubicBezTo>
                    <a:lnTo>
                      <a:pt x="1311" y="218"/>
                    </a:lnTo>
                    <a:lnTo>
                      <a:pt x="4588" y="218"/>
                    </a:lnTo>
                    <a:lnTo>
                      <a:pt x="4588" y="965"/>
                    </a:lnTo>
                    <a:cubicBezTo>
                      <a:pt x="4588" y="2053"/>
                      <a:pt x="4064" y="3048"/>
                      <a:pt x="3219" y="3561"/>
                    </a:cubicBezTo>
                    <a:close/>
                    <a:moveTo>
                      <a:pt x="4399" y="2605"/>
                    </a:moveTo>
                    <a:cubicBezTo>
                      <a:pt x="4660" y="2120"/>
                      <a:pt x="4807" y="1556"/>
                      <a:pt x="4807" y="965"/>
                    </a:cubicBezTo>
                    <a:lnTo>
                      <a:pt x="4807" y="656"/>
                    </a:lnTo>
                    <a:lnTo>
                      <a:pt x="5679" y="656"/>
                    </a:lnTo>
                    <a:cubicBezTo>
                      <a:pt x="5639" y="1497"/>
                      <a:pt x="5144" y="2238"/>
                      <a:pt x="4399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Rectangle 52"/>
              <p:cNvSpPr>
                <a:spLocks noChangeArrowheads="1"/>
              </p:cNvSpPr>
              <p:nvPr/>
            </p:nvSpPr>
            <p:spPr bwMode="auto">
              <a:xfrm>
                <a:off x="-2267" y="1256"/>
                <a:ext cx="58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-2152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Rectangle 54"/>
              <p:cNvSpPr>
                <a:spLocks noChangeArrowheads="1"/>
              </p:cNvSpPr>
              <p:nvPr/>
            </p:nvSpPr>
            <p:spPr bwMode="auto">
              <a:xfrm>
                <a:off x="-2381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090304" y="2808437"/>
            <a:ext cx="4065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090304" y="1220934"/>
            <a:ext cx="4251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04068" y="3599417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04068" y="201191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01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2433711" y="5950634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1854033" y="668215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981644" y="3368992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981644" y="1781489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2484" y="653971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2162" y="5940903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2180</TotalTime>
  <Words>1617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Aharoni</vt:lpstr>
      <vt:lpstr>Arial</vt:lpstr>
      <vt:lpstr>Calibri</vt:lpstr>
      <vt:lpstr>Gill Sans</vt:lpstr>
      <vt:lpstr>Helvetica Neue Medium</vt:lpstr>
      <vt:lpstr>Lato</vt:lpstr>
      <vt:lpstr>Lato Black</vt:lpstr>
      <vt:lpstr>Lato Light</vt:lpstr>
      <vt:lpstr>Montserrat</vt:lpstr>
      <vt:lpstr>Montserrat Light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Apish</cp:lastModifiedBy>
  <cp:revision>345</cp:revision>
  <dcterms:created xsi:type="dcterms:W3CDTF">2018-07-17T11:16:02Z</dcterms:created>
  <dcterms:modified xsi:type="dcterms:W3CDTF">2021-03-15T02:34:48Z</dcterms:modified>
</cp:coreProperties>
</file>