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Montserrat"/>
      <p:regular r:id="rId36"/>
      <p:bold r:id="rId37"/>
      <p:italic r:id="rId38"/>
      <p:boldItalic r:id="rId39"/>
    </p:embeddedFont>
    <p:embeddedFont>
      <p:font typeface="Lato"/>
      <p:regular r:id="rId40"/>
      <p:bold r:id="rId41"/>
      <p:italic r:id="rId42"/>
      <p:boldItalic r:id="rId43"/>
    </p:embeddedFont>
    <p:embeddedFont>
      <p:font typeface="Lato Light"/>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regular.fntdata"/><Relationship Id="rId20" Type="http://schemas.openxmlformats.org/officeDocument/2006/relationships/slide" Target="slides/slide15.xml"/><Relationship Id="rId42" Type="http://schemas.openxmlformats.org/officeDocument/2006/relationships/font" Target="fonts/Lato-italic.fntdata"/><Relationship Id="rId41" Type="http://schemas.openxmlformats.org/officeDocument/2006/relationships/font" Target="fonts/Lato-bold.fntdata"/><Relationship Id="rId22" Type="http://schemas.openxmlformats.org/officeDocument/2006/relationships/slide" Target="slides/slide17.xml"/><Relationship Id="rId44" Type="http://schemas.openxmlformats.org/officeDocument/2006/relationships/font" Target="fonts/LatoLight-regular.fntdata"/><Relationship Id="rId21" Type="http://schemas.openxmlformats.org/officeDocument/2006/relationships/slide" Target="slides/slide16.xml"/><Relationship Id="rId43" Type="http://schemas.openxmlformats.org/officeDocument/2006/relationships/font" Target="fonts/Lato-boldItalic.fntdata"/><Relationship Id="rId24" Type="http://schemas.openxmlformats.org/officeDocument/2006/relationships/slide" Target="slides/slide19.xml"/><Relationship Id="rId46" Type="http://schemas.openxmlformats.org/officeDocument/2006/relationships/font" Target="fonts/LatoLight-italic.fntdata"/><Relationship Id="rId23" Type="http://schemas.openxmlformats.org/officeDocument/2006/relationships/slide" Target="slides/slide18.xml"/><Relationship Id="rId45" Type="http://schemas.openxmlformats.org/officeDocument/2006/relationships/font" Target="fonts/LatoLigh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font" Target="fonts/LatoLight-boldItalic.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Montserrat-bold.fntdata"/><Relationship Id="rId14" Type="http://schemas.openxmlformats.org/officeDocument/2006/relationships/slide" Target="slides/slide9.xml"/><Relationship Id="rId36" Type="http://schemas.openxmlformats.org/officeDocument/2006/relationships/font" Target="fonts/Montserrat-regular.fntdata"/><Relationship Id="rId17" Type="http://schemas.openxmlformats.org/officeDocument/2006/relationships/slide" Target="slides/slide12.xml"/><Relationship Id="rId39" Type="http://schemas.openxmlformats.org/officeDocument/2006/relationships/font" Target="fonts/Montserrat-boldItalic.fntdata"/><Relationship Id="rId16" Type="http://schemas.openxmlformats.org/officeDocument/2006/relationships/slide" Target="slides/slide11.xml"/><Relationship Id="rId38" Type="http://schemas.openxmlformats.org/officeDocument/2006/relationships/font" Target="fonts/Montserrat-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 name="Google Shape;6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1" name="Google Shape;231;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 name="Google Shape;7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7" name="Google Shape;39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1" name="Google Shape;49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2" name="Google Shape;53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9" name="Google Shape;56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0" name="Google Shape;59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8" name="Google Shape;688;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5" name="Google Shape;73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6" name="Shape 776"/>
        <p:cNvGrpSpPr/>
        <p:nvPr/>
      </p:nvGrpSpPr>
      <p:grpSpPr>
        <a:xfrm>
          <a:off x="0" y="0"/>
          <a:ext cx="0" cy="0"/>
          <a:chOff x="0" y="0"/>
          <a:chExt cx="0" cy="0"/>
        </a:xfrm>
      </p:grpSpPr>
      <p:sp>
        <p:nvSpPr>
          <p:cNvPr id="777" name="Google Shape;777;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8" name="Google Shape;778;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 name="Shape 831"/>
        <p:cNvGrpSpPr/>
        <p:nvPr/>
      </p:nvGrpSpPr>
      <p:grpSpPr>
        <a:xfrm>
          <a:off x="0" y="0"/>
          <a:ext cx="0" cy="0"/>
          <a:chOff x="0" y="0"/>
          <a:chExt cx="0" cy="0"/>
        </a:xfrm>
      </p:grpSpPr>
      <p:sp>
        <p:nvSpPr>
          <p:cNvPr id="832" name="Google Shape;832;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3" name="Google Shape;833;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 name="Google Shape;11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0" name="Shape 10"/>
        <p:cNvGrpSpPr/>
        <p:nvPr/>
      </p:nvGrpSpPr>
      <p:grpSpPr>
        <a:xfrm>
          <a:off x="0" y="0"/>
          <a:ext cx="0" cy="0"/>
          <a:chOff x="0" y="0"/>
          <a:chExt cx="0" cy="0"/>
        </a:xfrm>
      </p:grpSpPr>
      <p:sp>
        <p:nvSpPr>
          <p:cNvPr id="11" name="Google Shape;11;p2"/>
          <p:cNvSpPr/>
          <p:nvPr>
            <p:ph idx="2" type="pic"/>
          </p:nvPr>
        </p:nvSpPr>
        <p:spPr>
          <a:xfrm>
            <a:off x="0" y="0"/>
            <a:ext cx="12192000" cy="68580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5" name="Shape 35"/>
        <p:cNvGrpSpPr/>
        <p:nvPr/>
      </p:nvGrpSpPr>
      <p:grpSpPr>
        <a:xfrm>
          <a:off x="0" y="0"/>
          <a:ext cx="0" cy="0"/>
          <a:chOff x="0" y="0"/>
          <a:chExt cx="0" cy="0"/>
        </a:xfrm>
      </p:grpSpPr>
      <p:sp>
        <p:nvSpPr>
          <p:cNvPr id="36" name="Google Shape;36;p11"/>
          <p:cNvSpPr/>
          <p:nvPr/>
        </p:nvSpPr>
        <p:spPr>
          <a:xfrm>
            <a:off x="0" y="0"/>
            <a:ext cx="6246254" cy="6858000"/>
          </a:xfrm>
          <a:prstGeom prst="rect">
            <a:avLst/>
          </a:prstGeom>
          <a:solidFill>
            <a:srgbClr val="8EC5F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 name="Google Shape;37;p11"/>
          <p:cNvSpPr/>
          <p:nvPr>
            <p:ph idx="2" type="pic"/>
          </p:nvPr>
        </p:nvSpPr>
        <p:spPr>
          <a:xfrm>
            <a:off x="1193800" y="1371600"/>
            <a:ext cx="4051300" cy="181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8" name="Google Shape;38;p11"/>
          <p:cNvSpPr/>
          <p:nvPr>
            <p:ph idx="3" type="pic"/>
          </p:nvPr>
        </p:nvSpPr>
        <p:spPr>
          <a:xfrm>
            <a:off x="1193800" y="3644900"/>
            <a:ext cx="4051300" cy="181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39" name="Shape 39"/>
        <p:cNvGrpSpPr/>
        <p:nvPr/>
      </p:nvGrpSpPr>
      <p:grpSpPr>
        <a:xfrm>
          <a:off x="0" y="0"/>
          <a:ext cx="0" cy="0"/>
          <a:chOff x="0" y="0"/>
          <a:chExt cx="0" cy="0"/>
        </a:xfrm>
      </p:grpSpPr>
      <p:sp>
        <p:nvSpPr>
          <p:cNvPr id="40" name="Google Shape;40;p12"/>
          <p:cNvSpPr/>
          <p:nvPr>
            <p:ph idx="2" type="pic"/>
          </p:nvPr>
        </p:nvSpPr>
        <p:spPr>
          <a:xfrm>
            <a:off x="3154340" y="1231900"/>
            <a:ext cx="2717800" cy="435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12"/>
          <p:cNvSpPr/>
          <p:nvPr>
            <p:ph idx="3" type="pic"/>
          </p:nvPr>
        </p:nvSpPr>
        <p:spPr>
          <a:xfrm>
            <a:off x="927100" y="1231900"/>
            <a:ext cx="1981200" cy="2108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12"/>
          <p:cNvSpPr/>
          <p:nvPr>
            <p:ph idx="4" type="pic"/>
          </p:nvPr>
        </p:nvSpPr>
        <p:spPr>
          <a:xfrm>
            <a:off x="927100" y="3479800"/>
            <a:ext cx="1981200" cy="2108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43" name="Shape 43"/>
        <p:cNvGrpSpPr/>
        <p:nvPr/>
      </p:nvGrpSpPr>
      <p:grpSpPr>
        <a:xfrm>
          <a:off x="0" y="0"/>
          <a:ext cx="0" cy="0"/>
          <a:chOff x="0" y="0"/>
          <a:chExt cx="0" cy="0"/>
        </a:xfrm>
      </p:grpSpPr>
      <p:sp>
        <p:nvSpPr>
          <p:cNvPr id="44" name="Google Shape;44;p13"/>
          <p:cNvSpPr/>
          <p:nvPr>
            <p:ph idx="2" type="pic"/>
          </p:nvPr>
        </p:nvSpPr>
        <p:spPr>
          <a:xfrm>
            <a:off x="4559300" y="2012950"/>
            <a:ext cx="2959100" cy="37465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Google Shape;45;p13"/>
          <p:cNvSpPr/>
          <p:nvPr>
            <p:ph idx="3" type="pic"/>
          </p:nvPr>
        </p:nvSpPr>
        <p:spPr>
          <a:xfrm>
            <a:off x="1651000" y="939800"/>
            <a:ext cx="2489200" cy="3060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Google Shape;46;p13"/>
          <p:cNvSpPr/>
          <p:nvPr>
            <p:ph idx="4" type="pic"/>
          </p:nvPr>
        </p:nvSpPr>
        <p:spPr>
          <a:xfrm>
            <a:off x="7937500" y="939800"/>
            <a:ext cx="2489200" cy="3060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7" name="Shape 47"/>
        <p:cNvGrpSpPr/>
        <p:nvPr/>
      </p:nvGrpSpPr>
      <p:grpSpPr>
        <a:xfrm>
          <a:off x="0" y="0"/>
          <a:ext cx="0" cy="0"/>
          <a:chOff x="0" y="0"/>
          <a:chExt cx="0" cy="0"/>
        </a:xfrm>
      </p:grpSpPr>
      <p:sp>
        <p:nvSpPr>
          <p:cNvPr id="48" name="Google Shape;48;p14"/>
          <p:cNvSpPr/>
          <p:nvPr>
            <p:ph idx="2" type="pic"/>
          </p:nvPr>
        </p:nvSpPr>
        <p:spPr>
          <a:xfrm>
            <a:off x="7196599" y="4019302"/>
            <a:ext cx="1970762" cy="1971651"/>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14"/>
          <p:cNvSpPr/>
          <p:nvPr>
            <p:ph idx="3" type="pic"/>
          </p:nvPr>
        </p:nvSpPr>
        <p:spPr>
          <a:xfrm>
            <a:off x="9301226" y="3405849"/>
            <a:ext cx="1909246" cy="19691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14"/>
          <p:cNvSpPr/>
          <p:nvPr>
            <p:ph idx="4" type="pic"/>
          </p:nvPr>
        </p:nvSpPr>
        <p:spPr>
          <a:xfrm>
            <a:off x="9301226" y="1933303"/>
            <a:ext cx="1350446" cy="13313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14"/>
          <p:cNvSpPr/>
          <p:nvPr>
            <p:ph idx="5" type="pic"/>
          </p:nvPr>
        </p:nvSpPr>
        <p:spPr>
          <a:xfrm>
            <a:off x="6555921" y="1266552"/>
            <a:ext cx="2611439" cy="261143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2" name="Shape 52"/>
        <p:cNvGrpSpPr/>
        <p:nvPr/>
      </p:nvGrpSpPr>
      <p:grpSpPr>
        <a:xfrm>
          <a:off x="0" y="0"/>
          <a:ext cx="0" cy="0"/>
          <a:chOff x="0" y="0"/>
          <a:chExt cx="0" cy="0"/>
        </a:xfrm>
      </p:grpSpPr>
      <p:sp>
        <p:nvSpPr>
          <p:cNvPr id="53" name="Google Shape;53;p15"/>
          <p:cNvSpPr/>
          <p:nvPr/>
        </p:nvSpPr>
        <p:spPr>
          <a:xfrm>
            <a:off x="0" y="0"/>
            <a:ext cx="2962141"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54" name="Google Shape;54;p15"/>
          <p:cNvGrpSpPr/>
          <p:nvPr/>
        </p:nvGrpSpPr>
        <p:grpSpPr>
          <a:xfrm flipH="1">
            <a:off x="1898148" y="1295250"/>
            <a:ext cx="2198763" cy="4515887"/>
            <a:chOff x="3739073" y="951230"/>
            <a:chExt cx="1665853" cy="3421380"/>
          </a:xfrm>
        </p:grpSpPr>
        <p:pic>
          <p:nvPicPr>
            <p:cNvPr id="55" name="Google Shape;55;p15"/>
            <p:cNvPicPr preferRelativeResize="0"/>
            <p:nvPr/>
          </p:nvPicPr>
          <p:blipFill rotWithShape="1">
            <a:blip r:embed="rId2">
              <a:alphaModFix/>
            </a:blip>
            <a:srcRect b="0" l="0" r="0" t="0"/>
            <a:stretch/>
          </p:blipFill>
          <p:spPr>
            <a:xfrm>
              <a:off x="3739073" y="951230"/>
              <a:ext cx="1665853" cy="3421380"/>
            </a:xfrm>
            <a:prstGeom prst="rect">
              <a:avLst/>
            </a:prstGeom>
            <a:noFill/>
            <a:ln>
              <a:noFill/>
            </a:ln>
          </p:spPr>
        </p:pic>
        <p:sp>
          <p:nvSpPr>
            <p:cNvPr id="56" name="Google Shape;56;p15"/>
            <p:cNvSpPr/>
            <p:nvPr/>
          </p:nvSpPr>
          <p:spPr>
            <a:xfrm>
              <a:off x="3850640" y="1361440"/>
              <a:ext cx="1442720" cy="256032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57" name="Google Shape;57;p15"/>
          <p:cNvSpPr/>
          <p:nvPr>
            <p:ph idx="2" type="pic"/>
          </p:nvPr>
        </p:nvSpPr>
        <p:spPr>
          <a:xfrm>
            <a:off x="2045404" y="1836687"/>
            <a:ext cx="1903873" cy="33787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58" name="Shape 58"/>
        <p:cNvGrpSpPr/>
        <p:nvPr/>
      </p:nvGrpSpPr>
      <p:grpSpPr>
        <a:xfrm>
          <a:off x="0" y="0"/>
          <a:ext cx="0" cy="0"/>
          <a:chOff x="0" y="0"/>
          <a:chExt cx="0" cy="0"/>
        </a:xfrm>
      </p:grpSpPr>
      <p:sp>
        <p:nvSpPr>
          <p:cNvPr id="59" name="Google Shape;59;p16"/>
          <p:cNvSpPr/>
          <p:nvPr/>
        </p:nvSpPr>
        <p:spPr>
          <a:xfrm>
            <a:off x="8826501" y="0"/>
            <a:ext cx="33655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0" name="Google Shape;60;p16"/>
          <p:cNvPicPr preferRelativeResize="0"/>
          <p:nvPr/>
        </p:nvPicPr>
        <p:blipFill rotWithShape="1">
          <a:blip r:embed="rId2">
            <a:alphaModFix/>
          </a:blip>
          <a:srcRect b="0" l="0" r="0" t="0"/>
          <a:stretch/>
        </p:blipFill>
        <p:spPr>
          <a:xfrm>
            <a:off x="4858507" y="1887002"/>
            <a:ext cx="6641556" cy="3899528"/>
          </a:xfrm>
          <a:prstGeom prst="rect">
            <a:avLst/>
          </a:prstGeom>
          <a:noFill/>
          <a:ln>
            <a:noFill/>
          </a:ln>
        </p:spPr>
      </p:pic>
      <p:sp>
        <p:nvSpPr>
          <p:cNvPr id="61" name="Google Shape;61;p16"/>
          <p:cNvSpPr/>
          <p:nvPr>
            <p:ph idx="2" type="pic"/>
          </p:nvPr>
        </p:nvSpPr>
        <p:spPr>
          <a:xfrm>
            <a:off x="5666128" y="2131266"/>
            <a:ext cx="5026766" cy="3163953"/>
          </a:xfrm>
          <a:prstGeom prst="rect">
            <a:avLst/>
          </a:prstGeom>
          <a:solidFill>
            <a:schemeClr val="lt1"/>
          </a:solidFill>
          <a:ln>
            <a:noFill/>
          </a:ln>
        </p:spPr>
        <p:txBody>
          <a:bodyPr anchorCtr="0" anchor="ctr" bIns="91425" lIns="91425" spcFirstLastPara="1" rIns="91425" wrap="square" tIns="91425">
            <a:noAutofit/>
          </a:bodyPr>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2" name="Shape 62"/>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Custom Layout">
  <p:cSld name="16_Custom Layout">
    <p:bg>
      <p:bgPr>
        <a:solidFill>
          <a:srgbClr val="0075A2"/>
        </a:solidFill>
      </p:bgPr>
    </p:bg>
    <p:spTree>
      <p:nvGrpSpPr>
        <p:cNvPr id="63" name="Shape 6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12" name="Shape 12"/>
        <p:cNvGrpSpPr/>
        <p:nvPr/>
      </p:nvGrpSpPr>
      <p:grpSpPr>
        <a:xfrm>
          <a:off x="0" y="0"/>
          <a:ext cx="0" cy="0"/>
          <a:chOff x="0" y="0"/>
          <a:chExt cx="0" cy="0"/>
        </a:xfrm>
      </p:grpSpPr>
      <p:sp>
        <p:nvSpPr>
          <p:cNvPr id="13" name="Google Shape;13;p3"/>
          <p:cNvSpPr/>
          <p:nvPr/>
        </p:nvSpPr>
        <p:spPr>
          <a:xfrm>
            <a:off x="0" y="0"/>
            <a:ext cx="6246254" cy="6858000"/>
          </a:xfrm>
          <a:prstGeom prst="rect">
            <a:avLst/>
          </a:prstGeom>
          <a:solidFill>
            <a:srgbClr val="8EC5F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3"/>
          <p:cNvSpPr/>
          <p:nvPr>
            <p:ph idx="2" type="pic"/>
          </p:nvPr>
        </p:nvSpPr>
        <p:spPr>
          <a:xfrm>
            <a:off x="1054100" y="850900"/>
            <a:ext cx="4203700" cy="51054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5" name="Shape 15"/>
        <p:cNvGrpSpPr/>
        <p:nvPr/>
      </p:nvGrpSpPr>
      <p:grpSpPr>
        <a:xfrm>
          <a:off x="0" y="0"/>
          <a:ext cx="0" cy="0"/>
          <a:chOff x="0" y="0"/>
          <a:chExt cx="0" cy="0"/>
        </a:xfrm>
      </p:grpSpPr>
      <p:sp>
        <p:nvSpPr>
          <p:cNvPr id="16" name="Google Shape;16;p4"/>
          <p:cNvSpPr/>
          <p:nvPr/>
        </p:nvSpPr>
        <p:spPr>
          <a:xfrm>
            <a:off x="0" y="-1"/>
            <a:ext cx="3931920" cy="41539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 name="Google Shape;17;p4"/>
          <p:cNvSpPr/>
          <p:nvPr>
            <p:ph idx="2" type="pic"/>
          </p:nvPr>
        </p:nvSpPr>
        <p:spPr>
          <a:xfrm>
            <a:off x="2569391" y="1229723"/>
            <a:ext cx="3544025" cy="43350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8" name="Shape 18"/>
        <p:cNvGrpSpPr/>
        <p:nvPr/>
      </p:nvGrpSpPr>
      <p:grpSpPr>
        <a:xfrm>
          <a:off x="0" y="0"/>
          <a:ext cx="0" cy="0"/>
          <a:chOff x="0" y="0"/>
          <a:chExt cx="0" cy="0"/>
        </a:xfrm>
      </p:grpSpPr>
      <p:sp>
        <p:nvSpPr>
          <p:cNvPr id="19" name="Google Shape;19;p5"/>
          <p:cNvSpPr/>
          <p:nvPr/>
        </p:nvSpPr>
        <p:spPr>
          <a:xfrm>
            <a:off x="9222376" y="2730137"/>
            <a:ext cx="2969623" cy="412786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 name="Google Shape;20;p5"/>
          <p:cNvSpPr/>
          <p:nvPr>
            <p:ph idx="2" type="pic"/>
          </p:nvPr>
        </p:nvSpPr>
        <p:spPr>
          <a:xfrm>
            <a:off x="6880134" y="1177472"/>
            <a:ext cx="3544025" cy="43350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21" name="Shape 21"/>
        <p:cNvGrpSpPr/>
        <p:nvPr/>
      </p:nvGrpSpPr>
      <p:grpSpPr>
        <a:xfrm>
          <a:off x="0" y="0"/>
          <a:ext cx="0" cy="0"/>
          <a:chOff x="0" y="0"/>
          <a:chExt cx="0" cy="0"/>
        </a:xfrm>
      </p:grpSpPr>
      <p:sp>
        <p:nvSpPr>
          <p:cNvPr id="22" name="Google Shape;22;p6"/>
          <p:cNvSpPr/>
          <p:nvPr/>
        </p:nvSpPr>
        <p:spPr>
          <a:xfrm>
            <a:off x="6070600" y="1892300"/>
            <a:ext cx="3911600" cy="3276600"/>
          </a:xfrm>
          <a:prstGeom prst="rect">
            <a:avLst/>
          </a:prstGeom>
          <a:solidFill>
            <a:srgbClr val="8EC5F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 name="Google Shape;23;p6"/>
          <p:cNvSpPr/>
          <p:nvPr>
            <p:ph idx="2" type="pic"/>
          </p:nvPr>
        </p:nvSpPr>
        <p:spPr>
          <a:xfrm>
            <a:off x="0" y="647700"/>
            <a:ext cx="8585200" cy="34036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4" name="Shape 24"/>
        <p:cNvGrpSpPr/>
        <p:nvPr/>
      </p:nvGrpSpPr>
      <p:grpSpPr>
        <a:xfrm>
          <a:off x="0" y="0"/>
          <a:ext cx="0" cy="0"/>
          <a:chOff x="0" y="0"/>
          <a:chExt cx="0" cy="0"/>
        </a:xfrm>
      </p:grpSpPr>
      <p:sp>
        <p:nvSpPr>
          <p:cNvPr id="25" name="Google Shape;25;p7"/>
          <p:cNvSpPr/>
          <p:nvPr>
            <p:ph idx="2" type="pic"/>
          </p:nvPr>
        </p:nvSpPr>
        <p:spPr>
          <a:xfrm>
            <a:off x="8509000" y="0"/>
            <a:ext cx="368300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6" name="Google Shape;26;p7"/>
          <p:cNvSpPr/>
          <p:nvPr/>
        </p:nvSpPr>
        <p:spPr>
          <a:xfrm>
            <a:off x="0" y="0"/>
            <a:ext cx="20447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7" name="Shape 27"/>
        <p:cNvGrpSpPr/>
        <p:nvPr/>
      </p:nvGrpSpPr>
      <p:grpSpPr>
        <a:xfrm>
          <a:off x="0" y="0"/>
          <a:ext cx="0" cy="0"/>
          <a:chOff x="0" y="0"/>
          <a:chExt cx="0" cy="0"/>
        </a:xfrm>
      </p:grpSpPr>
      <p:sp>
        <p:nvSpPr>
          <p:cNvPr id="28" name="Google Shape;28;p8"/>
          <p:cNvSpPr/>
          <p:nvPr>
            <p:ph idx="2" type="pic"/>
          </p:nvPr>
        </p:nvSpPr>
        <p:spPr>
          <a:xfrm>
            <a:off x="0" y="0"/>
            <a:ext cx="612140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29" name="Shape 29"/>
        <p:cNvGrpSpPr/>
        <p:nvPr/>
      </p:nvGrpSpPr>
      <p:grpSpPr>
        <a:xfrm>
          <a:off x="0" y="0"/>
          <a:ext cx="0" cy="0"/>
          <a:chOff x="0" y="0"/>
          <a:chExt cx="0" cy="0"/>
        </a:xfrm>
      </p:grpSpPr>
      <p:sp>
        <p:nvSpPr>
          <p:cNvPr id="30" name="Google Shape;30;p9"/>
          <p:cNvSpPr/>
          <p:nvPr>
            <p:ph idx="2" type="pic"/>
          </p:nvPr>
        </p:nvSpPr>
        <p:spPr>
          <a:xfrm>
            <a:off x="8445500" y="774700"/>
            <a:ext cx="2895600" cy="5207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1" name="Google Shape;31;p9"/>
          <p:cNvSpPr/>
          <p:nvPr>
            <p:ph idx="3" type="pic"/>
          </p:nvPr>
        </p:nvSpPr>
        <p:spPr>
          <a:xfrm>
            <a:off x="5270500" y="774700"/>
            <a:ext cx="2895600" cy="5207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32" name="Shape 32"/>
        <p:cNvGrpSpPr/>
        <p:nvPr/>
      </p:nvGrpSpPr>
      <p:grpSpPr>
        <a:xfrm>
          <a:off x="0" y="0"/>
          <a:ext cx="0" cy="0"/>
          <a:chOff x="0" y="0"/>
          <a:chExt cx="0" cy="0"/>
        </a:xfrm>
      </p:grpSpPr>
      <p:sp>
        <p:nvSpPr>
          <p:cNvPr id="33" name="Google Shape;33;p10"/>
          <p:cNvSpPr/>
          <p:nvPr>
            <p:ph idx="2" type="pic"/>
          </p:nvPr>
        </p:nvSpPr>
        <p:spPr>
          <a:xfrm>
            <a:off x="4103552" y="0"/>
            <a:ext cx="2895600" cy="48463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4" name="Google Shape;34;p10"/>
          <p:cNvSpPr/>
          <p:nvPr>
            <p:ph idx="3" type="pic"/>
          </p:nvPr>
        </p:nvSpPr>
        <p:spPr>
          <a:xfrm>
            <a:off x="480786" y="2011680"/>
            <a:ext cx="2895600" cy="48463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2.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9"/>
          <p:cNvSpPr/>
          <p:nvPr/>
        </p:nvSpPr>
        <p:spPr>
          <a:xfrm>
            <a:off x="0" y="0"/>
            <a:ext cx="12192000" cy="6858000"/>
          </a:xfrm>
          <a:custGeom>
            <a:rect b="b" l="l" r="r" t="t"/>
            <a:pathLst>
              <a:path extrusionOk="0" h="6858000" w="12192000">
                <a:moveTo>
                  <a:pt x="0" y="0"/>
                </a:moveTo>
                <a:lnTo>
                  <a:pt x="12192000" y="0"/>
                </a:lnTo>
                <a:lnTo>
                  <a:pt x="12192000" y="6858000"/>
                </a:lnTo>
                <a:lnTo>
                  <a:pt x="0" y="68580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9" name="Google Shape;69;p19"/>
          <p:cNvSpPr/>
          <p:nvPr/>
        </p:nvSpPr>
        <p:spPr>
          <a:xfrm>
            <a:off x="0" y="0"/>
            <a:ext cx="12192000" cy="6858000"/>
          </a:xfrm>
          <a:prstGeom prst="rect">
            <a:avLst/>
          </a:prstGeom>
          <a:solidFill>
            <a:schemeClr val="dk1">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0" name="Google Shape;70;p19"/>
          <p:cNvSpPr txBox="1"/>
          <p:nvPr/>
        </p:nvSpPr>
        <p:spPr>
          <a:xfrm>
            <a:off x="3843132" y="2705725"/>
            <a:ext cx="450573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6000" u="none" cap="none" strike="noStrike">
                <a:solidFill>
                  <a:srgbClr val="4FCEFF"/>
                </a:solidFill>
                <a:latin typeface="Montserrat"/>
                <a:ea typeface="Montserrat"/>
                <a:cs typeface="Montserrat"/>
                <a:sym typeface="Montserrat"/>
              </a:rPr>
              <a:t>REPORT</a:t>
            </a:r>
            <a:endParaRPr b="1" i="0" sz="6000" u="none" cap="none" strike="noStrike">
              <a:solidFill>
                <a:srgbClr val="4FCEFF"/>
              </a:solidFill>
              <a:latin typeface="Montserrat"/>
              <a:ea typeface="Montserrat"/>
              <a:cs typeface="Montserrat"/>
              <a:sym typeface="Montserrat"/>
            </a:endParaRPr>
          </a:p>
        </p:txBody>
      </p:sp>
      <p:sp>
        <p:nvSpPr>
          <p:cNvPr id="71" name="Google Shape;71;p19"/>
          <p:cNvSpPr txBox="1"/>
          <p:nvPr/>
        </p:nvSpPr>
        <p:spPr>
          <a:xfrm>
            <a:off x="3034748" y="3721388"/>
            <a:ext cx="6122504"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2000" u="none" cap="none" strike="noStrike">
                <a:solidFill>
                  <a:schemeClr val="lt1"/>
                </a:solidFill>
                <a:latin typeface="Lato"/>
                <a:ea typeface="Lato"/>
                <a:cs typeface="Lato"/>
                <a:sym typeface="Lato"/>
              </a:rPr>
              <a:t>BUSINESS TEMPLATES</a:t>
            </a:r>
            <a:endParaRPr b="1" i="1" sz="2000" u="none" cap="none" strike="noStrike">
              <a:solidFill>
                <a:schemeClr val="lt1"/>
              </a:solidFill>
              <a:latin typeface="Lato"/>
              <a:ea typeface="Lato"/>
              <a:cs typeface="Lato"/>
              <a:sym typeface="La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8"/>
          <p:cNvSpPr/>
          <p:nvPr/>
        </p:nvSpPr>
        <p:spPr>
          <a:xfrm>
            <a:off x="1193800" y="3644900"/>
            <a:ext cx="4051300" cy="1816100"/>
          </a:xfrm>
          <a:custGeom>
            <a:rect b="b" l="l" r="r" t="t"/>
            <a:pathLst>
              <a:path extrusionOk="0" h="1816100" w="4051300">
                <a:moveTo>
                  <a:pt x="0" y="0"/>
                </a:moveTo>
                <a:lnTo>
                  <a:pt x="4051300" y="0"/>
                </a:lnTo>
                <a:lnTo>
                  <a:pt x="4051300" y="1816100"/>
                </a:lnTo>
                <a:lnTo>
                  <a:pt x="0" y="18161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 name="Google Shape;187;p28"/>
          <p:cNvSpPr/>
          <p:nvPr/>
        </p:nvSpPr>
        <p:spPr>
          <a:xfrm>
            <a:off x="1193800" y="1371600"/>
            <a:ext cx="4051300" cy="1816100"/>
          </a:xfrm>
          <a:custGeom>
            <a:rect b="b" l="l" r="r" t="t"/>
            <a:pathLst>
              <a:path extrusionOk="0" h="1816100" w="4051300">
                <a:moveTo>
                  <a:pt x="0" y="0"/>
                </a:moveTo>
                <a:lnTo>
                  <a:pt x="4051300" y="0"/>
                </a:lnTo>
                <a:lnTo>
                  <a:pt x="4051300" y="1816100"/>
                </a:lnTo>
                <a:lnTo>
                  <a:pt x="0" y="18161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 name="Google Shape;188;p28"/>
          <p:cNvSpPr txBox="1"/>
          <p:nvPr/>
        </p:nvSpPr>
        <p:spPr>
          <a:xfrm>
            <a:off x="7742492" y="3644900"/>
            <a:ext cx="3736744"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89" name="Google Shape;189;p28"/>
          <p:cNvSpPr txBox="1"/>
          <p:nvPr/>
        </p:nvSpPr>
        <p:spPr>
          <a:xfrm>
            <a:off x="7742492" y="2057397"/>
            <a:ext cx="35538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9"/>
          <p:cNvSpPr/>
          <p:nvPr/>
        </p:nvSpPr>
        <p:spPr>
          <a:xfrm>
            <a:off x="927100" y="3479800"/>
            <a:ext cx="1981200" cy="2108200"/>
          </a:xfrm>
          <a:custGeom>
            <a:rect b="b" l="l" r="r" t="t"/>
            <a:pathLst>
              <a:path extrusionOk="0" h="2108200" w="1981200">
                <a:moveTo>
                  <a:pt x="0" y="0"/>
                </a:moveTo>
                <a:lnTo>
                  <a:pt x="1981200" y="0"/>
                </a:lnTo>
                <a:lnTo>
                  <a:pt x="1981200" y="2108200"/>
                </a:lnTo>
                <a:lnTo>
                  <a:pt x="0" y="21082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 name="Google Shape;195;p29"/>
          <p:cNvSpPr/>
          <p:nvPr/>
        </p:nvSpPr>
        <p:spPr>
          <a:xfrm>
            <a:off x="927100" y="1231900"/>
            <a:ext cx="1981200" cy="2108200"/>
          </a:xfrm>
          <a:custGeom>
            <a:rect b="b" l="l" r="r" t="t"/>
            <a:pathLst>
              <a:path extrusionOk="0" h="2108200" w="1981200">
                <a:moveTo>
                  <a:pt x="0" y="0"/>
                </a:moveTo>
                <a:lnTo>
                  <a:pt x="1981200" y="0"/>
                </a:lnTo>
                <a:lnTo>
                  <a:pt x="1981200" y="2108200"/>
                </a:lnTo>
                <a:lnTo>
                  <a:pt x="0" y="21082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 name="Google Shape;196;p29"/>
          <p:cNvSpPr/>
          <p:nvPr/>
        </p:nvSpPr>
        <p:spPr>
          <a:xfrm>
            <a:off x="3154340" y="1231900"/>
            <a:ext cx="2717800" cy="4356100"/>
          </a:xfrm>
          <a:custGeom>
            <a:rect b="b" l="l" r="r" t="t"/>
            <a:pathLst>
              <a:path extrusionOk="0" h="4356100" w="2717800">
                <a:moveTo>
                  <a:pt x="0" y="0"/>
                </a:moveTo>
                <a:lnTo>
                  <a:pt x="2717800" y="0"/>
                </a:lnTo>
                <a:lnTo>
                  <a:pt x="2717800" y="4356100"/>
                </a:lnTo>
                <a:lnTo>
                  <a:pt x="0" y="43561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7" name="Google Shape;197;p29"/>
          <p:cNvSpPr txBox="1"/>
          <p:nvPr/>
        </p:nvSpPr>
        <p:spPr>
          <a:xfrm>
            <a:off x="7362663" y="3727274"/>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98" name="Google Shape;198;p29"/>
          <p:cNvSpPr txBox="1"/>
          <p:nvPr/>
        </p:nvSpPr>
        <p:spPr>
          <a:xfrm>
            <a:off x="7362663" y="2139771"/>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Awesome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Creative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0"/>
          <p:cNvSpPr/>
          <p:nvPr/>
        </p:nvSpPr>
        <p:spPr>
          <a:xfrm>
            <a:off x="7937500" y="939800"/>
            <a:ext cx="2489200" cy="3060700"/>
          </a:xfrm>
          <a:custGeom>
            <a:rect b="b" l="l" r="r" t="t"/>
            <a:pathLst>
              <a:path extrusionOk="0" h="3060700" w="2489200">
                <a:moveTo>
                  <a:pt x="0" y="0"/>
                </a:moveTo>
                <a:lnTo>
                  <a:pt x="2489200" y="0"/>
                </a:lnTo>
                <a:lnTo>
                  <a:pt x="2489200" y="3060700"/>
                </a:lnTo>
                <a:lnTo>
                  <a:pt x="0" y="30607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 name="Google Shape;204;p30"/>
          <p:cNvSpPr/>
          <p:nvPr/>
        </p:nvSpPr>
        <p:spPr>
          <a:xfrm>
            <a:off x="1651000" y="939800"/>
            <a:ext cx="2489200" cy="3060700"/>
          </a:xfrm>
          <a:custGeom>
            <a:rect b="b" l="l" r="r" t="t"/>
            <a:pathLst>
              <a:path extrusionOk="0" h="3060700" w="2489200">
                <a:moveTo>
                  <a:pt x="0" y="0"/>
                </a:moveTo>
                <a:lnTo>
                  <a:pt x="2489200" y="0"/>
                </a:lnTo>
                <a:lnTo>
                  <a:pt x="2489200" y="3060700"/>
                </a:lnTo>
                <a:lnTo>
                  <a:pt x="0" y="30607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 name="Google Shape;205;p30"/>
          <p:cNvSpPr/>
          <p:nvPr/>
        </p:nvSpPr>
        <p:spPr>
          <a:xfrm>
            <a:off x="4559302" y="2012950"/>
            <a:ext cx="2959099" cy="3746500"/>
          </a:xfrm>
          <a:custGeom>
            <a:rect b="b" l="l" r="r" t="t"/>
            <a:pathLst>
              <a:path extrusionOk="0" h="3746500" w="2959099">
                <a:moveTo>
                  <a:pt x="0" y="0"/>
                </a:moveTo>
                <a:lnTo>
                  <a:pt x="2959099" y="0"/>
                </a:lnTo>
                <a:lnTo>
                  <a:pt x="2959099" y="3746500"/>
                </a:lnTo>
                <a:lnTo>
                  <a:pt x="0" y="37465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 name="Google Shape;206;p30"/>
          <p:cNvSpPr txBox="1"/>
          <p:nvPr/>
        </p:nvSpPr>
        <p:spPr>
          <a:xfrm>
            <a:off x="1651000" y="4400546"/>
            <a:ext cx="2489200" cy="120032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7" name="Google Shape;207;p30"/>
          <p:cNvSpPr txBox="1"/>
          <p:nvPr/>
        </p:nvSpPr>
        <p:spPr>
          <a:xfrm>
            <a:off x="7937500" y="4400545"/>
            <a:ext cx="2489200" cy="120032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8" name="Google Shape;208;p30"/>
          <p:cNvSpPr txBox="1"/>
          <p:nvPr/>
        </p:nvSpPr>
        <p:spPr>
          <a:xfrm>
            <a:off x="4443569" y="939800"/>
            <a:ext cx="3074831" cy="92333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9" name="Google Shape;209;p30"/>
          <p:cNvSpPr/>
          <p:nvPr/>
        </p:nvSpPr>
        <p:spPr>
          <a:xfrm>
            <a:off x="1014112" y="2749695"/>
            <a:ext cx="2017713" cy="1089027"/>
          </a:xfrm>
          <a:prstGeom prst="rect">
            <a:avLst/>
          </a:prstGeom>
          <a:solidFill>
            <a:schemeClr val="accent2"/>
          </a:solidFill>
          <a:ln>
            <a:noFill/>
          </a:ln>
          <a:effectLst>
            <a:outerShdw blurRad="25400" rotWithShape="0" algn="ctr" dir="5400000" dist="254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30"/>
          <p:cNvSpPr/>
          <p:nvPr/>
        </p:nvSpPr>
        <p:spPr>
          <a:xfrm>
            <a:off x="1197332" y="2989183"/>
            <a:ext cx="1574790"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Lorem Ipsum</a:t>
            </a:r>
            <a:endParaRPr b="1" sz="1400">
              <a:solidFill>
                <a:schemeClr val="lt1"/>
              </a:solidFill>
              <a:latin typeface="Calibri"/>
              <a:ea typeface="Calibri"/>
              <a:cs typeface="Calibri"/>
              <a:sym typeface="Calibri"/>
            </a:endParaRPr>
          </a:p>
        </p:txBody>
      </p:sp>
      <p:sp>
        <p:nvSpPr>
          <p:cNvPr id="211" name="Google Shape;211;p30"/>
          <p:cNvSpPr/>
          <p:nvPr/>
        </p:nvSpPr>
        <p:spPr>
          <a:xfrm>
            <a:off x="1186472" y="3220475"/>
            <a:ext cx="1599887" cy="48635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900">
                <a:solidFill>
                  <a:schemeClr val="lt1"/>
                </a:solidFill>
                <a:latin typeface="Calibri"/>
                <a:ea typeface="Calibri"/>
                <a:cs typeface="Calibri"/>
                <a:sym typeface="Calibri"/>
              </a:rPr>
              <a:t>lacus nulla ac netus nibo libero vivamus</a:t>
            </a:r>
            <a:endParaRPr sz="900">
              <a:solidFill>
                <a:schemeClr val="lt1"/>
              </a:solidFill>
              <a:latin typeface="Calibri"/>
              <a:ea typeface="Calibri"/>
              <a:cs typeface="Calibri"/>
              <a:sym typeface="Calibri"/>
            </a:endParaRPr>
          </a:p>
        </p:txBody>
      </p:sp>
      <p:sp>
        <p:nvSpPr>
          <p:cNvPr id="212" name="Google Shape;212;p30"/>
          <p:cNvSpPr/>
          <p:nvPr/>
        </p:nvSpPr>
        <p:spPr>
          <a:xfrm>
            <a:off x="9011893" y="2749695"/>
            <a:ext cx="2017713" cy="1089027"/>
          </a:xfrm>
          <a:prstGeom prst="rect">
            <a:avLst/>
          </a:prstGeom>
          <a:solidFill>
            <a:schemeClr val="accent2"/>
          </a:solidFill>
          <a:ln>
            <a:noFill/>
          </a:ln>
          <a:effectLst>
            <a:outerShdw blurRad="25400" rotWithShape="0" algn="ctr" dir="5400000" dist="254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 name="Google Shape;213;p30"/>
          <p:cNvSpPr/>
          <p:nvPr/>
        </p:nvSpPr>
        <p:spPr>
          <a:xfrm>
            <a:off x="9195113" y="2989183"/>
            <a:ext cx="1574790"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Lorem Ipsum</a:t>
            </a:r>
            <a:endParaRPr b="1" sz="1400">
              <a:solidFill>
                <a:schemeClr val="lt1"/>
              </a:solidFill>
              <a:latin typeface="Calibri"/>
              <a:ea typeface="Calibri"/>
              <a:cs typeface="Calibri"/>
              <a:sym typeface="Calibri"/>
            </a:endParaRPr>
          </a:p>
        </p:txBody>
      </p:sp>
      <p:sp>
        <p:nvSpPr>
          <p:cNvPr id="214" name="Google Shape;214;p30"/>
          <p:cNvSpPr/>
          <p:nvPr/>
        </p:nvSpPr>
        <p:spPr>
          <a:xfrm>
            <a:off x="9184253" y="3220475"/>
            <a:ext cx="1599887" cy="48635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900">
                <a:solidFill>
                  <a:schemeClr val="lt1"/>
                </a:solidFill>
                <a:latin typeface="Calibri"/>
                <a:ea typeface="Calibri"/>
                <a:cs typeface="Calibri"/>
                <a:sym typeface="Calibri"/>
              </a:rPr>
              <a:t>lacus nulla ac netus nibo libero vivamus</a:t>
            </a:r>
            <a:endParaRPr sz="9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1"/>
          <p:cNvSpPr/>
          <p:nvPr/>
        </p:nvSpPr>
        <p:spPr>
          <a:xfrm>
            <a:off x="7196599" y="4019303"/>
            <a:ext cx="1970762" cy="1971651"/>
          </a:xfrm>
          <a:custGeom>
            <a:rect b="b" l="l" r="r" t="t"/>
            <a:pathLst>
              <a:path extrusionOk="0" h="1971651" w="1970762">
                <a:moveTo>
                  <a:pt x="0" y="0"/>
                </a:moveTo>
                <a:lnTo>
                  <a:pt x="1970762" y="0"/>
                </a:lnTo>
                <a:lnTo>
                  <a:pt x="1970762" y="1971651"/>
                </a:lnTo>
                <a:lnTo>
                  <a:pt x="0" y="1971651"/>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 name="Google Shape;220;p31"/>
          <p:cNvSpPr/>
          <p:nvPr/>
        </p:nvSpPr>
        <p:spPr>
          <a:xfrm>
            <a:off x="9301226" y="3405849"/>
            <a:ext cx="1909246" cy="1969154"/>
          </a:xfrm>
          <a:custGeom>
            <a:rect b="b" l="l" r="r" t="t"/>
            <a:pathLst>
              <a:path extrusionOk="0" h="1969154" w="1909246">
                <a:moveTo>
                  <a:pt x="0" y="0"/>
                </a:moveTo>
                <a:lnTo>
                  <a:pt x="1909246" y="0"/>
                </a:lnTo>
                <a:lnTo>
                  <a:pt x="1909246" y="1969154"/>
                </a:lnTo>
                <a:lnTo>
                  <a:pt x="0" y="1969154"/>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 name="Google Shape;221;p31"/>
          <p:cNvSpPr/>
          <p:nvPr/>
        </p:nvSpPr>
        <p:spPr>
          <a:xfrm>
            <a:off x="9301226" y="1933304"/>
            <a:ext cx="1350446" cy="1331343"/>
          </a:xfrm>
          <a:custGeom>
            <a:rect b="b" l="l" r="r" t="t"/>
            <a:pathLst>
              <a:path extrusionOk="0" h="1331343" w="1350446">
                <a:moveTo>
                  <a:pt x="0" y="0"/>
                </a:moveTo>
                <a:lnTo>
                  <a:pt x="1350446" y="0"/>
                </a:lnTo>
                <a:lnTo>
                  <a:pt x="1350446" y="1331343"/>
                </a:lnTo>
                <a:lnTo>
                  <a:pt x="0" y="1331343"/>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 name="Google Shape;222;p31"/>
          <p:cNvSpPr/>
          <p:nvPr/>
        </p:nvSpPr>
        <p:spPr>
          <a:xfrm>
            <a:off x="6555922" y="1266553"/>
            <a:ext cx="2611439" cy="2611439"/>
          </a:xfrm>
          <a:custGeom>
            <a:rect b="b" l="l" r="r" t="t"/>
            <a:pathLst>
              <a:path extrusionOk="0" h="2611439" w="2611439">
                <a:moveTo>
                  <a:pt x="0" y="0"/>
                </a:moveTo>
                <a:lnTo>
                  <a:pt x="2611439" y="0"/>
                </a:lnTo>
                <a:lnTo>
                  <a:pt x="2611439" y="2611439"/>
                </a:lnTo>
                <a:lnTo>
                  <a:pt x="0" y="2611439"/>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 name="Google Shape;223;p31"/>
          <p:cNvSpPr txBox="1"/>
          <p:nvPr/>
        </p:nvSpPr>
        <p:spPr>
          <a:xfrm>
            <a:off x="1039213" y="2920641"/>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24" name="Google Shape;224;p31"/>
          <p:cNvSpPr txBox="1"/>
          <p:nvPr/>
        </p:nvSpPr>
        <p:spPr>
          <a:xfrm>
            <a:off x="1039213" y="1333138"/>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Awesome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Creative Here</a:t>
            </a:r>
            <a:endParaRPr b="1" i="1" sz="3600">
              <a:solidFill>
                <a:srgbClr val="3F3F3F"/>
              </a:solidFill>
              <a:latin typeface="Montserrat"/>
              <a:ea typeface="Montserrat"/>
              <a:cs typeface="Montserrat"/>
              <a:sym typeface="Montserrat"/>
            </a:endParaRPr>
          </a:p>
        </p:txBody>
      </p:sp>
      <p:sp>
        <p:nvSpPr>
          <p:cNvPr id="225" name="Google Shape;225;p31"/>
          <p:cNvSpPr txBox="1"/>
          <p:nvPr/>
        </p:nvSpPr>
        <p:spPr>
          <a:xfrm>
            <a:off x="2005220" y="4851205"/>
            <a:ext cx="138050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rgbClr val="262626"/>
                </a:solidFill>
                <a:latin typeface="Calibri"/>
                <a:ea typeface="Calibri"/>
                <a:cs typeface="Calibri"/>
                <a:sym typeface="Calibri"/>
              </a:rPr>
              <a:t>ADD TITLE HERE</a:t>
            </a:r>
            <a:endParaRPr b="1" sz="1400">
              <a:solidFill>
                <a:srgbClr val="262626"/>
              </a:solidFill>
              <a:latin typeface="Calibri"/>
              <a:ea typeface="Calibri"/>
              <a:cs typeface="Calibri"/>
              <a:sym typeface="Calibri"/>
            </a:endParaRPr>
          </a:p>
        </p:txBody>
      </p:sp>
      <p:sp>
        <p:nvSpPr>
          <p:cNvPr id="226" name="Google Shape;226;p31"/>
          <p:cNvSpPr/>
          <p:nvPr/>
        </p:nvSpPr>
        <p:spPr>
          <a:xfrm>
            <a:off x="2005220" y="5158982"/>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595959"/>
                </a:solidFill>
                <a:latin typeface="Calibri"/>
                <a:ea typeface="Calibri"/>
                <a:cs typeface="Calibri"/>
                <a:sym typeface="Calibri"/>
              </a:rPr>
              <a:t>Sed perspiciati unde omnis natus voluptatem.</a:t>
            </a:r>
            <a:endParaRPr/>
          </a:p>
        </p:txBody>
      </p:sp>
      <p:sp>
        <p:nvSpPr>
          <p:cNvPr id="227" name="Google Shape;227;p31"/>
          <p:cNvSpPr/>
          <p:nvPr/>
        </p:nvSpPr>
        <p:spPr>
          <a:xfrm>
            <a:off x="1149109" y="4837720"/>
            <a:ext cx="612350" cy="612350"/>
          </a:xfrm>
          <a:prstGeom prst="roundRect">
            <a:avLst>
              <a:gd fmla="val 16667" name="adj"/>
            </a:avLst>
          </a:prstGeom>
          <a:solidFill>
            <a:schemeClr val="accent2"/>
          </a:solidFill>
          <a:ln>
            <a:noFill/>
          </a:ln>
          <a:effectLst>
            <a:outerShdw blurRad="63500" sx="99000" rotWithShape="0" algn="ctr" dir="5400000" dist="25400" sy="990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28" name="Google Shape;228;p31"/>
          <p:cNvSpPr/>
          <p:nvPr/>
        </p:nvSpPr>
        <p:spPr>
          <a:xfrm>
            <a:off x="1039213" y="4959229"/>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Calibri"/>
                <a:ea typeface="Calibri"/>
                <a:cs typeface="Calibri"/>
                <a:sym typeface="Calibri"/>
              </a:rPr>
              <a:t>7</a:t>
            </a:r>
            <a:r>
              <a:rPr b="1" i="0" lang="en-US" sz="1600">
                <a:solidFill>
                  <a:schemeClr val="lt1"/>
                </a:solidFill>
                <a:latin typeface="Calibri"/>
                <a:ea typeface="Calibri"/>
                <a:cs typeface="Calibri"/>
                <a:sym typeface="Calibri"/>
              </a:rPr>
              <a:t>.5%</a:t>
            </a:r>
            <a:endParaRPr b="1" sz="16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2"/>
          <p:cNvSpPr/>
          <p:nvPr/>
        </p:nvSpPr>
        <p:spPr>
          <a:xfrm>
            <a:off x="2045405" y="1836688"/>
            <a:ext cx="1903873" cy="3378743"/>
          </a:xfrm>
          <a:custGeom>
            <a:rect b="b" l="l" r="r" t="t"/>
            <a:pathLst>
              <a:path extrusionOk="0" h="3378743" w="1903873">
                <a:moveTo>
                  <a:pt x="0" y="0"/>
                </a:moveTo>
                <a:lnTo>
                  <a:pt x="1903873" y="0"/>
                </a:lnTo>
                <a:lnTo>
                  <a:pt x="1903873" y="3378743"/>
                </a:lnTo>
                <a:lnTo>
                  <a:pt x="0" y="3378743"/>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34" name="Google Shape;234;p32"/>
          <p:cNvPicPr preferRelativeResize="0"/>
          <p:nvPr/>
        </p:nvPicPr>
        <p:blipFill rotWithShape="1">
          <a:blip r:embed="rId3">
            <a:alphaModFix/>
          </a:blip>
          <a:srcRect b="0" l="0" r="0" t="0"/>
          <a:stretch/>
        </p:blipFill>
        <p:spPr>
          <a:xfrm>
            <a:off x="9021454" y="4661226"/>
            <a:ext cx="457200" cy="457200"/>
          </a:xfrm>
          <a:prstGeom prst="rect">
            <a:avLst/>
          </a:prstGeom>
          <a:noFill/>
          <a:ln>
            <a:noFill/>
          </a:ln>
        </p:spPr>
      </p:pic>
      <p:pic>
        <p:nvPicPr>
          <p:cNvPr id="235" name="Google Shape;235;p32"/>
          <p:cNvPicPr preferRelativeResize="0"/>
          <p:nvPr/>
        </p:nvPicPr>
        <p:blipFill rotWithShape="1">
          <a:blip r:embed="rId4">
            <a:alphaModFix/>
          </a:blip>
          <a:srcRect b="0" l="0" r="0" t="0"/>
          <a:stretch/>
        </p:blipFill>
        <p:spPr>
          <a:xfrm>
            <a:off x="7044770" y="4661226"/>
            <a:ext cx="457200" cy="457200"/>
          </a:xfrm>
          <a:prstGeom prst="rect">
            <a:avLst/>
          </a:prstGeom>
          <a:noFill/>
          <a:ln>
            <a:noFill/>
          </a:ln>
        </p:spPr>
      </p:pic>
      <p:sp>
        <p:nvSpPr>
          <p:cNvPr id="236" name="Google Shape;236;p32"/>
          <p:cNvSpPr txBox="1"/>
          <p:nvPr/>
        </p:nvSpPr>
        <p:spPr>
          <a:xfrm>
            <a:off x="6809724" y="5431492"/>
            <a:ext cx="91723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62626"/>
                </a:solidFill>
                <a:latin typeface="Montserrat"/>
                <a:ea typeface="Montserrat"/>
                <a:cs typeface="Montserrat"/>
                <a:sym typeface="Montserrat"/>
              </a:rPr>
              <a:t>$100</a:t>
            </a:r>
            <a:endParaRPr b="1" sz="2400">
              <a:solidFill>
                <a:srgbClr val="262626"/>
              </a:solidFill>
              <a:latin typeface="Montserrat"/>
              <a:ea typeface="Montserrat"/>
              <a:cs typeface="Montserrat"/>
              <a:sym typeface="Montserrat"/>
            </a:endParaRPr>
          </a:p>
        </p:txBody>
      </p:sp>
      <p:sp>
        <p:nvSpPr>
          <p:cNvPr id="237" name="Google Shape;237;p32"/>
          <p:cNvSpPr txBox="1"/>
          <p:nvPr/>
        </p:nvSpPr>
        <p:spPr>
          <a:xfrm>
            <a:off x="8812273" y="5431492"/>
            <a:ext cx="875561"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62626"/>
                </a:solidFill>
                <a:latin typeface="Montserrat"/>
                <a:ea typeface="Montserrat"/>
                <a:cs typeface="Montserrat"/>
                <a:sym typeface="Montserrat"/>
              </a:rPr>
              <a:t>2021</a:t>
            </a:r>
            <a:endParaRPr b="1" sz="2400">
              <a:solidFill>
                <a:srgbClr val="262626"/>
              </a:solidFill>
              <a:latin typeface="Montserrat"/>
              <a:ea typeface="Montserrat"/>
              <a:cs typeface="Montserrat"/>
              <a:sym typeface="Montserrat"/>
            </a:endParaRPr>
          </a:p>
        </p:txBody>
      </p:sp>
      <p:sp>
        <p:nvSpPr>
          <p:cNvPr id="238" name="Google Shape;238;p32"/>
          <p:cNvSpPr txBox="1"/>
          <p:nvPr/>
        </p:nvSpPr>
        <p:spPr>
          <a:xfrm>
            <a:off x="6017683" y="2906573"/>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39" name="Google Shape;239;p32"/>
          <p:cNvSpPr txBox="1"/>
          <p:nvPr/>
        </p:nvSpPr>
        <p:spPr>
          <a:xfrm>
            <a:off x="6017683" y="1319070"/>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Mockup</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3"/>
          <p:cNvSpPr/>
          <p:nvPr/>
        </p:nvSpPr>
        <p:spPr>
          <a:xfrm>
            <a:off x="5666128" y="2131267"/>
            <a:ext cx="5026766" cy="3163953"/>
          </a:xfrm>
          <a:custGeom>
            <a:rect b="b" l="l" r="r" t="t"/>
            <a:pathLst>
              <a:path extrusionOk="0" h="3163953" w="5026766">
                <a:moveTo>
                  <a:pt x="0" y="0"/>
                </a:moveTo>
                <a:lnTo>
                  <a:pt x="5026766" y="0"/>
                </a:lnTo>
                <a:lnTo>
                  <a:pt x="5026766" y="3163953"/>
                </a:lnTo>
                <a:lnTo>
                  <a:pt x="0" y="3163953"/>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 name="Google Shape;245;p33"/>
          <p:cNvSpPr txBox="1"/>
          <p:nvPr/>
        </p:nvSpPr>
        <p:spPr>
          <a:xfrm>
            <a:off x="971487" y="3718769"/>
            <a:ext cx="3544242"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46" name="Google Shape;246;p33"/>
          <p:cNvSpPr txBox="1"/>
          <p:nvPr/>
        </p:nvSpPr>
        <p:spPr>
          <a:xfrm>
            <a:off x="971487" y="2131266"/>
            <a:ext cx="374119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Mockup</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4"/>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252" name="Google Shape;252;p34"/>
          <p:cNvSpPr txBox="1"/>
          <p:nvPr/>
        </p:nvSpPr>
        <p:spPr>
          <a:xfrm>
            <a:off x="1980092" y="5212341"/>
            <a:ext cx="8231816" cy="585417"/>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sit amet, consectetur adipiscing elit. Ut pulvinar nulla in gravida convallis. Suspendisse</a:t>
            </a:r>
            <a:endParaRPr/>
          </a:p>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molestie pulvinar purus, nec dictum erat pulvinar viverra. Duis consequat tortor.</a:t>
            </a:r>
            <a:endParaRPr sz="1000">
              <a:solidFill>
                <a:srgbClr val="3F3F3F"/>
              </a:solidFill>
              <a:latin typeface="Calibri"/>
              <a:ea typeface="Calibri"/>
              <a:cs typeface="Calibri"/>
              <a:sym typeface="Calibri"/>
            </a:endParaRPr>
          </a:p>
        </p:txBody>
      </p:sp>
      <p:sp>
        <p:nvSpPr>
          <p:cNvPr id="253" name="Google Shape;253;p34"/>
          <p:cNvSpPr/>
          <p:nvPr/>
        </p:nvSpPr>
        <p:spPr>
          <a:xfrm>
            <a:off x="8043426" y="2118079"/>
            <a:ext cx="1854200" cy="1503363"/>
          </a:xfrm>
          <a:custGeom>
            <a:rect b="b" l="l" r="r" t="t"/>
            <a:pathLst>
              <a:path extrusionOk="0" h="830" w="1023">
                <a:moveTo>
                  <a:pt x="936" y="546"/>
                </a:moveTo>
                <a:cubicBezTo>
                  <a:pt x="936" y="460"/>
                  <a:pt x="936" y="460"/>
                  <a:pt x="936" y="460"/>
                </a:cubicBezTo>
                <a:cubicBezTo>
                  <a:pt x="934" y="336"/>
                  <a:pt x="884" y="221"/>
                  <a:pt x="796" y="134"/>
                </a:cubicBezTo>
                <a:cubicBezTo>
                  <a:pt x="708" y="48"/>
                  <a:pt x="591" y="0"/>
                  <a:pt x="468" y="0"/>
                </a:cubicBezTo>
                <a:cubicBezTo>
                  <a:pt x="210" y="0"/>
                  <a:pt x="0" y="210"/>
                  <a:pt x="0" y="468"/>
                </a:cubicBezTo>
                <a:cubicBezTo>
                  <a:pt x="0" y="730"/>
                  <a:pt x="0" y="730"/>
                  <a:pt x="0" y="730"/>
                </a:cubicBezTo>
                <a:cubicBezTo>
                  <a:pt x="73" y="603"/>
                  <a:pt x="73" y="603"/>
                  <a:pt x="73" y="603"/>
                </a:cubicBezTo>
                <a:cubicBezTo>
                  <a:pt x="153" y="741"/>
                  <a:pt x="153" y="741"/>
                  <a:pt x="153" y="741"/>
                </a:cubicBezTo>
                <a:cubicBezTo>
                  <a:pt x="153" y="468"/>
                  <a:pt x="153" y="468"/>
                  <a:pt x="153" y="468"/>
                </a:cubicBezTo>
                <a:cubicBezTo>
                  <a:pt x="153" y="295"/>
                  <a:pt x="294" y="154"/>
                  <a:pt x="468" y="154"/>
                </a:cubicBezTo>
                <a:cubicBezTo>
                  <a:pt x="551" y="154"/>
                  <a:pt x="629" y="186"/>
                  <a:pt x="688" y="244"/>
                </a:cubicBezTo>
                <a:cubicBezTo>
                  <a:pt x="747" y="302"/>
                  <a:pt x="780" y="379"/>
                  <a:pt x="782" y="462"/>
                </a:cubicBezTo>
                <a:cubicBezTo>
                  <a:pt x="782" y="546"/>
                  <a:pt x="782" y="546"/>
                  <a:pt x="782" y="546"/>
                </a:cubicBezTo>
                <a:cubicBezTo>
                  <a:pt x="695" y="546"/>
                  <a:pt x="695" y="546"/>
                  <a:pt x="695" y="546"/>
                </a:cubicBezTo>
                <a:cubicBezTo>
                  <a:pt x="859" y="830"/>
                  <a:pt x="859" y="830"/>
                  <a:pt x="859" y="830"/>
                </a:cubicBezTo>
                <a:cubicBezTo>
                  <a:pt x="1023" y="546"/>
                  <a:pt x="1023" y="546"/>
                  <a:pt x="1023" y="546"/>
                </a:cubicBezTo>
                <a:lnTo>
                  <a:pt x="936" y="54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4" name="Google Shape;254;p34"/>
          <p:cNvSpPr/>
          <p:nvPr/>
        </p:nvSpPr>
        <p:spPr>
          <a:xfrm>
            <a:off x="6619438" y="3278542"/>
            <a:ext cx="1855788" cy="1503363"/>
          </a:xfrm>
          <a:custGeom>
            <a:rect b="b" l="l" r="r" t="t"/>
            <a:pathLst>
              <a:path extrusionOk="0" h="830" w="1024">
                <a:moveTo>
                  <a:pt x="859" y="0"/>
                </a:moveTo>
                <a:cubicBezTo>
                  <a:pt x="695" y="285"/>
                  <a:pt x="695" y="285"/>
                  <a:pt x="695" y="285"/>
                </a:cubicBezTo>
                <a:cubicBezTo>
                  <a:pt x="783" y="285"/>
                  <a:pt x="783" y="285"/>
                  <a:pt x="783" y="285"/>
                </a:cubicBezTo>
                <a:cubicBezTo>
                  <a:pt x="783" y="368"/>
                  <a:pt x="783" y="368"/>
                  <a:pt x="783" y="368"/>
                </a:cubicBezTo>
                <a:cubicBezTo>
                  <a:pt x="781" y="451"/>
                  <a:pt x="748" y="528"/>
                  <a:pt x="689" y="586"/>
                </a:cubicBezTo>
                <a:cubicBezTo>
                  <a:pt x="629" y="644"/>
                  <a:pt x="551" y="676"/>
                  <a:pt x="468" y="676"/>
                </a:cubicBezTo>
                <a:cubicBezTo>
                  <a:pt x="295" y="676"/>
                  <a:pt x="154" y="535"/>
                  <a:pt x="154" y="362"/>
                </a:cubicBezTo>
                <a:cubicBezTo>
                  <a:pt x="154" y="92"/>
                  <a:pt x="154" y="92"/>
                  <a:pt x="154" y="92"/>
                </a:cubicBezTo>
                <a:cubicBezTo>
                  <a:pt x="75" y="227"/>
                  <a:pt x="75" y="227"/>
                  <a:pt x="75" y="227"/>
                </a:cubicBezTo>
                <a:cubicBezTo>
                  <a:pt x="0" y="97"/>
                  <a:pt x="0" y="97"/>
                  <a:pt x="0" y="97"/>
                </a:cubicBezTo>
                <a:cubicBezTo>
                  <a:pt x="0" y="362"/>
                  <a:pt x="0" y="362"/>
                  <a:pt x="0" y="362"/>
                </a:cubicBezTo>
                <a:cubicBezTo>
                  <a:pt x="0" y="620"/>
                  <a:pt x="210" y="830"/>
                  <a:pt x="468" y="830"/>
                </a:cubicBezTo>
                <a:cubicBezTo>
                  <a:pt x="592" y="830"/>
                  <a:pt x="708" y="782"/>
                  <a:pt x="796" y="696"/>
                </a:cubicBezTo>
                <a:cubicBezTo>
                  <a:pt x="884" y="609"/>
                  <a:pt x="934" y="494"/>
                  <a:pt x="936" y="370"/>
                </a:cubicBezTo>
                <a:cubicBezTo>
                  <a:pt x="936" y="285"/>
                  <a:pt x="936" y="285"/>
                  <a:pt x="936" y="285"/>
                </a:cubicBezTo>
                <a:cubicBezTo>
                  <a:pt x="1024" y="285"/>
                  <a:pt x="1024" y="285"/>
                  <a:pt x="1024" y="285"/>
                </a:cubicBezTo>
                <a:lnTo>
                  <a:pt x="859"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5" name="Google Shape;255;p34"/>
          <p:cNvSpPr/>
          <p:nvPr/>
        </p:nvSpPr>
        <p:spPr>
          <a:xfrm>
            <a:off x="5200213" y="2118079"/>
            <a:ext cx="1854200" cy="1503363"/>
          </a:xfrm>
          <a:custGeom>
            <a:rect b="b" l="l" r="r" t="t"/>
            <a:pathLst>
              <a:path extrusionOk="0" h="830" w="1024">
                <a:moveTo>
                  <a:pt x="936" y="546"/>
                </a:moveTo>
                <a:cubicBezTo>
                  <a:pt x="936" y="460"/>
                  <a:pt x="936" y="460"/>
                  <a:pt x="936" y="460"/>
                </a:cubicBezTo>
                <a:cubicBezTo>
                  <a:pt x="934" y="336"/>
                  <a:pt x="884" y="221"/>
                  <a:pt x="796" y="134"/>
                </a:cubicBezTo>
                <a:cubicBezTo>
                  <a:pt x="708" y="48"/>
                  <a:pt x="592" y="0"/>
                  <a:pt x="468" y="0"/>
                </a:cubicBezTo>
                <a:cubicBezTo>
                  <a:pt x="210" y="0"/>
                  <a:pt x="0" y="210"/>
                  <a:pt x="0" y="468"/>
                </a:cubicBezTo>
                <a:cubicBezTo>
                  <a:pt x="0" y="730"/>
                  <a:pt x="0" y="730"/>
                  <a:pt x="0" y="730"/>
                </a:cubicBezTo>
                <a:cubicBezTo>
                  <a:pt x="74" y="603"/>
                  <a:pt x="74" y="603"/>
                  <a:pt x="74" y="603"/>
                </a:cubicBezTo>
                <a:cubicBezTo>
                  <a:pt x="154" y="741"/>
                  <a:pt x="154" y="741"/>
                  <a:pt x="154" y="741"/>
                </a:cubicBezTo>
                <a:cubicBezTo>
                  <a:pt x="154" y="468"/>
                  <a:pt x="154" y="468"/>
                  <a:pt x="154" y="468"/>
                </a:cubicBezTo>
                <a:cubicBezTo>
                  <a:pt x="154" y="295"/>
                  <a:pt x="295" y="154"/>
                  <a:pt x="468" y="154"/>
                </a:cubicBezTo>
                <a:cubicBezTo>
                  <a:pt x="551" y="154"/>
                  <a:pt x="629" y="186"/>
                  <a:pt x="689" y="244"/>
                </a:cubicBezTo>
                <a:cubicBezTo>
                  <a:pt x="747" y="302"/>
                  <a:pt x="781" y="379"/>
                  <a:pt x="783" y="462"/>
                </a:cubicBezTo>
                <a:cubicBezTo>
                  <a:pt x="783" y="546"/>
                  <a:pt x="783" y="546"/>
                  <a:pt x="783" y="546"/>
                </a:cubicBezTo>
                <a:cubicBezTo>
                  <a:pt x="695" y="546"/>
                  <a:pt x="695" y="546"/>
                  <a:pt x="695" y="546"/>
                </a:cubicBezTo>
                <a:cubicBezTo>
                  <a:pt x="859" y="830"/>
                  <a:pt x="859" y="830"/>
                  <a:pt x="859" y="830"/>
                </a:cubicBezTo>
                <a:cubicBezTo>
                  <a:pt x="1024" y="546"/>
                  <a:pt x="1024" y="546"/>
                  <a:pt x="1024" y="546"/>
                </a:cubicBezTo>
                <a:lnTo>
                  <a:pt x="936" y="54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6" name="Google Shape;256;p34"/>
          <p:cNvSpPr/>
          <p:nvPr/>
        </p:nvSpPr>
        <p:spPr>
          <a:xfrm>
            <a:off x="3777813" y="3278542"/>
            <a:ext cx="1852613" cy="1503363"/>
          </a:xfrm>
          <a:custGeom>
            <a:rect b="b" l="l" r="r" t="t"/>
            <a:pathLst>
              <a:path extrusionOk="0" h="830" w="1023">
                <a:moveTo>
                  <a:pt x="859" y="0"/>
                </a:moveTo>
                <a:cubicBezTo>
                  <a:pt x="694" y="285"/>
                  <a:pt x="694" y="285"/>
                  <a:pt x="694" y="285"/>
                </a:cubicBezTo>
                <a:cubicBezTo>
                  <a:pt x="782" y="285"/>
                  <a:pt x="782" y="285"/>
                  <a:pt x="782" y="285"/>
                </a:cubicBezTo>
                <a:cubicBezTo>
                  <a:pt x="782" y="368"/>
                  <a:pt x="782" y="368"/>
                  <a:pt x="782" y="368"/>
                </a:cubicBezTo>
                <a:cubicBezTo>
                  <a:pt x="780" y="451"/>
                  <a:pt x="747" y="528"/>
                  <a:pt x="688" y="586"/>
                </a:cubicBezTo>
                <a:cubicBezTo>
                  <a:pt x="629" y="644"/>
                  <a:pt x="551" y="676"/>
                  <a:pt x="468" y="676"/>
                </a:cubicBezTo>
                <a:cubicBezTo>
                  <a:pt x="294" y="676"/>
                  <a:pt x="153" y="535"/>
                  <a:pt x="153" y="362"/>
                </a:cubicBezTo>
                <a:cubicBezTo>
                  <a:pt x="153" y="92"/>
                  <a:pt x="153" y="92"/>
                  <a:pt x="153" y="92"/>
                </a:cubicBezTo>
                <a:cubicBezTo>
                  <a:pt x="75" y="227"/>
                  <a:pt x="75" y="227"/>
                  <a:pt x="75" y="227"/>
                </a:cubicBezTo>
                <a:cubicBezTo>
                  <a:pt x="0" y="97"/>
                  <a:pt x="0" y="97"/>
                  <a:pt x="0" y="97"/>
                </a:cubicBezTo>
                <a:cubicBezTo>
                  <a:pt x="0" y="362"/>
                  <a:pt x="0" y="362"/>
                  <a:pt x="0" y="362"/>
                </a:cubicBezTo>
                <a:cubicBezTo>
                  <a:pt x="0" y="620"/>
                  <a:pt x="210" y="830"/>
                  <a:pt x="468" y="830"/>
                </a:cubicBezTo>
                <a:cubicBezTo>
                  <a:pt x="591" y="830"/>
                  <a:pt x="708" y="782"/>
                  <a:pt x="796" y="696"/>
                </a:cubicBezTo>
                <a:cubicBezTo>
                  <a:pt x="884" y="609"/>
                  <a:pt x="933" y="494"/>
                  <a:pt x="936" y="370"/>
                </a:cubicBezTo>
                <a:cubicBezTo>
                  <a:pt x="936" y="285"/>
                  <a:pt x="936" y="285"/>
                  <a:pt x="936" y="285"/>
                </a:cubicBezTo>
                <a:cubicBezTo>
                  <a:pt x="1023" y="285"/>
                  <a:pt x="1023" y="285"/>
                  <a:pt x="1023" y="285"/>
                </a:cubicBezTo>
                <a:lnTo>
                  <a:pt x="859"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7" name="Google Shape;257;p34"/>
          <p:cNvSpPr/>
          <p:nvPr/>
        </p:nvSpPr>
        <p:spPr>
          <a:xfrm>
            <a:off x="2357001" y="2118079"/>
            <a:ext cx="1854200" cy="1520825"/>
          </a:xfrm>
          <a:custGeom>
            <a:rect b="b" l="l" r="r" t="t"/>
            <a:pathLst>
              <a:path extrusionOk="0" h="840" w="1023">
                <a:moveTo>
                  <a:pt x="1023" y="546"/>
                </a:moveTo>
                <a:cubicBezTo>
                  <a:pt x="936" y="546"/>
                  <a:pt x="936" y="546"/>
                  <a:pt x="936" y="546"/>
                </a:cubicBezTo>
                <a:cubicBezTo>
                  <a:pt x="936" y="460"/>
                  <a:pt x="936" y="460"/>
                  <a:pt x="936" y="460"/>
                </a:cubicBezTo>
                <a:cubicBezTo>
                  <a:pt x="933" y="336"/>
                  <a:pt x="884" y="221"/>
                  <a:pt x="796" y="134"/>
                </a:cubicBezTo>
                <a:cubicBezTo>
                  <a:pt x="708" y="48"/>
                  <a:pt x="591" y="0"/>
                  <a:pt x="468" y="0"/>
                </a:cubicBezTo>
                <a:cubicBezTo>
                  <a:pt x="210" y="0"/>
                  <a:pt x="0" y="210"/>
                  <a:pt x="0" y="468"/>
                </a:cubicBezTo>
                <a:cubicBezTo>
                  <a:pt x="0" y="840"/>
                  <a:pt x="0" y="840"/>
                  <a:pt x="0" y="840"/>
                </a:cubicBezTo>
                <a:cubicBezTo>
                  <a:pt x="153" y="840"/>
                  <a:pt x="153" y="840"/>
                  <a:pt x="153" y="840"/>
                </a:cubicBezTo>
                <a:cubicBezTo>
                  <a:pt x="153" y="468"/>
                  <a:pt x="153" y="468"/>
                  <a:pt x="153" y="468"/>
                </a:cubicBezTo>
                <a:cubicBezTo>
                  <a:pt x="153" y="295"/>
                  <a:pt x="294" y="154"/>
                  <a:pt x="468" y="154"/>
                </a:cubicBezTo>
                <a:cubicBezTo>
                  <a:pt x="551" y="154"/>
                  <a:pt x="629" y="186"/>
                  <a:pt x="688" y="244"/>
                </a:cubicBezTo>
                <a:cubicBezTo>
                  <a:pt x="747" y="302"/>
                  <a:pt x="780" y="379"/>
                  <a:pt x="782" y="462"/>
                </a:cubicBezTo>
                <a:cubicBezTo>
                  <a:pt x="782" y="546"/>
                  <a:pt x="782" y="546"/>
                  <a:pt x="782" y="546"/>
                </a:cubicBezTo>
                <a:cubicBezTo>
                  <a:pt x="694" y="546"/>
                  <a:pt x="694" y="546"/>
                  <a:pt x="694" y="546"/>
                </a:cubicBezTo>
                <a:cubicBezTo>
                  <a:pt x="859" y="830"/>
                  <a:pt x="859" y="830"/>
                  <a:pt x="859" y="830"/>
                </a:cubicBezTo>
                <a:lnTo>
                  <a:pt x="1023" y="54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grpSp>
        <p:nvGrpSpPr>
          <p:cNvPr id="258" name="Google Shape;258;p34"/>
          <p:cNvGrpSpPr/>
          <p:nvPr/>
        </p:nvGrpSpPr>
        <p:grpSpPr>
          <a:xfrm>
            <a:off x="2909451" y="2562579"/>
            <a:ext cx="614363" cy="614363"/>
            <a:chOff x="2909451" y="2562579"/>
            <a:chExt cx="614363" cy="614363"/>
          </a:xfrm>
        </p:grpSpPr>
        <p:sp>
          <p:nvSpPr>
            <p:cNvPr id="259" name="Google Shape;259;p34"/>
            <p:cNvSpPr/>
            <p:nvPr/>
          </p:nvSpPr>
          <p:spPr>
            <a:xfrm>
              <a:off x="2909451" y="2562579"/>
              <a:ext cx="614363" cy="614363"/>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0" name="Google Shape;260;p34"/>
            <p:cNvSpPr/>
            <p:nvPr/>
          </p:nvSpPr>
          <p:spPr>
            <a:xfrm>
              <a:off x="3076932" y="2730070"/>
              <a:ext cx="279400" cy="279379"/>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1" name="Google Shape;261;p34"/>
          <p:cNvGrpSpPr/>
          <p:nvPr/>
        </p:nvGrpSpPr>
        <p:grpSpPr>
          <a:xfrm>
            <a:off x="4312801" y="3721454"/>
            <a:ext cx="612775" cy="614363"/>
            <a:chOff x="4312801" y="3721454"/>
            <a:chExt cx="612775" cy="614363"/>
          </a:xfrm>
        </p:grpSpPr>
        <p:sp>
          <p:nvSpPr>
            <p:cNvPr id="262" name="Google Shape;262;p34"/>
            <p:cNvSpPr/>
            <p:nvPr/>
          </p:nvSpPr>
          <p:spPr>
            <a:xfrm>
              <a:off x="4312801" y="3721454"/>
              <a:ext cx="612775" cy="61436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3" name="Google Shape;263;p34"/>
            <p:cNvSpPr/>
            <p:nvPr/>
          </p:nvSpPr>
          <p:spPr>
            <a:xfrm>
              <a:off x="4479488" y="3888945"/>
              <a:ext cx="279400" cy="279379"/>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4" name="Google Shape;264;p34"/>
          <p:cNvGrpSpPr/>
          <p:nvPr/>
        </p:nvGrpSpPr>
        <p:grpSpPr>
          <a:xfrm>
            <a:off x="7151251" y="3721454"/>
            <a:ext cx="614363" cy="614363"/>
            <a:chOff x="7151251" y="3721454"/>
            <a:chExt cx="614363" cy="614363"/>
          </a:xfrm>
        </p:grpSpPr>
        <p:sp>
          <p:nvSpPr>
            <p:cNvPr id="265" name="Google Shape;265;p34"/>
            <p:cNvSpPr/>
            <p:nvPr/>
          </p:nvSpPr>
          <p:spPr>
            <a:xfrm>
              <a:off x="7151251" y="3721454"/>
              <a:ext cx="614363" cy="614363"/>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6" name="Google Shape;266;p34"/>
            <p:cNvSpPr/>
            <p:nvPr/>
          </p:nvSpPr>
          <p:spPr>
            <a:xfrm>
              <a:off x="7318732" y="3901638"/>
              <a:ext cx="279400" cy="253992"/>
            </a:xfrm>
            <a:custGeom>
              <a:rect b="b" l="l" r="r" t="t"/>
              <a:pathLst>
                <a:path extrusionOk="0" h="21600" w="2160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7" name="Google Shape;267;p34"/>
          <p:cNvGrpSpPr/>
          <p:nvPr/>
        </p:nvGrpSpPr>
        <p:grpSpPr>
          <a:xfrm>
            <a:off x="8594288" y="2562579"/>
            <a:ext cx="614363" cy="614363"/>
            <a:chOff x="8594288" y="2562579"/>
            <a:chExt cx="614363" cy="614363"/>
          </a:xfrm>
        </p:grpSpPr>
        <p:sp>
          <p:nvSpPr>
            <p:cNvPr id="268" name="Google Shape;268;p34"/>
            <p:cNvSpPr/>
            <p:nvPr/>
          </p:nvSpPr>
          <p:spPr>
            <a:xfrm>
              <a:off x="8594288" y="2562579"/>
              <a:ext cx="614363" cy="614363"/>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9" name="Google Shape;269;p34"/>
            <p:cNvSpPr/>
            <p:nvPr/>
          </p:nvSpPr>
          <p:spPr>
            <a:xfrm>
              <a:off x="8761769" y="2738801"/>
              <a:ext cx="279400" cy="279379"/>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70" name="Google Shape;270;p34"/>
          <p:cNvGrpSpPr/>
          <p:nvPr/>
        </p:nvGrpSpPr>
        <p:grpSpPr>
          <a:xfrm>
            <a:off x="5741551" y="2562579"/>
            <a:ext cx="614363" cy="614363"/>
            <a:chOff x="5741551" y="2562579"/>
            <a:chExt cx="614363" cy="614363"/>
          </a:xfrm>
        </p:grpSpPr>
        <p:sp>
          <p:nvSpPr>
            <p:cNvPr id="271" name="Google Shape;271;p34"/>
            <p:cNvSpPr/>
            <p:nvPr/>
          </p:nvSpPr>
          <p:spPr>
            <a:xfrm>
              <a:off x="5741551" y="2562579"/>
              <a:ext cx="614363" cy="614363"/>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72" name="Google Shape;272;p34"/>
            <p:cNvSpPr/>
            <p:nvPr/>
          </p:nvSpPr>
          <p:spPr>
            <a:xfrm>
              <a:off x="5909032" y="2764198"/>
              <a:ext cx="279400" cy="228583"/>
            </a:xfrm>
            <a:custGeom>
              <a:rect b="b" l="l" r="r" t="t"/>
              <a:pathLst>
                <a:path extrusionOk="0" h="21600" w="2160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5"/>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278" name="Google Shape;278;p35"/>
          <p:cNvSpPr txBox="1"/>
          <p:nvPr/>
        </p:nvSpPr>
        <p:spPr>
          <a:xfrm>
            <a:off x="2163984" y="2297894"/>
            <a:ext cx="191641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79" name="Google Shape;279;p35"/>
          <p:cNvSpPr txBox="1"/>
          <p:nvPr/>
        </p:nvSpPr>
        <p:spPr>
          <a:xfrm>
            <a:off x="1612003" y="2644860"/>
            <a:ext cx="2468391" cy="543482"/>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sp>
        <p:nvSpPr>
          <p:cNvPr id="280" name="Google Shape;280;p35"/>
          <p:cNvSpPr txBox="1"/>
          <p:nvPr/>
        </p:nvSpPr>
        <p:spPr>
          <a:xfrm>
            <a:off x="8094585" y="2297894"/>
            <a:ext cx="191641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1" name="Google Shape;281;p35"/>
          <p:cNvSpPr txBox="1"/>
          <p:nvPr/>
        </p:nvSpPr>
        <p:spPr>
          <a:xfrm>
            <a:off x="8094585" y="2644860"/>
            <a:ext cx="2468391"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nvGrpSpPr>
          <p:cNvPr id="282" name="Google Shape;282;p35"/>
          <p:cNvGrpSpPr/>
          <p:nvPr/>
        </p:nvGrpSpPr>
        <p:grpSpPr>
          <a:xfrm>
            <a:off x="8549399" y="5004518"/>
            <a:ext cx="2468391" cy="891282"/>
            <a:chOff x="7367580" y="5250590"/>
            <a:chExt cx="2468391" cy="891282"/>
          </a:xfrm>
        </p:grpSpPr>
        <p:sp>
          <p:nvSpPr>
            <p:cNvPr id="283" name="Google Shape;283;p35"/>
            <p:cNvSpPr txBox="1"/>
            <p:nvPr/>
          </p:nvSpPr>
          <p:spPr>
            <a:xfrm>
              <a:off x="7367580"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4" name="Google Shape;284;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grpSp>
        <p:nvGrpSpPr>
          <p:cNvPr id="285" name="Google Shape;285;p35"/>
          <p:cNvGrpSpPr/>
          <p:nvPr/>
        </p:nvGrpSpPr>
        <p:grpSpPr>
          <a:xfrm>
            <a:off x="4861804" y="5004518"/>
            <a:ext cx="2468391" cy="891282"/>
            <a:chOff x="7367580" y="5250590"/>
            <a:chExt cx="2468391" cy="891282"/>
          </a:xfrm>
        </p:grpSpPr>
        <p:sp>
          <p:nvSpPr>
            <p:cNvPr id="286" name="Google Shape;286;p35"/>
            <p:cNvSpPr txBox="1"/>
            <p:nvPr/>
          </p:nvSpPr>
          <p:spPr>
            <a:xfrm>
              <a:off x="7643570"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7" name="Google Shape;287;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ct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grpSp>
        <p:nvGrpSpPr>
          <p:cNvPr id="288" name="Google Shape;288;p35"/>
          <p:cNvGrpSpPr/>
          <p:nvPr/>
        </p:nvGrpSpPr>
        <p:grpSpPr>
          <a:xfrm>
            <a:off x="1174210" y="5004518"/>
            <a:ext cx="2468391" cy="891282"/>
            <a:chOff x="7367580" y="5250590"/>
            <a:chExt cx="2468391" cy="891282"/>
          </a:xfrm>
        </p:grpSpPr>
        <p:sp>
          <p:nvSpPr>
            <p:cNvPr id="289" name="Google Shape;289;p35"/>
            <p:cNvSpPr txBox="1"/>
            <p:nvPr/>
          </p:nvSpPr>
          <p:spPr>
            <a:xfrm>
              <a:off x="7919561"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90" name="Google Shape;290;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sp>
        <p:nvSpPr>
          <p:cNvPr id="291" name="Google Shape;291;p35"/>
          <p:cNvSpPr/>
          <p:nvPr/>
        </p:nvSpPr>
        <p:spPr>
          <a:xfrm>
            <a:off x="3642601" y="2964519"/>
            <a:ext cx="1193014" cy="1236662"/>
          </a:xfrm>
          <a:custGeom>
            <a:rect b="b" l="l" r="r" t="t"/>
            <a:pathLst>
              <a:path extrusionOk="0" h="472" w="455">
                <a:moveTo>
                  <a:pt x="328" y="114"/>
                </a:moveTo>
                <a:cubicBezTo>
                  <a:pt x="292" y="83"/>
                  <a:pt x="269" y="43"/>
                  <a:pt x="260" y="0"/>
                </a:cubicBezTo>
                <a:cubicBezTo>
                  <a:pt x="269" y="71"/>
                  <a:pt x="249" y="145"/>
                  <a:pt x="199" y="203"/>
                </a:cubicBezTo>
                <a:cubicBezTo>
                  <a:pt x="147" y="264"/>
                  <a:pt x="74" y="295"/>
                  <a:pt x="0" y="296"/>
                </a:cubicBezTo>
                <a:cubicBezTo>
                  <a:pt x="46" y="297"/>
                  <a:pt x="92" y="313"/>
                  <a:pt x="130" y="346"/>
                </a:cubicBezTo>
                <a:cubicBezTo>
                  <a:pt x="170" y="380"/>
                  <a:pt x="194" y="425"/>
                  <a:pt x="201" y="472"/>
                </a:cubicBezTo>
                <a:cubicBezTo>
                  <a:pt x="202" y="472"/>
                  <a:pt x="202" y="472"/>
                  <a:pt x="202" y="472"/>
                </a:cubicBezTo>
                <a:cubicBezTo>
                  <a:pt x="189" y="398"/>
                  <a:pt x="208" y="318"/>
                  <a:pt x="261" y="256"/>
                </a:cubicBezTo>
                <a:cubicBezTo>
                  <a:pt x="311" y="197"/>
                  <a:pt x="382" y="166"/>
                  <a:pt x="455" y="164"/>
                </a:cubicBezTo>
                <a:cubicBezTo>
                  <a:pt x="410" y="162"/>
                  <a:pt x="365" y="145"/>
                  <a:pt x="328" y="11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2" name="Google Shape;292;p35"/>
          <p:cNvSpPr/>
          <p:nvPr/>
        </p:nvSpPr>
        <p:spPr>
          <a:xfrm>
            <a:off x="6159572" y="2970338"/>
            <a:ext cx="1143550" cy="1187195"/>
          </a:xfrm>
          <a:custGeom>
            <a:rect b="b" l="l" r="r" t="t"/>
            <a:pathLst>
              <a:path extrusionOk="0" h="454" w="436">
                <a:moveTo>
                  <a:pt x="432" y="164"/>
                </a:moveTo>
                <a:cubicBezTo>
                  <a:pt x="430" y="163"/>
                  <a:pt x="427" y="163"/>
                  <a:pt x="424" y="163"/>
                </a:cubicBezTo>
                <a:cubicBezTo>
                  <a:pt x="424" y="163"/>
                  <a:pt x="424" y="163"/>
                  <a:pt x="424" y="163"/>
                </a:cubicBezTo>
                <a:cubicBezTo>
                  <a:pt x="383" y="158"/>
                  <a:pt x="344" y="142"/>
                  <a:pt x="310" y="114"/>
                </a:cubicBezTo>
                <a:cubicBezTo>
                  <a:pt x="274" y="83"/>
                  <a:pt x="251" y="43"/>
                  <a:pt x="242" y="0"/>
                </a:cubicBezTo>
                <a:cubicBezTo>
                  <a:pt x="250" y="71"/>
                  <a:pt x="231" y="145"/>
                  <a:pt x="181" y="203"/>
                </a:cubicBezTo>
                <a:cubicBezTo>
                  <a:pt x="133" y="259"/>
                  <a:pt x="67" y="290"/>
                  <a:pt x="0" y="295"/>
                </a:cubicBezTo>
                <a:cubicBezTo>
                  <a:pt x="51" y="300"/>
                  <a:pt x="100" y="325"/>
                  <a:pt x="136" y="367"/>
                </a:cubicBezTo>
                <a:cubicBezTo>
                  <a:pt x="159" y="393"/>
                  <a:pt x="174" y="423"/>
                  <a:pt x="181" y="454"/>
                </a:cubicBezTo>
                <a:cubicBezTo>
                  <a:pt x="174" y="385"/>
                  <a:pt x="194" y="313"/>
                  <a:pt x="243" y="256"/>
                </a:cubicBezTo>
                <a:cubicBezTo>
                  <a:pt x="293" y="197"/>
                  <a:pt x="364" y="166"/>
                  <a:pt x="436" y="164"/>
                </a:cubicBezTo>
                <a:cubicBezTo>
                  <a:pt x="436" y="164"/>
                  <a:pt x="436" y="164"/>
                  <a:pt x="435" y="164"/>
                </a:cubicBezTo>
                <a:cubicBezTo>
                  <a:pt x="434" y="164"/>
                  <a:pt x="433" y="164"/>
                  <a:pt x="432" y="16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3" name="Google Shape;293;p35"/>
          <p:cNvSpPr/>
          <p:nvPr/>
        </p:nvSpPr>
        <p:spPr>
          <a:xfrm>
            <a:off x="4899632" y="2964519"/>
            <a:ext cx="1198834" cy="1201745"/>
          </a:xfrm>
          <a:custGeom>
            <a:rect b="b" l="l" r="r" t="t"/>
            <a:pathLst>
              <a:path extrusionOk="0" h="459" w="457">
                <a:moveTo>
                  <a:pt x="456" y="294"/>
                </a:moveTo>
                <a:cubicBezTo>
                  <a:pt x="381" y="295"/>
                  <a:pt x="305" y="264"/>
                  <a:pt x="252" y="202"/>
                </a:cubicBezTo>
                <a:cubicBezTo>
                  <a:pt x="202" y="144"/>
                  <a:pt x="182" y="71"/>
                  <a:pt x="190" y="0"/>
                </a:cubicBezTo>
                <a:cubicBezTo>
                  <a:pt x="183" y="33"/>
                  <a:pt x="168" y="64"/>
                  <a:pt x="145" y="91"/>
                </a:cubicBezTo>
                <a:cubicBezTo>
                  <a:pt x="107" y="135"/>
                  <a:pt x="54" y="160"/>
                  <a:pt x="0" y="164"/>
                </a:cubicBezTo>
                <a:cubicBezTo>
                  <a:pt x="71" y="166"/>
                  <a:pt x="140" y="197"/>
                  <a:pt x="190" y="255"/>
                </a:cubicBezTo>
                <a:cubicBezTo>
                  <a:pt x="240" y="314"/>
                  <a:pt x="260" y="388"/>
                  <a:pt x="252" y="459"/>
                </a:cubicBezTo>
                <a:cubicBezTo>
                  <a:pt x="259" y="428"/>
                  <a:pt x="272" y="400"/>
                  <a:pt x="292" y="375"/>
                </a:cubicBezTo>
                <a:cubicBezTo>
                  <a:pt x="294" y="373"/>
                  <a:pt x="295" y="371"/>
                  <a:pt x="297" y="370"/>
                </a:cubicBezTo>
                <a:cubicBezTo>
                  <a:pt x="297" y="369"/>
                  <a:pt x="297" y="369"/>
                  <a:pt x="297" y="369"/>
                </a:cubicBezTo>
                <a:cubicBezTo>
                  <a:pt x="304" y="360"/>
                  <a:pt x="312" y="352"/>
                  <a:pt x="321" y="345"/>
                </a:cubicBezTo>
                <a:cubicBezTo>
                  <a:pt x="360" y="311"/>
                  <a:pt x="408" y="294"/>
                  <a:pt x="457" y="294"/>
                </a:cubicBezTo>
                <a:lnTo>
                  <a:pt x="456" y="294"/>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4" name="Google Shape;294;p35"/>
          <p:cNvSpPr/>
          <p:nvPr/>
        </p:nvSpPr>
        <p:spPr>
          <a:xfrm>
            <a:off x="7370047" y="2984888"/>
            <a:ext cx="1190106" cy="1227932"/>
          </a:xfrm>
          <a:custGeom>
            <a:rect b="b" l="l" r="r" t="t"/>
            <a:pathLst>
              <a:path extrusionOk="0" h="469" w="454">
                <a:moveTo>
                  <a:pt x="252" y="196"/>
                </a:moveTo>
                <a:cubicBezTo>
                  <a:pt x="204" y="140"/>
                  <a:pt x="183" y="69"/>
                  <a:pt x="190" y="0"/>
                </a:cubicBezTo>
                <a:cubicBezTo>
                  <a:pt x="182" y="30"/>
                  <a:pt x="167" y="59"/>
                  <a:pt x="146" y="84"/>
                </a:cubicBezTo>
                <a:cubicBezTo>
                  <a:pt x="108" y="129"/>
                  <a:pt x="55" y="154"/>
                  <a:pt x="0" y="158"/>
                </a:cubicBezTo>
                <a:cubicBezTo>
                  <a:pt x="71" y="160"/>
                  <a:pt x="140" y="191"/>
                  <a:pt x="190" y="249"/>
                </a:cubicBezTo>
                <a:cubicBezTo>
                  <a:pt x="244" y="312"/>
                  <a:pt x="263" y="393"/>
                  <a:pt x="249" y="469"/>
                </a:cubicBezTo>
                <a:cubicBezTo>
                  <a:pt x="249" y="469"/>
                  <a:pt x="249" y="469"/>
                  <a:pt x="249" y="469"/>
                </a:cubicBezTo>
                <a:cubicBezTo>
                  <a:pt x="250" y="469"/>
                  <a:pt x="250" y="469"/>
                  <a:pt x="250" y="469"/>
                </a:cubicBezTo>
                <a:cubicBezTo>
                  <a:pt x="257" y="420"/>
                  <a:pt x="280" y="373"/>
                  <a:pt x="321" y="338"/>
                </a:cubicBezTo>
                <a:cubicBezTo>
                  <a:pt x="359" y="305"/>
                  <a:pt x="407" y="289"/>
                  <a:pt x="454" y="288"/>
                </a:cubicBezTo>
                <a:cubicBezTo>
                  <a:pt x="379" y="288"/>
                  <a:pt x="305" y="257"/>
                  <a:pt x="252" y="19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nvGrpSpPr>
          <p:cNvPr id="295" name="Google Shape;295;p35"/>
          <p:cNvGrpSpPr/>
          <p:nvPr/>
        </p:nvGrpSpPr>
        <p:grpSpPr>
          <a:xfrm>
            <a:off x="3008267" y="3671598"/>
            <a:ext cx="1233753" cy="1233751"/>
            <a:chOff x="3008267" y="3671598"/>
            <a:chExt cx="1233753" cy="1233751"/>
          </a:xfrm>
        </p:grpSpPr>
        <p:sp>
          <p:nvSpPr>
            <p:cNvPr id="296" name="Google Shape;296;p35"/>
            <p:cNvSpPr/>
            <p:nvPr/>
          </p:nvSpPr>
          <p:spPr>
            <a:xfrm>
              <a:off x="3008267" y="3671598"/>
              <a:ext cx="1233753" cy="1233751"/>
            </a:xfrm>
            <a:custGeom>
              <a:rect b="b" l="l" r="r" t="t"/>
              <a:pathLst>
                <a:path extrusionOk="0" h="471" w="471">
                  <a:moveTo>
                    <a:pt x="372" y="76"/>
                  </a:moveTo>
                  <a:cubicBezTo>
                    <a:pt x="284" y="0"/>
                    <a:pt x="151" y="11"/>
                    <a:pt x="76" y="99"/>
                  </a:cubicBezTo>
                  <a:cubicBezTo>
                    <a:pt x="0" y="188"/>
                    <a:pt x="11" y="321"/>
                    <a:pt x="99" y="396"/>
                  </a:cubicBezTo>
                  <a:cubicBezTo>
                    <a:pt x="187" y="471"/>
                    <a:pt x="320" y="461"/>
                    <a:pt x="396" y="373"/>
                  </a:cubicBezTo>
                  <a:cubicBezTo>
                    <a:pt x="471" y="284"/>
                    <a:pt x="461" y="151"/>
                    <a:pt x="372" y="76"/>
                  </a:cubicBezTo>
                  <a:close/>
                  <a:moveTo>
                    <a:pt x="358" y="340"/>
                  </a:moveTo>
                  <a:cubicBezTo>
                    <a:pt x="300" y="408"/>
                    <a:pt x="199" y="416"/>
                    <a:pt x="131" y="358"/>
                  </a:cubicBezTo>
                  <a:cubicBezTo>
                    <a:pt x="64" y="301"/>
                    <a:pt x="56" y="199"/>
                    <a:pt x="114" y="132"/>
                  </a:cubicBezTo>
                  <a:cubicBezTo>
                    <a:pt x="171" y="64"/>
                    <a:pt x="272" y="56"/>
                    <a:pt x="340" y="114"/>
                  </a:cubicBezTo>
                  <a:cubicBezTo>
                    <a:pt x="407" y="171"/>
                    <a:pt x="415" y="273"/>
                    <a:pt x="358" y="340"/>
                  </a:cubicBezTo>
                  <a:close/>
                </a:path>
              </a:pathLst>
            </a:custGeom>
            <a:solidFill>
              <a:srgbClr val="0B539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7" name="Google Shape;297;p35"/>
            <p:cNvSpPr/>
            <p:nvPr/>
          </p:nvSpPr>
          <p:spPr>
            <a:xfrm>
              <a:off x="3153757" y="3817088"/>
              <a:ext cx="942772" cy="942772"/>
            </a:xfrm>
            <a:custGeom>
              <a:rect b="b" l="l" r="r" t="t"/>
              <a:pathLst>
                <a:path extrusionOk="0" h="360" w="359">
                  <a:moveTo>
                    <a:pt x="75" y="302"/>
                  </a:moveTo>
                  <a:cubicBezTo>
                    <a:pt x="8" y="245"/>
                    <a:pt x="0" y="143"/>
                    <a:pt x="58" y="76"/>
                  </a:cubicBezTo>
                  <a:cubicBezTo>
                    <a:pt x="115" y="8"/>
                    <a:pt x="216" y="0"/>
                    <a:pt x="284" y="58"/>
                  </a:cubicBezTo>
                  <a:cubicBezTo>
                    <a:pt x="351" y="115"/>
                    <a:pt x="359" y="217"/>
                    <a:pt x="302" y="284"/>
                  </a:cubicBezTo>
                  <a:cubicBezTo>
                    <a:pt x="244" y="352"/>
                    <a:pt x="143" y="360"/>
                    <a:pt x="75" y="30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8" name="Google Shape;298;p35"/>
            <p:cNvSpPr/>
            <p:nvPr/>
          </p:nvSpPr>
          <p:spPr>
            <a:xfrm>
              <a:off x="3446455" y="4104856"/>
              <a:ext cx="355603" cy="355577"/>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299" name="Google Shape;299;p35"/>
          <p:cNvGrpSpPr/>
          <p:nvPr/>
        </p:nvGrpSpPr>
        <p:grpSpPr>
          <a:xfrm>
            <a:off x="5481590" y="3674508"/>
            <a:ext cx="1233753" cy="1230843"/>
            <a:chOff x="5481590" y="3674508"/>
            <a:chExt cx="1233753" cy="1230843"/>
          </a:xfrm>
        </p:grpSpPr>
        <p:sp>
          <p:nvSpPr>
            <p:cNvPr id="300" name="Google Shape;300;p35"/>
            <p:cNvSpPr/>
            <p:nvPr/>
          </p:nvSpPr>
          <p:spPr>
            <a:xfrm>
              <a:off x="5481590" y="3674508"/>
              <a:ext cx="1233753" cy="1230843"/>
            </a:xfrm>
            <a:custGeom>
              <a:rect b="b" l="l" r="r" t="t"/>
              <a:pathLst>
                <a:path extrusionOk="0" h="470" w="470">
                  <a:moveTo>
                    <a:pt x="394" y="98"/>
                  </a:moveTo>
                  <a:cubicBezTo>
                    <a:pt x="319" y="10"/>
                    <a:pt x="186" y="0"/>
                    <a:pt x="98" y="75"/>
                  </a:cubicBezTo>
                  <a:cubicBezTo>
                    <a:pt x="10" y="151"/>
                    <a:pt x="0" y="284"/>
                    <a:pt x="75" y="372"/>
                  </a:cubicBezTo>
                  <a:cubicBezTo>
                    <a:pt x="151" y="460"/>
                    <a:pt x="284" y="470"/>
                    <a:pt x="372" y="395"/>
                  </a:cubicBezTo>
                  <a:cubicBezTo>
                    <a:pt x="460" y="319"/>
                    <a:pt x="470" y="186"/>
                    <a:pt x="394" y="98"/>
                  </a:cubicBezTo>
                  <a:close/>
                  <a:moveTo>
                    <a:pt x="339" y="357"/>
                  </a:moveTo>
                  <a:cubicBezTo>
                    <a:pt x="272" y="415"/>
                    <a:pt x="171" y="407"/>
                    <a:pt x="113" y="340"/>
                  </a:cubicBezTo>
                  <a:cubicBezTo>
                    <a:pt x="55" y="272"/>
                    <a:pt x="63" y="171"/>
                    <a:pt x="130" y="113"/>
                  </a:cubicBezTo>
                  <a:cubicBezTo>
                    <a:pt x="197" y="55"/>
                    <a:pt x="299" y="63"/>
                    <a:pt x="357" y="130"/>
                  </a:cubicBezTo>
                  <a:cubicBezTo>
                    <a:pt x="414" y="198"/>
                    <a:pt x="407" y="299"/>
                    <a:pt x="339" y="357"/>
                  </a:cubicBezTo>
                  <a:close/>
                </a:path>
              </a:pathLst>
            </a:custGeom>
            <a:solidFill>
              <a:srgbClr val="089C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1" name="Google Shape;301;p35"/>
            <p:cNvSpPr/>
            <p:nvPr/>
          </p:nvSpPr>
          <p:spPr>
            <a:xfrm>
              <a:off x="5627080" y="3817088"/>
              <a:ext cx="942772" cy="942772"/>
            </a:xfrm>
            <a:custGeom>
              <a:rect b="b" l="l" r="r" t="t"/>
              <a:pathLst>
                <a:path extrusionOk="0" h="360" w="359">
                  <a:moveTo>
                    <a:pt x="284" y="302"/>
                  </a:moveTo>
                  <a:cubicBezTo>
                    <a:pt x="217" y="360"/>
                    <a:pt x="116" y="352"/>
                    <a:pt x="58" y="285"/>
                  </a:cubicBezTo>
                  <a:cubicBezTo>
                    <a:pt x="0" y="217"/>
                    <a:pt x="8" y="116"/>
                    <a:pt x="75" y="58"/>
                  </a:cubicBezTo>
                  <a:cubicBezTo>
                    <a:pt x="142" y="0"/>
                    <a:pt x="244" y="8"/>
                    <a:pt x="302" y="75"/>
                  </a:cubicBezTo>
                  <a:cubicBezTo>
                    <a:pt x="359" y="143"/>
                    <a:pt x="352" y="244"/>
                    <a:pt x="284" y="302"/>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2" name="Google Shape;302;p35"/>
            <p:cNvSpPr/>
            <p:nvPr/>
          </p:nvSpPr>
          <p:spPr>
            <a:xfrm>
              <a:off x="5921481" y="4110684"/>
              <a:ext cx="355603" cy="355577"/>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03" name="Google Shape;303;p35"/>
          <p:cNvGrpSpPr/>
          <p:nvPr/>
        </p:nvGrpSpPr>
        <p:grpSpPr>
          <a:xfrm>
            <a:off x="7954913" y="3674508"/>
            <a:ext cx="1233753" cy="1230843"/>
            <a:chOff x="7954913" y="3674508"/>
            <a:chExt cx="1233753" cy="1230843"/>
          </a:xfrm>
        </p:grpSpPr>
        <p:sp>
          <p:nvSpPr>
            <p:cNvPr id="304" name="Google Shape;304;p35"/>
            <p:cNvSpPr/>
            <p:nvPr/>
          </p:nvSpPr>
          <p:spPr>
            <a:xfrm>
              <a:off x="8100403" y="3817088"/>
              <a:ext cx="942772" cy="942772"/>
            </a:xfrm>
            <a:custGeom>
              <a:rect b="b" l="l" r="r" t="t"/>
              <a:pathLst>
                <a:path extrusionOk="0" h="360" w="360">
                  <a:moveTo>
                    <a:pt x="285" y="302"/>
                  </a:moveTo>
                  <a:cubicBezTo>
                    <a:pt x="217" y="360"/>
                    <a:pt x="116" y="352"/>
                    <a:pt x="58" y="285"/>
                  </a:cubicBezTo>
                  <a:cubicBezTo>
                    <a:pt x="0" y="217"/>
                    <a:pt x="8" y="116"/>
                    <a:pt x="75" y="58"/>
                  </a:cubicBezTo>
                  <a:cubicBezTo>
                    <a:pt x="143" y="0"/>
                    <a:pt x="244" y="8"/>
                    <a:pt x="302" y="75"/>
                  </a:cubicBezTo>
                  <a:cubicBezTo>
                    <a:pt x="360" y="143"/>
                    <a:pt x="352" y="244"/>
                    <a:pt x="285" y="302"/>
                  </a:cubicBezTo>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5" name="Google Shape;305;p35"/>
            <p:cNvSpPr/>
            <p:nvPr/>
          </p:nvSpPr>
          <p:spPr>
            <a:xfrm>
              <a:off x="7954913" y="3674508"/>
              <a:ext cx="1233753" cy="1230843"/>
            </a:xfrm>
            <a:custGeom>
              <a:rect b="b" l="l" r="r" t="t"/>
              <a:pathLst>
                <a:path extrusionOk="0" h="470" w="470">
                  <a:moveTo>
                    <a:pt x="395" y="98"/>
                  </a:moveTo>
                  <a:cubicBezTo>
                    <a:pt x="319" y="10"/>
                    <a:pt x="186" y="0"/>
                    <a:pt x="98" y="75"/>
                  </a:cubicBezTo>
                  <a:cubicBezTo>
                    <a:pt x="10" y="151"/>
                    <a:pt x="0" y="284"/>
                    <a:pt x="75" y="372"/>
                  </a:cubicBezTo>
                  <a:cubicBezTo>
                    <a:pt x="151" y="460"/>
                    <a:pt x="284" y="470"/>
                    <a:pt x="372" y="395"/>
                  </a:cubicBezTo>
                  <a:cubicBezTo>
                    <a:pt x="460" y="319"/>
                    <a:pt x="470" y="186"/>
                    <a:pt x="395" y="98"/>
                  </a:cubicBezTo>
                  <a:moveTo>
                    <a:pt x="340" y="357"/>
                  </a:moveTo>
                  <a:cubicBezTo>
                    <a:pt x="272" y="415"/>
                    <a:pt x="171" y="407"/>
                    <a:pt x="113" y="340"/>
                  </a:cubicBezTo>
                  <a:cubicBezTo>
                    <a:pt x="55" y="272"/>
                    <a:pt x="63" y="171"/>
                    <a:pt x="130" y="113"/>
                  </a:cubicBezTo>
                  <a:cubicBezTo>
                    <a:pt x="198" y="55"/>
                    <a:pt x="299" y="63"/>
                    <a:pt x="357" y="130"/>
                  </a:cubicBezTo>
                  <a:cubicBezTo>
                    <a:pt x="415" y="198"/>
                    <a:pt x="407" y="299"/>
                    <a:pt x="340" y="357"/>
                  </a:cubicBezTo>
                </a:path>
              </a:pathLst>
            </a:custGeom>
            <a:solidFill>
              <a:srgbClr val="54A83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6" name="Google Shape;306;p35"/>
            <p:cNvSpPr/>
            <p:nvPr/>
          </p:nvSpPr>
          <p:spPr>
            <a:xfrm>
              <a:off x="8447022" y="4110269"/>
              <a:ext cx="258621" cy="355577"/>
            </a:xfrm>
            <a:custGeom>
              <a:rect b="b" l="l" r="r" t="t"/>
              <a:pathLst>
                <a:path extrusionOk="0" h="21600" w="2160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07" name="Google Shape;307;p35"/>
          <p:cNvGrpSpPr/>
          <p:nvPr/>
        </p:nvGrpSpPr>
        <p:grpSpPr>
          <a:xfrm>
            <a:off x="4244929" y="2225431"/>
            <a:ext cx="1233753" cy="1233751"/>
            <a:chOff x="4244929" y="2225431"/>
            <a:chExt cx="1233753" cy="1233751"/>
          </a:xfrm>
        </p:grpSpPr>
        <p:sp>
          <p:nvSpPr>
            <p:cNvPr id="308" name="Google Shape;308;p35"/>
            <p:cNvSpPr/>
            <p:nvPr/>
          </p:nvSpPr>
          <p:spPr>
            <a:xfrm>
              <a:off x="4244929" y="2225431"/>
              <a:ext cx="1233753" cy="1233751"/>
            </a:xfrm>
            <a:custGeom>
              <a:rect b="b" l="l" r="r" t="t"/>
              <a:pathLst>
                <a:path extrusionOk="0" h="471" w="471">
                  <a:moveTo>
                    <a:pt x="372" y="76"/>
                  </a:moveTo>
                  <a:cubicBezTo>
                    <a:pt x="283" y="0"/>
                    <a:pt x="150" y="11"/>
                    <a:pt x="75" y="99"/>
                  </a:cubicBezTo>
                  <a:cubicBezTo>
                    <a:pt x="0" y="188"/>
                    <a:pt x="10" y="321"/>
                    <a:pt x="98" y="396"/>
                  </a:cubicBezTo>
                  <a:cubicBezTo>
                    <a:pt x="187" y="471"/>
                    <a:pt x="320" y="461"/>
                    <a:pt x="395" y="373"/>
                  </a:cubicBezTo>
                  <a:cubicBezTo>
                    <a:pt x="471" y="284"/>
                    <a:pt x="460" y="151"/>
                    <a:pt x="372" y="76"/>
                  </a:cubicBezTo>
                  <a:close/>
                  <a:moveTo>
                    <a:pt x="357" y="340"/>
                  </a:moveTo>
                  <a:cubicBezTo>
                    <a:pt x="300" y="408"/>
                    <a:pt x="198" y="416"/>
                    <a:pt x="131" y="358"/>
                  </a:cubicBezTo>
                  <a:cubicBezTo>
                    <a:pt x="63" y="301"/>
                    <a:pt x="55" y="199"/>
                    <a:pt x="113" y="132"/>
                  </a:cubicBezTo>
                  <a:cubicBezTo>
                    <a:pt x="171" y="64"/>
                    <a:pt x="272" y="56"/>
                    <a:pt x="339" y="114"/>
                  </a:cubicBezTo>
                  <a:cubicBezTo>
                    <a:pt x="407" y="171"/>
                    <a:pt x="415" y="273"/>
                    <a:pt x="357" y="340"/>
                  </a:cubicBezTo>
                  <a:close/>
                </a:path>
              </a:pathLst>
            </a:custGeom>
            <a:solidFill>
              <a:srgbClr val="0075A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9" name="Google Shape;309;p35"/>
            <p:cNvSpPr/>
            <p:nvPr/>
          </p:nvSpPr>
          <p:spPr>
            <a:xfrm>
              <a:off x="4390420" y="2373831"/>
              <a:ext cx="942772" cy="942772"/>
            </a:xfrm>
            <a:custGeom>
              <a:rect b="b" l="l" r="r" t="t"/>
              <a:pathLst>
                <a:path extrusionOk="0" h="360" w="360">
                  <a:moveTo>
                    <a:pt x="76" y="302"/>
                  </a:moveTo>
                  <a:cubicBezTo>
                    <a:pt x="8" y="245"/>
                    <a:pt x="0" y="143"/>
                    <a:pt x="58" y="76"/>
                  </a:cubicBezTo>
                  <a:cubicBezTo>
                    <a:pt x="116" y="8"/>
                    <a:pt x="217" y="0"/>
                    <a:pt x="284" y="58"/>
                  </a:cubicBezTo>
                  <a:cubicBezTo>
                    <a:pt x="352" y="115"/>
                    <a:pt x="360" y="217"/>
                    <a:pt x="302" y="284"/>
                  </a:cubicBezTo>
                  <a:cubicBezTo>
                    <a:pt x="245" y="352"/>
                    <a:pt x="143" y="360"/>
                    <a:pt x="76" y="302"/>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0" name="Google Shape;310;p35"/>
            <p:cNvSpPr/>
            <p:nvPr/>
          </p:nvSpPr>
          <p:spPr>
            <a:xfrm>
              <a:off x="4689822" y="2664957"/>
              <a:ext cx="355603" cy="355577"/>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11" name="Google Shape;311;p35"/>
          <p:cNvGrpSpPr/>
          <p:nvPr/>
        </p:nvGrpSpPr>
        <p:grpSpPr>
          <a:xfrm>
            <a:off x="6715343" y="2231251"/>
            <a:ext cx="1233753" cy="1233751"/>
            <a:chOff x="6715343" y="2231251"/>
            <a:chExt cx="1233753" cy="1233751"/>
          </a:xfrm>
        </p:grpSpPr>
        <p:sp>
          <p:nvSpPr>
            <p:cNvPr id="312" name="Google Shape;312;p35"/>
            <p:cNvSpPr/>
            <p:nvPr/>
          </p:nvSpPr>
          <p:spPr>
            <a:xfrm>
              <a:off x="6860832" y="2376740"/>
              <a:ext cx="945684" cy="942772"/>
            </a:xfrm>
            <a:custGeom>
              <a:rect b="b" l="l" r="r" t="t"/>
              <a:pathLst>
                <a:path extrusionOk="0" h="359" w="360">
                  <a:moveTo>
                    <a:pt x="76" y="302"/>
                  </a:moveTo>
                  <a:cubicBezTo>
                    <a:pt x="8" y="244"/>
                    <a:pt x="0" y="143"/>
                    <a:pt x="58" y="76"/>
                  </a:cubicBezTo>
                  <a:cubicBezTo>
                    <a:pt x="115" y="8"/>
                    <a:pt x="217" y="0"/>
                    <a:pt x="284" y="58"/>
                  </a:cubicBezTo>
                  <a:cubicBezTo>
                    <a:pt x="352" y="115"/>
                    <a:pt x="360" y="217"/>
                    <a:pt x="302" y="284"/>
                  </a:cubicBezTo>
                  <a:cubicBezTo>
                    <a:pt x="244" y="351"/>
                    <a:pt x="143" y="359"/>
                    <a:pt x="76" y="302"/>
                  </a:cubicBezTo>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3" name="Google Shape;313;p35"/>
            <p:cNvSpPr/>
            <p:nvPr/>
          </p:nvSpPr>
          <p:spPr>
            <a:xfrm>
              <a:off x="6715343" y="2231251"/>
              <a:ext cx="1233753" cy="1233751"/>
            </a:xfrm>
            <a:custGeom>
              <a:rect b="b" l="l" r="r" t="t"/>
              <a:pathLst>
                <a:path extrusionOk="0" h="471" w="471">
                  <a:moveTo>
                    <a:pt x="372" y="76"/>
                  </a:moveTo>
                  <a:cubicBezTo>
                    <a:pt x="284" y="0"/>
                    <a:pt x="151" y="11"/>
                    <a:pt x="76" y="99"/>
                  </a:cubicBezTo>
                  <a:cubicBezTo>
                    <a:pt x="0" y="188"/>
                    <a:pt x="11" y="320"/>
                    <a:pt x="99" y="396"/>
                  </a:cubicBezTo>
                  <a:cubicBezTo>
                    <a:pt x="188" y="471"/>
                    <a:pt x="320" y="461"/>
                    <a:pt x="396" y="372"/>
                  </a:cubicBezTo>
                  <a:cubicBezTo>
                    <a:pt x="471" y="284"/>
                    <a:pt x="461" y="151"/>
                    <a:pt x="372" y="76"/>
                  </a:cubicBezTo>
                  <a:moveTo>
                    <a:pt x="358" y="340"/>
                  </a:moveTo>
                  <a:cubicBezTo>
                    <a:pt x="300" y="407"/>
                    <a:pt x="199" y="415"/>
                    <a:pt x="132" y="358"/>
                  </a:cubicBezTo>
                  <a:cubicBezTo>
                    <a:pt x="64" y="300"/>
                    <a:pt x="56" y="199"/>
                    <a:pt x="114" y="132"/>
                  </a:cubicBezTo>
                  <a:cubicBezTo>
                    <a:pt x="171" y="64"/>
                    <a:pt x="273" y="56"/>
                    <a:pt x="340" y="114"/>
                  </a:cubicBezTo>
                  <a:cubicBezTo>
                    <a:pt x="408" y="171"/>
                    <a:pt x="416" y="273"/>
                    <a:pt x="358" y="340"/>
                  </a:cubicBezTo>
                </a:path>
              </a:pathLst>
            </a:custGeom>
            <a:solidFill>
              <a:srgbClr val="0B9B7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4" name="Google Shape;314;p35"/>
            <p:cNvSpPr/>
            <p:nvPr/>
          </p:nvSpPr>
          <p:spPr>
            <a:xfrm>
              <a:off x="7158783" y="2664957"/>
              <a:ext cx="355603" cy="355577"/>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6"/>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320" name="Google Shape;320;p36"/>
          <p:cNvSpPr txBox="1"/>
          <p:nvPr/>
        </p:nvSpPr>
        <p:spPr>
          <a:xfrm>
            <a:off x="1271816" y="4241853"/>
            <a:ext cx="160938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01</a:t>
            </a:r>
            <a:endParaRPr/>
          </a:p>
        </p:txBody>
      </p:sp>
      <p:sp>
        <p:nvSpPr>
          <p:cNvPr id="321" name="Google Shape;321;p36"/>
          <p:cNvSpPr txBox="1"/>
          <p:nvPr/>
        </p:nvSpPr>
        <p:spPr>
          <a:xfrm>
            <a:off x="920343"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22" name="Google Shape;322;p36"/>
          <p:cNvGrpSpPr/>
          <p:nvPr/>
        </p:nvGrpSpPr>
        <p:grpSpPr>
          <a:xfrm>
            <a:off x="1260043" y="2386942"/>
            <a:ext cx="1632935" cy="1632935"/>
            <a:chOff x="1260043" y="2386942"/>
            <a:chExt cx="1632935" cy="1632935"/>
          </a:xfrm>
        </p:grpSpPr>
        <p:grpSp>
          <p:nvGrpSpPr>
            <p:cNvPr id="323" name="Google Shape;323;p36"/>
            <p:cNvGrpSpPr/>
            <p:nvPr/>
          </p:nvGrpSpPr>
          <p:grpSpPr>
            <a:xfrm>
              <a:off x="1260043" y="2386942"/>
              <a:ext cx="1632935" cy="1632935"/>
              <a:chOff x="4069862" y="2247004"/>
              <a:chExt cx="1705284" cy="1705284"/>
            </a:xfrm>
          </p:grpSpPr>
          <p:sp>
            <p:nvSpPr>
              <p:cNvPr id="324" name="Google Shape;324;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25" name="Google Shape;325;p36"/>
              <p:cNvSpPr/>
              <p:nvPr/>
            </p:nvSpPr>
            <p:spPr>
              <a:xfrm rot="-5400000">
                <a:off x="4069863" y="2247005"/>
                <a:ext cx="1705283" cy="1705283"/>
              </a:xfrm>
              <a:prstGeom prst="pie">
                <a:avLst>
                  <a:gd fmla="val 0" name="adj1"/>
                  <a:gd fmla="val 14257523"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26" name="Google Shape;326;p36"/>
            <p:cNvSpPr/>
            <p:nvPr/>
          </p:nvSpPr>
          <p:spPr>
            <a:xfrm>
              <a:off x="1352637"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27" name="Google Shape;327;p36"/>
            <p:cNvSpPr txBox="1"/>
            <p:nvPr/>
          </p:nvSpPr>
          <p:spPr>
            <a:xfrm>
              <a:off x="1667423"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70%</a:t>
              </a:r>
              <a:endParaRPr/>
            </a:p>
          </p:txBody>
        </p:sp>
      </p:grpSp>
      <p:sp>
        <p:nvSpPr>
          <p:cNvPr id="328" name="Google Shape;328;p36"/>
          <p:cNvSpPr txBox="1"/>
          <p:nvPr/>
        </p:nvSpPr>
        <p:spPr>
          <a:xfrm>
            <a:off x="3932607" y="4241853"/>
            <a:ext cx="16290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02</a:t>
            </a:r>
            <a:endParaRPr/>
          </a:p>
        </p:txBody>
      </p:sp>
      <p:sp>
        <p:nvSpPr>
          <p:cNvPr id="329" name="Google Shape;329;p36"/>
          <p:cNvSpPr txBox="1"/>
          <p:nvPr/>
        </p:nvSpPr>
        <p:spPr>
          <a:xfrm>
            <a:off x="3590945"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30" name="Google Shape;330;p36"/>
          <p:cNvGrpSpPr/>
          <p:nvPr/>
        </p:nvGrpSpPr>
        <p:grpSpPr>
          <a:xfrm>
            <a:off x="3930645" y="2386942"/>
            <a:ext cx="1632935" cy="1632935"/>
            <a:chOff x="3930645" y="2386942"/>
            <a:chExt cx="1632935" cy="1632935"/>
          </a:xfrm>
        </p:grpSpPr>
        <p:grpSp>
          <p:nvGrpSpPr>
            <p:cNvPr id="331" name="Google Shape;331;p36"/>
            <p:cNvGrpSpPr/>
            <p:nvPr/>
          </p:nvGrpSpPr>
          <p:grpSpPr>
            <a:xfrm>
              <a:off x="3930645" y="2386942"/>
              <a:ext cx="1632935" cy="1632935"/>
              <a:chOff x="4069862" y="2247004"/>
              <a:chExt cx="1705284" cy="1705284"/>
            </a:xfrm>
          </p:grpSpPr>
          <p:sp>
            <p:nvSpPr>
              <p:cNvPr id="332" name="Google Shape;332;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33" name="Google Shape;333;p36"/>
              <p:cNvSpPr/>
              <p:nvPr/>
            </p:nvSpPr>
            <p:spPr>
              <a:xfrm rot="-5400000">
                <a:off x="4069863" y="2247005"/>
                <a:ext cx="1705283" cy="1705283"/>
              </a:xfrm>
              <a:prstGeom prst="pie">
                <a:avLst>
                  <a:gd fmla="val 0" name="adj1"/>
                  <a:gd fmla="val 10782682"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34" name="Google Shape;334;p36"/>
            <p:cNvSpPr/>
            <p:nvPr/>
          </p:nvSpPr>
          <p:spPr>
            <a:xfrm>
              <a:off x="4023239"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35" name="Google Shape;335;p36"/>
            <p:cNvSpPr txBox="1"/>
            <p:nvPr/>
          </p:nvSpPr>
          <p:spPr>
            <a:xfrm>
              <a:off x="4338025"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50%</a:t>
              </a:r>
              <a:endParaRPr/>
            </a:p>
          </p:txBody>
        </p:sp>
      </p:grpSp>
      <p:sp>
        <p:nvSpPr>
          <p:cNvPr id="336" name="Google Shape;336;p36"/>
          <p:cNvSpPr txBox="1"/>
          <p:nvPr/>
        </p:nvSpPr>
        <p:spPr>
          <a:xfrm>
            <a:off x="6526292" y="4241853"/>
            <a:ext cx="1782846"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Elenment 03</a:t>
            </a:r>
            <a:endParaRPr/>
          </a:p>
        </p:txBody>
      </p:sp>
      <p:sp>
        <p:nvSpPr>
          <p:cNvPr id="337" name="Google Shape;337;p36"/>
          <p:cNvSpPr txBox="1"/>
          <p:nvPr/>
        </p:nvSpPr>
        <p:spPr>
          <a:xfrm>
            <a:off x="6261547"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38" name="Google Shape;338;p36"/>
          <p:cNvGrpSpPr/>
          <p:nvPr/>
        </p:nvGrpSpPr>
        <p:grpSpPr>
          <a:xfrm>
            <a:off x="6601247" y="2386942"/>
            <a:ext cx="1632935" cy="1632935"/>
            <a:chOff x="6601247" y="2386942"/>
            <a:chExt cx="1632935" cy="1632935"/>
          </a:xfrm>
        </p:grpSpPr>
        <p:grpSp>
          <p:nvGrpSpPr>
            <p:cNvPr id="339" name="Google Shape;339;p36"/>
            <p:cNvGrpSpPr/>
            <p:nvPr/>
          </p:nvGrpSpPr>
          <p:grpSpPr>
            <a:xfrm>
              <a:off x="6601247" y="2386942"/>
              <a:ext cx="1632935" cy="1632935"/>
              <a:chOff x="4069862" y="2247004"/>
              <a:chExt cx="1705284" cy="1705284"/>
            </a:xfrm>
          </p:grpSpPr>
          <p:sp>
            <p:nvSpPr>
              <p:cNvPr id="340" name="Google Shape;340;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1" name="Google Shape;341;p36"/>
              <p:cNvSpPr/>
              <p:nvPr/>
            </p:nvSpPr>
            <p:spPr>
              <a:xfrm rot="-5400000">
                <a:off x="4069863" y="2247005"/>
                <a:ext cx="1705283" cy="1705283"/>
              </a:xfrm>
              <a:prstGeom prst="pie">
                <a:avLst>
                  <a:gd fmla="val 0" name="adj1"/>
                  <a:gd fmla="val 13049977" name="adj2"/>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42" name="Google Shape;342;p36"/>
            <p:cNvSpPr/>
            <p:nvPr/>
          </p:nvSpPr>
          <p:spPr>
            <a:xfrm>
              <a:off x="6693841"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3" name="Google Shape;343;p36"/>
            <p:cNvSpPr txBox="1"/>
            <p:nvPr/>
          </p:nvSpPr>
          <p:spPr>
            <a:xfrm>
              <a:off x="7008628"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65%</a:t>
              </a:r>
              <a:endParaRPr/>
            </a:p>
          </p:txBody>
        </p:sp>
      </p:grpSp>
      <p:sp>
        <p:nvSpPr>
          <p:cNvPr id="344" name="Google Shape;344;p36"/>
          <p:cNvSpPr txBox="1"/>
          <p:nvPr/>
        </p:nvSpPr>
        <p:spPr>
          <a:xfrm>
            <a:off x="9271849" y="4241853"/>
            <a:ext cx="1632934"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04</a:t>
            </a:r>
            <a:endParaRPr/>
          </a:p>
        </p:txBody>
      </p:sp>
      <p:sp>
        <p:nvSpPr>
          <p:cNvPr id="345" name="Google Shape;345;p36"/>
          <p:cNvSpPr txBox="1"/>
          <p:nvPr/>
        </p:nvSpPr>
        <p:spPr>
          <a:xfrm>
            <a:off x="8932149"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46" name="Google Shape;346;p36"/>
          <p:cNvGrpSpPr/>
          <p:nvPr/>
        </p:nvGrpSpPr>
        <p:grpSpPr>
          <a:xfrm>
            <a:off x="9271849" y="2386942"/>
            <a:ext cx="1632935" cy="1632935"/>
            <a:chOff x="9271849" y="2386942"/>
            <a:chExt cx="1632935" cy="1632935"/>
          </a:xfrm>
        </p:grpSpPr>
        <p:grpSp>
          <p:nvGrpSpPr>
            <p:cNvPr id="347" name="Google Shape;347;p36"/>
            <p:cNvGrpSpPr/>
            <p:nvPr/>
          </p:nvGrpSpPr>
          <p:grpSpPr>
            <a:xfrm>
              <a:off x="9271849" y="2386942"/>
              <a:ext cx="1632935" cy="1632935"/>
              <a:chOff x="4069862" y="2247004"/>
              <a:chExt cx="1705284" cy="1705284"/>
            </a:xfrm>
          </p:grpSpPr>
          <p:sp>
            <p:nvSpPr>
              <p:cNvPr id="348" name="Google Shape;348;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9" name="Google Shape;349;p36"/>
              <p:cNvSpPr/>
              <p:nvPr/>
            </p:nvSpPr>
            <p:spPr>
              <a:xfrm rot="-5400000">
                <a:off x="4069863" y="2247005"/>
                <a:ext cx="1705283" cy="1705283"/>
              </a:xfrm>
              <a:prstGeom prst="pie">
                <a:avLst>
                  <a:gd fmla="val 0" name="adj1"/>
                  <a:gd fmla="val 8692806" name="adj2"/>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50" name="Google Shape;350;p36"/>
            <p:cNvSpPr/>
            <p:nvPr/>
          </p:nvSpPr>
          <p:spPr>
            <a:xfrm>
              <a:off x="9364443"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51" name="Google Shape;351;p36"/>
            <p:cNvSpPr txBox="1"/>
            <p:nvPr/>
          </p:nvSpPr>
          <p:spPr>
            <a:xfrm>
              <a:off x="9679229"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40%</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7"/>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357" name="Google Shape;357;p37"/>
          <p:cNvGrpSpPr/>
          <p:nvPr/>
        </p:nvGrpSpPr>
        <p:grpSpPr>
          <a:xfrm>
            <a:off x="4561535" y="4506055"/>
            <a:ext cx="1512941" cy="1678875"/>
            <a:chOff x="7089387" y="3817895"/>
            <a:chExt cx="2004405" cy="2224241"/>
          </a:xfrm>
        </p:grpSpPr>
        <p:grpSp>
          <p:nvGrpSpPr>
            <p:cNvPr id="358" name="Google Shape;358;p37"/>
            <p:cNvGrpSpPr/>
            <p:nvPr/>
          </p:nvGrpSpPr>
          <p:grpSpPr>
            <a:xfrm>
              <a:off x="7089387" y="3991606"/>
              <a:ext cx="1870735" cy="1876818"/>
              <a:chOff x="3198882" y="2861549"/>
              <a:chExt cx="1870735" cy="1876818"/>
            </a:xfrm>
          </p:grpSpPr>
          <p:sp>
            <p:nvSpPr>
              <p:cNvPr id="359" name="Google Shape;359;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60" name="Google Shape;360;p37"/>
              <p:cNvSpPr/>
              <p:nvPr/>
            </p:nvSpPr>
            <p:spPr>
              <a:xfrm>
                <a:off x="3691457" y="3357166"/>
                <a:ext cx="885583" cy="885583"/>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61" name="Google Shape;361;p37"/>
            <p:cNvSpPr/>
            <p:nvPr/>
          </p:nvSpPr>
          <p:spPr>
            <a:xfrm>
              <a:off x="7346392" y="3817895"/>
              <a:ext cx="1747400" cy="2224241"/>
            </a:xfrm>
            <a:custGeom>
              <a:rect b="b" l="l" r="r" t="t"/>
              <a:pathLst>
                <a:path extrusionOk="0" h="2224241" w="1747400">
                  <a:moveTo>
                    <a:pt x="571184" y="50"/>
                  </a:moveTo>
                  <a:cubicBezTo>
                    <a:pt x="1435265" y="-7074"/>
                    <a:pt x="1856569" y="745687"/>
                    <a:pt x="1723128" y="1355625"/>
                  </a:cubicBezTo>
                  <a:cubicBezTo>
                    <a:pt x="1589687" y="1965563"/>
                    <a:pt x="827501" y="2550792"/>
                    <a:pt x="0" y="2011671"/>
                  </a:cubicBezTo>
                </a:path>
              </a:pathLst>
            </a:custGeom>
            <a:noFill/>
            <a:ln cap="flat" cmpd="sng" w="12700">
              <a:solidFill>
                <a:schemeClr val="accent3"/>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62" name="Google Shape;362;p37"/>
          <p:cNvGrpSpPr/>
          <p:nvPr/>
        </p:nvGrpSpPr>
        <p:grpSpPr>
          <a:xfrm>
            <a:off x="1898067" y="2389486"/>
            <a:ext cx="1716949" cy="1848796"/>
            <a:chOff x="3560716" y="1013778"/>
            <a:chExt cx="2274684" cy="2449359"/>
          </a:xfrm>
        </p:grpSpPr>
        <p:grpSp>
          <p:nvGrpSpPr>
            <p:cNvPr id="363" name="Google Shape;363;p37"/>
            <p:cNvGrpSpPr/>
            <p:nvPr/>
          </p:nvGrpSpPr>
          <p:grpSpPr>
            <a:xfrm rot="10311337">
              <a:off x="3841156" y="1272376"/>
              <a:ext cx="1870735" cy="1876818"/>
              <a:chOff x="3198882" y="2861549"/>
              <a:chExt cx="1870735" cy="1876818"/>
            </a:xfrm>
          </p:grpSpPr>
          <p:sp>
            <p:nvSpPr>
              <p:cNvPr id="364" name="Google Shape;364;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65" name="Google Shape;365;p37"/>
              <p:cNvSpPr/>
              <p:nvPr/>
            </p:nvSpPr>
            <p:spPr>
              <a:xfrm>
                <a:off x="3691457" y="3357166"/>
                <a:ext cx="885583" cy="885583"/>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66" name="Google Shape;366;p37"/>
            <p:cNvSpPr/>
            <p:nvPr/>
          </p:nvSpPr>
          <p:spPr>
            <a:xfrm rot="10311337">
              <a:off x="3709456" y="1126337"/>
              <a:ext cx="1747400" cy="2224241"/>
            </a:xfrm>
            <a:custGeom>
              <a:rect b="b" l="l" r="r" t="t"/>
              <a:pathLst>
                <a:path extrusionOk="0" h="2224241" w="1747400">
                  <a:moveTo>
                    <a:pt x="571184" y="50"/>
                  </a:moveTo>
                  <a:cubicBezTo>
                    <a:pt x="1435265" y="-7074"/>
                    <a:pt x="1856569" y="745687"/>
                    <a:pt x="1723128" y="1355625"/>
                  </a:cubicBezTo>
                  <a:cubicBezTo>
                    <a:pt x="1589687" y="1965563"/>
                    <a:pt x="827501" y="2550792"/>
                    <a:pt x="0" y="2011671"/>
                  </a:cubicBezTo>
                </a:path>
              </a:pathLst>
            </a:custGeom>
            <a:noFill/>
            <a:ln cap="flat" cmpd="sng" w="12700">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67" name="Google Shape;367;p37"/>
          <p:cNvGrpSpPr/>
          <p:nvPr/>
        </p:nvGrpSpPr>
        <p:grpSpPr>
          <a:xfrm>
            <a:off x="3225093" y="3513118"/>
            <a:ext cx="1633141" cy="1633141"/>
            <a:chOff x="5300526" y="2482160"/>
            <a:chExt cx="2163651" cy="2163651"/>
          </a:xfrm>
        </p:grpSpPr>
        <p:grpSp>
          <p:nvGrpSpPr>
            <p:cNvPr id="368" name="Google Shape;368;p37"/>
            <p:cNvGrpSpPr/>
            <p:nvPr/>
          </p:nvGrpSpPr>
          <p:grpSpPr>
            <a:xfrm>
              <a:off x="5446984" y="2625576"/>
              <a:ext cx="1870735" cy="1876818"/>
              <a:chOff x="3198882" y="2861549"/>
              <a:chExt cx="1870735" cy="1876818"/>
            </a:xfrm>
          </p:grpSpPr>
          <p:sp>
            <p:nvSpPr>
              <p:cNvPr id="369" name="Google Shape;369;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70" name="Google Shape;370;p37"/>
              <p:cNvSpPr/>
              <p:nvPr/>
            </p:nvSpPr>
            <p:spPr>
              <a:xfrm>
                <a:off x="3691457" y="3357166"/>
                <a:ext cx="885583" cy="885583"/>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71" name="Google Shape;371;p37"/>
            <p:cNvSpPr/>
            <p:nvPr/>
          </p:nvSpPr>
          <p:spPr>
            <a:xfrm>
              <a:off x="5300526" y="2482160"/>
              <a:ext cx="2163651" cy="2163651"/>
            </a:xfrm>
            <a:prstGeom prst="ellipse">
              <a:avLst/>
            </a:prstGeom>
            <a:noFill/>
            <a:ln cap="flat" cmpd="sng" w="12700">
              <a:solidFill>
                <a:schemeClr val="accent2"/>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72" name="Google Shape;372;p37"/>
          <p:cNvGrpSpPr/>
          <p:nvPr/>
        </p:nvGrpSpPr>
        <p:grpSpPr>
          <a:xfrm>
            <a:off x="3293473" y="2231625"/>
            <a:ext cx="4305539" cy="849986"/>
            <a:chOff x="3293473" y="2231625"/>
            <a:chExt cx="4305539" cy="849986"/>
          </a:xfrm>
        </p:grpSpPr>
        <p:cxnSp>
          <p:nvCxnSpPr>
            <p:cNvPr id="373" name="Google Shape;373;p37"/>
            <p:cNvCxnSpPr/>
            <p:nvPr/>
          </p:nvCxnSpPr>
          <p:spPr>
            <a:xfrm flipH="1" rot="10800000">
              <a:off x="3293473" y="2456468"/>
              <a:ext cx="469632" cy="373477"/>
            </a:xfrm>
            <a:prstGeom prst="straightConnector1">
              <a:avLst/>
            </a:prstGeom>
            <a:noFill/>
            <a:ln cap="flat" cmpd="sng" w="9525">
              <a:solidFill>
                <a:schemeClr val="accent1"/>
              </a:solidFill>
              <a:prstDash val="dash"/>
              <a:miter lim="800000"/>
              <a:headEnd len="sm" w="sm" type="none"/>
              <a:tailEnd len="sm" w="sm" type="none"/>
            </a:ln>
          </p:spPr>
        </p:cxnSp>
        <p:cxnSp>
          <p:nvCxnSpPr>
            <p:cNvPr id="374" name="Google Shape;374;p37"/>
            <p:cNvCxnSpPr/>
            <p:nvPr/>
          </p:nvCxnSpPr>
          <p:spPr>
            <a:xfrm>
              <a:off x="3763105" y="2456468"/>
              <a:ext cx="1666439" cy="0"/>
            </a:xfrm>
            <a:prstGeom prst="straightConnector1">
              <a:avLst/>
            </a:prstGeom>
            <a:noFill/>
            <a:ln cap="flat" cmpd="sng" w="9525">
              <a:solidFill>
                <a:schemeClr val="accent1"/>
              </a:solidFill>
              <a:prstDash val="dash"/>
              <a:miter lim="800000"/>
              <a:headEnd len="sm" w="sm" type="none"/>
              <a:tailEnd len="med" w="med" type="oval"/>
            </a:ln>
          </p:spPr>
        </p:cxnSp>
        <p:grpSp>
          <p:nvGrpSpPr>
            <p:cNvPr id="375" name="Google Shape;375;p37"/>
            <p:cNvGrpSpPr/>
            <p:nvPr/>
          </p:nvGrpSpPr>
          <p:grpSpPr>
            <a:xfrm>
              <a:off x="5294428" y="2231625"/>
              <a:ext cx="2304584" cy="849986"/>
              <a:chOff x="9048201" y="2757374"/>
              <a:chExt cx="2304584" cy="849986"/>
            </a:xfrm>
          </p:grpSpPr>
          <p:sp>
            <p:nvSpPr>
              <p:cNvPr id="376" name="Google Shape;376;p37"/>
              <p:cNvSpPr txBox="1"/>
              <p:nvPr/>
            </p:nvSpPr>
            <p:spPr>
              <a:xfrm>
                <a:off x="9552292" y="2757374"/>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77" name="Google Shape;377;p37"/>
              <p:cNvSpPr txBox="1"/>
              <p:nvPr/>
            </p:nvSpPr>
            <p:spPr>
              <a:xfrm>
                <a:off x="9552292" y="3063044"/>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78" name="Google Shape;378;p37"/>
              <p:cNvSpPr/>
              <p:nvPr/>
            </p:nvSpPr>
            <p:spPr>
              <a:xfrm>
                <a:off x="9048201" y="2815469"/>
                <a:ext cx="418376" cy="41837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1</a:t>
                </a:r>
                <a:endParaRPr/>
              </a:p>
            </p:txBody>
          </p:sp>
        </p:grpSp>
      </p:grpSp>
      <p:grpSp>
        <p:nvGrpSpPr>
          <p:cNvPr id="379" name="Google Shape;379;p37"/>
          <p:cNvGrpSpPr/>
          <p:nvPr/>
        </p:nvGrpSpPr>
        <p:grpSpPr>
          <a:xfrm>
            <a:off x="4612425" y="3610410"/>
            <a:ext cx="4186347" cy="849986"/>
            <a:chOff x="4612425" y="3610410"/>
            <a:chExt cx="4186347" cy="849986"/>
          </a:xfrm>
        </p:grpSpPr>
        <p:cxnSp>
          <p:nvCxnSpPr>
            <p:cNvPr id="380" name="Google Shape;380;p37"/>
            <p:cNvCxnSpPr/>
            <p:nvPr/>
          </p:nvCxnSpPr>
          <p:spPr>
            <a:xfrm flipH="1" rot="10800000">
              <a:off x="4612425" y="3891058"/>
              <a:ext cx="469632" cy="373477"/>
            </a:xfrm>
            <a:prstGeom prst="straightConnector1">
              <a:avLst/>
            </a:prstGeom>
            <a:noFill/>
            <a:ln cap="flat" cmpd="sng" w="9525">
              <a:solidFill>
                <a:schemeClr val="accent2"/>
              </a:solidFill>
              <a:prstDash val="dash"/>
              <a:miter lim="800000"/>
              <a:headEnd len="sm" w="sm" type="none"/>
              <a:tailEnd len="sm" w="sm" type="none"/>
            </a:ln>
          </p:spPr>
        </p:cxnSp>
        <p:cxnSp>
          <p:nvCxnSpPr>
            <p:cNvPr id="381" name="Google Shape;381;p37"/>
            <p:cNvCxnSpPr/>
            <p:nvPr/>
          </p:nvCxnSpPr>
          <p:spPr>
            <a:xfrm>
              <a:off x="5082057" y="3892733"/>
              <a:ext cx="1666439" cy="0"/>
            </a:xfrm>
            <a:prstGeom prst="straightConnector1">
              <a:avLst/>
            </a:prstGeom>
            <a:noFill/>
            <a:ln cap="flat" cmpd="sng" w="9525">
              <a:solidFill>
                <a:schemeClr val="accent2"/>
              </a:solidFill>
              <a:prstDash val="dash"/>
              <a:miter lim="800000"/>
              <a:headEnd len="sm" w="sm" type="none"/>
              <a:tailEnd len="med" w="med" type="oval"/>
            </a:ln>
          </p:spPr>
        </p:cxnSp>
        <p:grpSp>
          <p:nvGrpSpPr>
            <p:cNvPr id="382" name="Google Shape;382;p37"/>
            <p:cNvGrpSpPr/>
            <p:nvPr/>
          </p:nvGrpSpPr>
          <p:grpSpPr>
            <a:xfrm>
              <a:off x="6494188" y="3610410"/>
              <a:ext cx="2304584" cy="849986"/>
              <a:chOff x="9031266" y="3879087"/>
              <a:chExt cx="2304584" cy="849986"/>
            </a:xfrm>
          </p:grpSpPr>
          <p:sp>
            <p:nvSpPr>
              <p:cNvPr id="383" name="Google Shape;383;p37"/>
              <p:cNvSpPr txBox="1"/>
              <p:nvPr/>
            </p:nvSpPr>
            <p:spPr>
              <a:xfrm>
                <a:off x="9535357" y="3879087"/>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84" name="Google Shape;384;p37"/>
              <p:cNvSpPr txBox="1"/>
              <p:nvPr/>
            </p:nvSpPr>
            <p:spPr>
              <a:xfrm>
                <a:off x="9535357" y="4184757"/>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85" name="Google Shape;385;p37"/>
              <p:cNvSpPr/>
              <p:nvPr/>
            </p:nvSpPr>
            <p:spPr>
              <a:xfrm>
                <a:off x="9031266" y="3964869"/>
                <a:ext cx="418376" cy="41837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2</a:t>
                </a:r>
                <a:endParaRPr/>
              </a:p>
            </p:txBody>
          </p:sp>
        </p:grpSp>
      </p:grpSp>
      <p:grpSp>
        <p:nvGrpSpPr>
          <p:cNvPr id="386" name="Google Shape;386;p37"/>
          <p:cNvGrpSpPr/>
          <p:nvPr/>
        </p:nvGrpSpPr>
        <p:grpSpPr>
          <a:xfrm>
            <a:off x="5712804" y="5038007"/>
            <a:ext cx="4360027" cy="849986"/>
            <a:chOff x="5712804" y="5038007"/>
            <a:chExt cx="4360027" cy="849986"/>
          </a:xfrm>
        </p:grpSpPr>
        <p:cxnSp>
          <p:nvCxnSpPr>
            <p:cNvPr id="387" name="Google Shape;387;p37"/>
            <p:cNvCxnSpPr/>
            <p:nvPr/>
          </p:nvCxnSpPr>
          <p:spPr>
            <a:xfrm>
              <a:off x="5712804" y="5328997"/>
              <a:ext cx="2220608" cy="0"/>
            </a:xfrm>
            <a:prstGeom prst="straightConnector1">
              <a:avLst/>
            </a:prstGeom>
            <a:noFill/>
            <a:ln cap="flat" cmpd="sng" w="9525">
              <a:solidFill>
                <a:schemeClr val="accent3"/>
              </a:solidFill>
              <a:prstDash val="dash"/>
              <a:miter lim="800000"/>
              <a:headEnd len="sm" w="sm" type="none"/>
              <a:tailEnd len="med" w="med" type="oval"/>
            </a:ln>
          </p:spPr>
        </p:cxnSp>
        <p:grpSp>
          <p:nvGrpSpPr>
            <p:cNvPr id="388" name="Google Shape;388;p37"/>
            <p:cNvGrpSpPr/>
            <p:nvPr/>
          </p:nvGrpSpPr>
          <p:grpSpPr>
            <a:xfrm>
              <a:off x="7768247" y="5038007"/>
              <a:ext cx="2304584" cy="849986"/>
              <a:chOff x="9014331" y="5049612"/>
              <a:chExt cx="2304584" cy="849986"/>
            </a:xfrm>
          </p:grpSpPr>
          <p:sp>
            <p:nvSpPr>
              <p:cNvPr id="389" name="Google Shape;389;p37"/>
              <p:cNvSpPr txBox="1"/>
              <p:nvPr/>
            </p:nvSpPr>
            <p:spPr>
              <a:xfrm>
                <a:off x="9518422" y="5049612"/>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90" name="Google Shape;390;p37"/>
              <p:cNvSpPr txBox="1"/>
              <p:nvPr/>
            </p:nvSpPr>
            <p:spPr>
              <a:xfrm>
                <a:off x="9518422" y="5355282"/>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91" name="Google Shape;391;p37"/>
              <p:cNvSpPr/>
              <p:nvPr/>
            </p:nvSpPr>
            <p:spPr>
              <a:xfrm>
                <a:off x="9014331" y="5114269"/>
                <a:ext cx="418376" cy="41837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3</a:t>
                </a:r>
                <a:endParaRPr/>
              </a:p>
            </p:txBody>
          </p:sp>
        </p:grpSp>
      </p:grpSp>
      <p:sp>
        <p:nvSpPr>
          <p:cNvPr id="392" name="Google Shape;392;p37"/>
          <p:cNvSpPr/>
          <p:nvPr/>
        </p:nvSpPr>
        <p:spPr>
          <a:xfrm>
            <a:off x="2660603" y="3136826"/>
            <a:ext cx="310330" cy="310308"/>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
        <p:nvSpPr>
          <p:cNvPr id="393" name="Google Shape;393;p37"/>
          <p:cNvSpPr/>
          <p:nvPr/>
        </p:nvSpPr>
        <p:spPr>
          <a:xfrm>
            <a:off x="3884755" y="4174534"/>
            <a:ext cx="310330" cy="310308"/>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
        <p:nvSpPr>
          <p:cNvPr id="394" name="Google Shape;394;p37"/>
          <p:cNvSpPr/>
          <p:nvPr/>
        </p:nvSpPr>
        <p:spPr>
          <a:xfrm>
            <a:off x="5112392" y="5173843"/>
            <a:ext cx="310330" cy="310308"/>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20"/>
          <p:cNvSpPr/>
          <p:nvPr/>
        </p:nvSpPr>
        <p:spPr>
          <a:xfrm>
            <a:off x="1054100" y="850900"/>
            <a:ext cx="4203700" cy="5105400"/>
          </a:xfrm>
          <a:custGeom>
            <a:rect b="b" l="l" r="r" t="t"/>
            <a:pathLst>
              <a:path extrusionOk="0" h="5105400" w="4203700">
                <a:moveTo>
                  <a:pt x="0" y="0"/>
                </a:moveTo>
                <a:lnTo>
                  <a:pt x="4203700" y="0"/>
                </a:lnTo>
                <a:lnTo>
                  <a:pt x="4203700" y="5105400"/>
                </a:lnTo>
                <a:lnTo>
                  <a:pt x="0" y="51054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7" name="Google Shape;77;p20"/>
          <p:cNvSpPr txBox="1"/>
          <p:nvPr/>
        </p:nvSpPr>
        <p:spPr>
          <a:xfrm>
            <a:off x="7476098" y="2885549"/>
            <a:ext cx="3270123"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0" i="0" lang="en-US" sz="1200" u="none" cap="none" strike="noStrike">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78" name="Google Shape;78;p20"/>
          <p:cNvSpPr txBox="1"/>
          <p:nvPr/>
        </p:nvSpPr>
        <p:spPr>
          <a:xfrm>
            <a:off x="7476098" y="1298046"/>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u="none" cap="none" strike="noStrike">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Title</a:t>
            </a:r>
            <a:endParaRPr b="1" i="1" sz="3600">
              <a:solidFill>
                <a:srgbClr val="3F3F3F"/>
              </a:solidFill>
              <a:latin typeface="Montserrat"/>
              <a:ea typeface="Montserrat"/>
              <a:cs typeface="Montserrat"/>
              <a:sym typeface="Montserrat"/>
            </a:endParaRPr>
          </a:p>
        </p:txBody>
      </p:sp>
      <p:sp>
        <p:nvSpPr>
          <p:cNvPr id="79" name="Google Shape;79;p20"/>
          <p:cNvSpPr/>
          <p:nvPr/>
        </p:nvSpPr>
        <p:spPr>
          <a:xfrm>
            <a:off x="7476099" y="5240552"/>
            <a:ext cx="3551708"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Calibri"/>
                <a:ea typeface="Calibri"/>
                <a:cs typeface="Calibri"/>
                <a:sym typeface="Calibri"/>
              </a:rPr>
              <a:t>Your tread must be light and sure, as though your path were upon rice paper. It is said, a Shaolin priest can walk through walls. </a:t>
            </a:r>
            <a:endParaRPr/>
          </a:p>
        </p:txBody>
      </p:sp>
      <p:sp>
        <p:nvSpPr>
          <p:cNvPr id="80" name="Google Shape;80;p20"/>
          <p:cNvSpPr txBox="1"/>
          <p:nvPr/>
        </p:nvSpPr>
        <p:spPr>
          <a:xfrm>
            <a:off x="7476098" y="4750051"/>
            <a:ext cx="21565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accent2"/>
                </a:solidFill>
                <a:latin typeface="Calibri"/>
                <a:ea typeface="Calibri"/>
                <a:cs typeface="Calibri"/>
                <a:sym typeface="Calibri"/>
              </a:rPr>
              <a:t>2021</a:t>
            </a:r>
            <a:endParaRPr b="1" sz="3200">
              <a:solidFill>
                <a:schemeClr val="accent2"/>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38"/>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00" name="Google Shape;400;p38"/>
          <p:cNvSpPr/>
          <p:nvPr/>
        </p:nvSpPr>
        <p:spPr>
          <a:xfrm>
            <a:off x="959015" y="4898050"/>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1" name="Google Shape;401;p38"/>
          <p:cNvSpPr/>
          <p:nvPr/>
        </p:nvSpPr>
        <p:spPr>
          <a:xfrm>
            <a:off x="978619" y="5176854"/>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2" name="Google Shape;402;p38"/>
          <p:cNvSpPr/>
          <p:nvPr/>
        </p:nvSpPr>
        <p:spPr>
          <a:xfrm>
            <a:off x="3649735" y="4896779"/>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3" name="Google Shape;403;p38"/>
          <p:cNvSpPr/>
          <p:nvPr/>
        </p:nvSpPr>
        <p:spPr>
          <a:xfrm>
            <a:off x="3669339" y="5175582"/>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4" name="Google Shape;404;p38"/>
          <p:cNvSpPr/>
          <p:nvPr/>
        </p:nvSpPr>
        <p:spPr>
          <a:xfrm>
            <a:off x="6409886" y="4895777"/>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5" name="Google Shape;405;p38"/>
          <p:cNvSpPr/>
          <p:nvPr/>
        </p:nvSpPr>
        <p:spPr>
          <a:xfrm>
            <a:off x="6429490" y="5174580"/>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6" name="Google Shape;406;p38"/>
          <p:cNvSpPr/>
          <p:nvPr/>
        </p:nvSpPr>
        <p:spPr>
          <a:xfrm>
            <a:off x="9100606" y="4894505"/>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7" name="Google Shape;407;p38"/>
          <p:cNvSpPr/>
          <p:nvPr/>
        </p:nvSpPr>
        <p:spPr>
          <a:xfrm>
            <a:off x="9120210" y="5173308"/>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8" name="Google Shape;408;p38"/>
          <p:cNvSpPr txBox="1"/>
          <p:nvPr/>
        </p:nvSpPr>
        <p:spPr>
          <a:xfrm>
            <a:off x="1620401"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2"/>
                </a:solidFill>
                <a:latin typeface="Calibri"/>
                <a:ea typeface="Calibri"/>
                <a:cs typeface="Calibri"/>
                <a:sym typeface="Calibri"/>
              </a:rPr>
              <a:t>50%</a:t>
            </a:r>
            <a:endParaRPr/>
          </a:p>
        </p:txBody>
      </p:sp>
      <p:sp>
        <p:nvSpPr>
          <p:cNvPr id="409" name="Google Shape;409;p38"/>
          <p:cNvSpPr txBox="1"/>
          <p:nvPr/>
        </p:nvSpPr>
        <p:spPr>
          <a:xfrm>
            <a:off x="4311123"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3"/>
                </a:solidFill>
                <a:latin typeface="Calibri"/>
                <a:ea typeface="Calibri"/>
                <a:cs typeface="Calibri"/>
                <a:sym typeface="Calibri"/>
              </a:rPr>
              <a:t>70%</a:t>
            </a:r>
            <a:endParaRPr/>
          </a:p>
        </p:txBody>
      </p:sp>
      <p:sp>
        <p:nvSpPr>
          <p:cNvPr id="410" name="Google Shape;410;p38"/>
          <p:cNvSpPr txBox="1"/>
          <p:nvPr/>
        </p:nvSpPr>
        <p:spPr>
          <a:xfrm>
            <a:off x="7071273"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4"/>
                </a:solidFill>
                <a:latin typeface="Calibri"/>
                <a:ea typeface="Calibri"/>
                <a:cs typeface="Calibri"/>
                <a:sym typeface="Calibri"/>
              </a:rPr>
              <a:t>30%</a:t>
            </a:r>
            <a:endParaRPr/>
          </a:p>
        </p:txBody>
      </p:sp>
      <p:sp>
        <p:nvSpPr>
          <p:cNvPr id="411" name="Google Shape;411;p38"/>
          <p:cNvSpPr txBox="1"/>
          <p:nvPr/>
        </p:nvSpPr>
        <p:spPr>
          <a:xfrm>
            <a:off x="9761994"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5"/>
                </a:solidFill>
                <a:latin typeface="Calibri"/>
                <a:ea typeface="Calibri"/>
                <a:cs typeface="Calibri"/>
                <a:sym typeface="Calibri"/>
              </a:rPr>
              <a:t>90%</a:t>
            </a:r>
            <a:endParaRPr/>
          </a:p>
        </p:txBody>
      </p:sp>
      <p:grpSp>
        <p:nvGrpSpPr>
          <p:cNvPr id="412" name="Google Shape;412;p38"/>
          <p:cNvGrpSpPr/>
          <p:nvPr/>
        </p:nvGrpSpPr>
        <p:grpSpPr>
          <a:xfrm>
            <a:off x="3863156" y="2313139"/>
            <a:ext cx="1702563" cy="1777218"/>
            <a:chOff x="6165968" y="3701022"/>
            <a:chExt cx="2724101" cy="2843549"/>
          </a:xfrm>
        </p:grpSpPr>
        <p:sp>
          <p:nvSpPr>
            <p:cNvPr id="413" name="Google Shape;413;p38"/>
            <p:cNvSpPr/>
            <p:nvPr/>
          </p:nvSpPr>
          <p:spPr>
            <a:xfrm>
              <a:off x="6333529"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92F6F9"/>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4" name="Google Shape;414;p38"/>
            <p:cNvSpPr/>
            <p:nvPr/>
          </p:nvSpPr>
          <p:spPr>
            <a:xfrm>
              <a:off x="6730032"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92F6F9"/>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5" name="Google Shape;415;p38"/>
            <p:cNvSpPr/>
            <p:nvPr/>
          </p:nvSpPr>
          <p:spPr>
            <a:xfrm>
              <a:off x="6165968" y="3701022"/>
              <a:ext cx="2724101" cy="2843549"/>
            </a:xfrm>
            <a:prstGeom prst="blockArc">
              <a:avLst>
                <a:gd fmla="val 10883888" name="adj1"/>
                <a:gd fmla="val 5369871" name="adj2"/>
                <a:gd fmla="val 26268" name="adj3"/>
              </a:avLst>
            </a:prstGeom>
            <a:solidFill>
              <a:schemeClr val="accent3"/>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6" name="Google Shape;416;p38"/>
            <p:cNvSpPr/>
            <p:nvPr/>
          </p:nvSpPr>
          <p:spPr>
            <a:xfrm>
              <a:off x="7237566" y="4846763"/>
              <a:ext cx="580904" cy="552067"/>
            </a:xfrm>
            <a:custGeom>
              <a:rect b="b" l="l" r="r" t="t"/>
              <a:pathLst>
                <a:path extrusionOk="0" h="703" w="739">
                  <a:moveTo>
                    <a:pt x="479" y="416"/>
                  </a:moveTo>
                  <a:lnTo>
                    <a:pt x="515" y="591"/>
                  </a:lnTo>
                  <a:lnTo>
                    <a:pt x="369" y="528"/>
                  </a:lnTo>
                  <a:lnTo>
                    <a:pt x="220" y="592"/>
                  </a:lnTo>
                  <a:lnTo>
                    <a:pt x="248" y="416"/>
                  </a:lnTo>
                  <a:lnTo>
                    <a:pt x="128" y="300"/>
                  </a:lnTo>
                  <a:lnTo>
                    <a:pt x="289" y="270"/>
                  </a:lnTo>
                  <a:lnTo>
                    <a:pt x="370" y="122"/>
                  </a:lnTo>
                  <a:lnTo>
                    <a:pt x="450" y="271"/>
                  </a:lnTo>
                  <a:lnTo>
                    <a:pt x="607" y="299"/>
                  </a:lnTo>
                  <a:lnTo>
                    <a:pt x="479" y="416"/>
                  </a:lnTo>
                  <a:close/>
                  <a:moveTo>
                    <a:pt x="669" y="213"/>
                  </a:moveTo>
                  <a:lnTo>
                    <a:pt x="513" y="184"/>
                  </a:lnTo>
                  <a:lnTo>
                    <a:pt x="437" y="44"/>
                  </a:lnTo>
                  <a:cubicBezTo>
                    <a:pt x="422" y="16"/>
                    <a:pt x="397" y="0"/>
                    <a:pt x="370" y="0"/>
                  </a:cubicBezTo>
                  <a:cubicBezTo>
                    <a:pt x="342" y="0"/>
                    <a:pt x="318" y="16"/>
                    <a:pt x="302" y="44"/>
                  </a:cubicBezTo>
                  <a:lnTo>
                    <a:pt x="226" y="184"/>
                  </a:lnTo>
                  <a:lnTo>
                    <a:pt x="70" y="212"/>
                  </a:lnTo>
                  <a:cubicBezTo>
                    <a:pt x="39" y="218"/>
                    <a:pt x="16" y="236"/>
                    <a:pt x="8" y="263"/>
                  </a:cubicBezTo>
                  <a:cubicBezTo>
                    <a:pt x="0" y="289"/>
                    <a:pt x="8" y="317"/>
                    <a:pt x="32" y="340"/>
                  </a:cubicBezTo>
                  <a:lnTo>
                    <a:pt x="145" y="450"/>
                  </a:lnTo>
                  <a:lnTo>
                    <a:pt x="119" y="611"/>
                  </a:lnTo>
                  <a:cubicBezTo>
                    <a:pt x="114" y="637"/>
                    <a:pt x="120" y="661"/>
                    <a:pt x="135" y="678"/>
                  </a:cubicBezTo>
                  <a:cubicBezTo>
                    <a:pt x="148" y="694"/>
                    <a:pt x="167" y="703"/>
                    <a:pt x="189" y="703"/>
                  </a:cubicBezTo>
                  <a:lnTo>
                    <a:pt x="189" y="703"/>
                  </a:lnTo>
                  <a:cubicBezTo>
                    <a:pt x="201" y="703"/>
                    <a:pt x="213" y="700"/>
                    <a:pt x="225" y="695"/>
                  </a:cubicBezTo>
                  <a:lnTo>
                    <a:pt x="369" y="633"/>
                  </a:lnTo>
                  <a:lnTo>
                    <a:pt x="513" y="695"/>
                  </a:lnTo>
                  <a:cubicBezTo>
                    <a:pt x="526" y="700"/>
                    <a:pt x="538" y="703"/>
                    <a:pt x="550" y="703"/>
                  </a:cubicBezTo>
                  <a:cubicBezTo>
                    <a:pt x="571" y="703"/>
                    <a:pt x="590" y="694"/>
                    <a:pt x="603" y="678"/>
                  </a:cubicBezTo>
                  <a:cubicBezTo>
                    <a:pt x="618" y="661"/>
                    <a:pt x="623" y="636"/>
                    <a:pt x="617" y="610"/>
                  </a:cubicBezTo>
                  <a:lnTo>
                    <a:pt x="584" y="451"/>
                  </a:lnTo>
                  <a:lnTo>
                    <a:pt x="705" y="340"/>
                  </a:lnTo>
                  <a:cubicBezTo>
                    <a:pt x="729" y="318"/>
                    <a:pt x="739" y="290"/>
                    <a:pt x="731" y="264"/>
                  </a:cubicBezTo>
                  <a:cubicBezTo>
                    <a:pt x="724" y="237"/>
                    <a:pt x="701" y="219"/>
                    <a:pt x="669" y="213"/>
                  </a:cubicBezTo>
                  <a:close/>
                </a:path>
              </a:pathLst>
            </a:custGeom>
            <a:solidFill>
              <a:schemeClr val="accent3"/>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17" name="Google Shape;417;p38"/>
          <p:cNvGrpSpPr/>
          <p:nvPr/>
        </p:nvGrpSpPr>
        <p:grpSpPr>
          <a:xfrm>
            <a:off x="1172436" y="2313139"/>
            <a:ext cx="1702563" cy="1777218"/>
            <a:chOff x="1860816" y="3701022"/>
            <a:chExt cx="2724101" cy="2843549"/>
          </a:xfrm>
        </p:grpSpPr>
        <p:sp>
          <p:nvSpPr>
            <p:cNvPr id="418" name="Google Shape;418;p38"/>
            <p:cNvSpPr/>
            <p:nvPr/>
          </p:nvSpPr>
          <p:spPr>
            <a:xfrm>
              <a:off x="2028377"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89DEFE"/>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9" name="Google Shape;419;p38"/>
            <p:cNvSpPr/>
            <p:nvPr/>
          </p:nvSpPr>
          <p:spPr>
            <a:xfrm>
              <a:off x="2424880"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89DEFE"/>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0" name="Google Shape;420;p38"/>
            <p:cNvSpPr/>
            <p:nvPr/>
          </p:nvSpPr>
          <p:spPr>
            <a:xfrm>
              <a:off x="1860816" y="3701022"/>
              <a:ext cx="2724101" cy="2843549"/>
            </a:xfrm>
            <a:prstGeom prst="blockArc">
              <a:avLst>
                <a:gd fmla="val 10883888" name="adj1"/>
                <a:gd fmla="val 21572596" name="adj2"/>
                <a:gd fmla="val 29053" name="adj3"/>
              </a:avLst>
            </a:prstGeom>
            <a:solidFill>
              <a:schemeClr val="accent2"/>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1" name="Google Shape;421;p38"/>
            <p:cNvSpPr/>
            <p:nvPr/>
          </p:nvSpPr>
          <p:spPr>
            <a:xfrm>
              <a:off x="2938593" y="4869422"/>
              <a:ext cx="568546" cy="506749"/>
            </a:xfrm>
            <a:custGeom>
              <a:rect b="b" l="l" r="r" t="t"/>
              <a:pathLst>
                <a:path extrusionOk="0" h="644" w="727">
                  <a:moveTo>
                    <a:pt x="99" y="628"/>
                  </a:moveTo>
                  <a:cubicBezTo>
                    <a:pt x="99" y="628"/>
                    <a:pt x="98" y="644"/>
                    <a:pt x="114" y="644"/>
                  </a:cubicBezTo>
                  <a:cubicBezTo>
                    <a:pt x="134" y="644"/>
                    <a:pt x="298" y="644"/>
                    <a:pt x="298" y="644"/>
                  </a:cubicBezTo>
                  <a:lnTo>
                    <a:pt x="298" y="494"/>
                  </a:lnTo>
                  <a:cubicBezTo>
                    <a:pt x="298" y="494"/>
                    <a:pt x="295" y="469"/>
                    <a:pt x="319" y="469"/>
                  </a:cubicBezTo>
                  <a:lnTo>
                    <a:pt x="395" y="469"/>
                  </a:lnTo>
                  <a:cubicBezTo>
                    <a:pt x="424" y="469"/>
                    <a:pt x="422" y="494"/>
                    <a:pt x="422" y="494"/>
                  </a:cubicBezTo>
                  <a:lnTo>
                    <a:pt x="422" y="644"/>
                  </a:lnTo>
                  <a:cubicBezTo>
                    <a:pt x="422" y="644"/>
                    <a:pt x="577" y="644"/>
                    <a:pt x="601" y="644"/>
                  </a:cubicBezTo>
                  <a:cubicBezTo>
                    <a:pt x="621" y="644"/>
                    <a:pt x="620" y="623"/>
                    <a:pt x="620" y="623"/>
                  </a:cubicBezTo>
                  <a:lnTo>
                    <a:pt x="620" y="347"/>
                  </a:lnTo>
                  <a:lnTo>
                    <a:pt x="368" y="122"/>
                  </a:lnTo>
                  <a:lnTo>
                    <a:pt x="99" y="347"/>
                  </a:lnTo>
                  <a:lnTo>
                    <a:pt x="99" y="628"/>
                  </a:lnTo>
                  <a:close/>
                  <a:moveTo>
                    <a:pt x="642" y="74"/>
                  </a:moveTo>
                  <a:lnTo>
                    <a:pt x="570" y="74"/>
                  </a:lnTo>
                  <a:lnTo>
                    <a:pt x="570" y="161"/>
                  </a:lnTo>
                  <a:lnTo>
                    <a:pt x="642" y="221"/>
                  </a:lnTo>
                  <a:lnTo>
                    <a:pt x="642" y="74"/>
                  </a:lnTo>
                  <a:close/>
                  <a:moveTo>
                    <a:pt x="0" y="326"/>
                  </a:moveTo>
                  <a:cubicBezTo>
                    <a:pt x="0" y="326"/>
                    <a:pt x="23" y="368"/>
                    <a:pt x="73" y="326"/>
                  </a:cubicBezTo>
                  <a:lnTo>
                    <a:pt x="370" y="74"/>
                  </a:lnTo>
                  <a:lnTo>
                    <a:pt x="648" y="324"/>
                  </a:lnTo>
                  <a:cubicBezTo>
                    <a:pt x="706" y="366"/>
                    <a:pt x="727" y="324"/>
                    <a:pt x="727" y="324"/>
                  </a:cubicBezTo>
                  <a:lnTo>
                    <a:pt x="370" y="0"/>
                  </a:lnTo>
                  <a:lnTo>
                    <a:pt x="0" y="326"/>
                  </a:lnTo>
                  <a:close/>
                </a:path>
              </a:pathLst>
            </a:custGeom>
            <a:solidFill>
              <a:schemeClr val="accent2"/>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22" name="Google Shape;422;p38"/>
          <p:cNvGrpSpPr/>
          <p:nvPr/>
        </p:nvGrpSpPr>
        <p:grpSpPr>
          <a:xfrm>
            <a:off x="6623308" y="2313139"/>
            <a:ext cx="1702563" cy="1777218"/>
            <a:chOff x="10582211" y="3701022"/>
            <a:chExt cx="2724101" cy="2843549"/>
          </a:xfrm>
        </p:grpSpPr>
        <p:sp>
          <p:nvSpPr>
            <p:cNvPr id="423" name="Google Shape;423;p38"/>
            <p:cNvSpPr/>
            <p:nvPr/>
          </p:nvSpPr>
          <p:spPr>
            <a:xfrm>
              <a:off x="10749772"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92F7DB"/>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4" name="Google Shape;424;p38"/>
            <p:cNvSpPr/>
            <p:nvPr/>
          </p:nvSpPr>
          <p:spPr>
            <a:xfrm>
              <a:off x="11146275"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92F7DB"/>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5" name="Google Shape;425;p38"/>
            <p:cNvSpPr/>
            <p:nvPr/>
          </p:nvSpPr>
          <p:spPr>
            <a:xfrm>
              <a:off x="10582211" y="3701022"/>
              <a:ext cx="2724101" cy="2843549"/>
            </a:xfrm>
            <a:prstGeom prst="blockArc">
              <a:avLst>
                <a:gd fmla="val 10883888" name="adj1"/>
                <a:gd fmla="val 20034708" name="adj2"/>
                <a:gd fmla="val 31175" name="adj3"/>
              </a:avLst>
            </a:prstGeom>
            <a:solidFill>
              <a:schemeClr val="accent4"/>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6" name="Google Shape;426;p38"/>
            <p:cNvSpPr/>
            <p:nvPr/>
          </p:nvSpPr>
          <p:spPr>
            <a:xfrm>
              <a:off x="11692947" y="4828224"/>
              <a:ext cx="502628" cy="589145"/>
            </a:xfrm>
            <a:custGeom>
              <a:rect b="b" l="l" r="r" t="t"/>
              <a:pathLst>
                <a:path extrusionOk="0" h="746" w="642">
                  <a:moveTo>
                    <a:pt x="427" y="662"/>
                  </a:moveTo>
                  <a:cubicBezTo>
                    <a:pt x="406" y="654"/>
                    <a:pt x="400" y="642"/>
                    <a:pt x="429" y="625"/>
                  </a:cubicBezTo>
                  <a:cubicBezTo>
                    <a:pt x="457" y="608"/>
                    <a:pt x="501" y="578"/>
                    <a:pt x="555" y="478"/>
                  </a:cubicBezTo>
                  <a:cubicBezTo>
                    <a:pt x="555" y="478"/>
                    <a:pt x="545" y="627"/>
                    <a:pt x="427" y="662"/>
                  </a:cubicBezTo>
                  <a:close/>
                  <a:moveTo>
                    <a:pt x="453" y="171"/>
                  </a:moveTo>
                  <a:cubicBezTo>
                    <a:pt x="390" y="104"/>
                    <a:pt x="360" y="0"/>
                    <a:pt x="360" y="0"/>
                  </a:cubicBezTo>
                  <a:cubicBezTo>
                    <a:pt x="360" y="0"/>
                    <a:pt x="322" y="103"/>
                    <a:pt x="270" y="163"/>
                  </a:cubicBezTo>
                  <a:cubicBezTo>
                    <a:pt x="219" y="223"/>
                    <a:pt x="0" y="463"/>
                    <a:pt x="202" y="656"/>
                  </a:cubicBezTo>
                  <a:cubicBezTo>
                    <a:pt x="309" y="746"/>
                    <a:pt x="463" y="733"/>
                    <a:pt x="540" y="635"/>
                  </a:cubicBezTo>
                  <a:cubicBezTo>
                    <a:pt x="617" y="536"/>
                    <a:pt x="642" y="377"/>
                    <a:pt x="453" y="171"/>
                  </a:cubicBezTo>
                  <a:close/>
                </a:path>
              </a:pathLst>
            </a:custGeom>
            <a:solidFill>
              <a:schemeClr val="accent4"/>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27" name="Google Shape;427;p38"/>
          <p:cNvGrpSpPr/>
          <p:nvPr/>
        </p:nvGrpSpPr>
        <p:grpSpPr>
          <a:xfrm>
            <a:off x="9314027" y="2313139"/>
            <a:ext cx="1702563" cy="1777218"/>
            <a:chOff x="14887363" y="3701022"/>
            <a:chExt cx="2724101" cy="2843549"/>
          </a:xfrm>
        </p:grpSpPr>
        <p:sp>
          <p:nvSpPr>
            <p:cNvPr id="428" name="Google Shape;428;p38"/>
            <p:cNvSpPr/>
            <p:nvPr/>
          </p:nvSpPr>
          <p:spPr>
            <a:xfrm>
              <a:off x="15054923"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CAE9BF"/>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9" name="Google Shape;429;p38"/>
            <p:cNvSpPr/>
            <p:nvPr/>
          </p:nvSpPr>
          <p:spPr>
            <a:xfrm>
              <a:off x="15451427"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CAE9BF"/>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30" name="Google Shape;430;p38"/>
            <p:cNvSpPr/>
            <p:nvPr/>
          </p:nvSpPr>
          <p:spPr>
            <a:xfrm>
              <a:off x="14887363" y="3701022"/>
              <a:ext cx="2724101" cy="2843549"/>
            </a:xfrm>
            <a:prstGeom prst="blockArc">
              <a:avLst>
                <a:gd fmla="val 10883888" name="adj1"/>
                <a:gd fmla="val 8256171" name="adj2"/>
                <a:gd fmla="val 27969" name="adj3"/>
              </a:avLst>
            </a:prstGeom>
            <a:solidFill>
              <a:schemeClr val="accent5"/>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31" name="Google Shape;431;p38"/>
            <p:cNvSpPr/>
            <p:nvPr/>
          </p:nvSpPr>
          <p:spPr>
            <a:xfrm>
              <a:off x="16068138" y="4875602"/>
              <a:ext cx="362551" cy="494389"/>
            </a:xfrm>
            <a:custGeom>
              <a:rect b="b" l="l" r="r" t="t"/>
              <a:pathLst>
                <a:path extrusionOk="0" h="628" w="462">
                  <a:moveTo>
                    <a:pt x="235" y="345"/>
                  </a:moveTo>
                  <a:lnTo>
                    <a:pt x="194" y="342"/>
                  </a:lnTo>
                  <a:lnTo>
                    <a:pt x="158" y="337"/>
                  </a:lnTo>
                  <a:lnTo>
                    <a:pt x="122" y="332"/>
                  </a:lnTo>
                  <a:lnTo>
                    <a:pt x="92" y="322"/>
                  </a:lnTo>
                  <a:lnTo>
                    <a:pt x="63" y="309"/>
                  </a:lnTo>
                  <a:lnTo>
                    <a:pt x="40" y="296"/>
                  </a:lnTo>
                  <a:lnTo>
                    <a:pt x="25" y="281"/>
                  </a:lnTo>
                  <a:lnTo>
                    <a:pt x="12" y="265"/>
                  </a:lnTo>
                  <a:lnTo>
                    <a:pt x="7" y="265"/>
                  </a:lnTo>
                  <a:lnTo>
                    <a:pt x="5" y="271"/>
                  </a:lnTo>
                  <a:lnTo>
                    <a:pt x="0" y="286"/>
                  </a:lnTo>
                  <a:lnTo>
                    <a:pt x="0" y="314"/>
                  </a:lnTo>
                  <a:lnTo>
                    <a:pt x="0" y="332"/>
                  </a:lnTo>
                  <a:lnTo>
                    <a:pt x="0" y="347"/>
                  </a:lnTo>
                  <a:lnTo>
                    <a:pt x="0" y="357"/>
                  </a:lnTo>
                  <a:lnTo>
                    <a:pt x="0" y="363"/>
                  </a:lnTo>
                  <a:lnTo>
                    <a:pt x="0" y="365"/>
                  </a:lnTo>
                  <a:lnTo>
                    <a:pt x="0" y="368"/>
                  </a:lnTo>
                  <a:lnTo>
                    <a:pt x="5" y="388"/>
                  </a:lnTo>
                  <a:lnTo>
                    <a:pt x="20" y="406"/>
                  </a:lnTo>
                  <a:lnTo>
                    <a:pt x="40" y="424"/>
                  </a:lnTo>
                  <a:lnTo>
                    <a:pt x="69" y="439"/>
                  </a:lnTo>
                  <a:lnTo>
                    <a:pt x="102" y="452"/>
                  </a:lnTo>
                  <a:lnTo>
                    <a:pt x="143" y="460"/>
                  </a:lnTo>
                  <a:lnTo>
                    <a:pt x="186" y="467"/>
                  </a:lnTo>
                  <a:lnTo>
                    <a:pt x="235" y="470"/>
                  </a:lnTo>
                  <a:lnTo>
                    <a:pt x="281" y="467"/>
                  </a:lnTo>
                  <a:lnTo>
                    <a:pt x="322" y="460"/>
                  </a:lnTo>
                  <a:lnTo>
                    <a:pt x="360" y="452"/>
                  </a:lnTo>
                  <a:lnTo>
                    <a:pt x="393" y="439"/>
                  </a:lnTo>
                  <a:lnTo>
                    <a:pt x="421" y="424"/>
                  </a:lnTo>
                  <a:lnTo>
                    <a:pt x="444" y="406"/>
                  </a:lnTo>
                  <a:lnTo>
                    <a:pt x="457" y="388"/>
                  </a:lnTo>
                  <a:lnTo>
                    <a:pt x="462" y="368"/>
                  </a:lnTo>
                  <a:lnTo>
                    <a:pt x="462" y="340"/>
                  </a:lnTo>
                  <a:lnTo>
                    <a:pt x="462" y="322"/>
                  </a:lnTo>
                  <a:lnTo>
                    <a:pt x="462" y="306"/>
                  </a:lnTo>
                  <a:lnTo>
                    <a:pt x="462" y="296"/>
                  </a:lnTo>
                  <a:lnTo>
                    <a:pt x="462" y="291"/>
                  </a:lnTo>
                  <a:lnTo>
                    <a:pt x="462" y="288"/>
                  </a:lnTo>
                  <a:lnTo>
                    <a:pt x="462" y="286"/>
                  </a:lnTo>
                  <a:lnTo>
                    <a:pt x="457" y="271"/>
                  </a:lnTo>
                  <a:lnTo>
                    <a:pt x="454" y="265"/>
                  </a:lnTo>
                  <a:lnTo>
                    <a:pt x="449" y="265"/>
                  </a:lnTo>
                  <a:lnTo>
                    <a:pt x="439" y="281"/>
                  </a:lnTo>
                  <a:lnTo>
                    <a:pt x="421" y="296"/>
                  </a:lnTo>
                  <a:lnTo>
                    <a:pt x="401" y="309"/>
                  </a:lnTo>
                  <a:lnTo>
                    <a:pt x="373" y="322"/>
                  </a:lnTo>
                  <a:lnTo>
                    <a:pt x="345" y="332"/>
                  </a:lnTo>
                  <a:lnTo>
                    <a:pt x="309" y="337"/>
                  </a:lnTo>
                  <a:lnTo>
                    <a:pt x="273" y="342"/>
                  </a:lnTo>
                  <a:lnTo>
                    <a:pt x="235" y="345"/>
                  </a:lnTo>
                  <a:close/>
                  <a:moveTo>
                    <a:pt x="12" y="84"/>
                  </a:moveTo>
                  <a:lnTo>
                    <a:pt x="15" y="66"/>
                  </a:lnTo>
                  <a:lnTo>
                    <a:pt x="28" y="51"/>
                  </a:lnTo>
                  <a:lnTo>
                    <a:pt x="48" y="38"/>
                  </a:lnTo>
                  <a:lnTo>
                    <a:pt x="76" y="25"/>
                  </a:lnTo>
                  <a:lnTo>
                    <a:pt x="109" y="15"/>
                  </a:lnTo>
                  <a:lnTo>
                    <a:pt x="148" y="7"/>
                  </a:lnTo>
                  <a:lnTo>
                    <a:pt x="189" y="2"/>
                  </a:lnTo>
                  <a:lnTo>
                    <a:pt x="235" y="0"/>
                  </a:lnTo>
                  <a:lnTo>
                    <a:pt x="278" y="2"/>
                  </a:lnTo>
                  <a:lnTo>
                    <a:pt x="319" y="7"/>
                  </a:lnTo>
                  <a:lnTo>
                    <a:pt x="357" y="15"/>
                  </a:lnTo>
                  <a:lnTo>
                    <a:pt x="391" y="25"/>
                  </a:lnTo>
                  <a:lnTo>
                    <a:pt x="419" y="38"/>
                  </a:lnTo>
                  <a:lnTo>
                    <a:pt x="439" y="51"/>
                  </a:lnTo>
                  <a:lnTo>
                    <a:pt x="452" y="66"/>
                  </a:lnTo>
                  <a:lnTo>
                    <a:pt x="457" y="84"/>
                  </a:lnTo>
                  <a:lnTo>
                    <a:pt x="452" y="102"/>
                  </a:lnTo>
                  <a:lnTo>
                    <a:pt x="439" y="117"/>
                  </a:lnTo>
                  <a:lnTo>
                    <a:pt x="419" y="130"/>
                  </a:lnTo>
                  <a:lnTo>
                    <a:pt x="391" y="143"/>
                  </a:lnTo>
                  <a:lnTo>
                    <a:pt x="357" y="153"/>
                  </a:lnTo>
                  <a:lnTo>
                    <a:pt x="319" y="161"/>
                  </a:lnTo>
                  <a:lnTo>
                    <a:pt x="278" y="166"/>
                  </a:lnTo>
                  <a:lnTo>
                    <a:pt x="235" y="168"/>
                  </a:lnTo>
                  <a:lnTo>
                    <a:pt x="189" y="166"/>
                  </a:lnTo>
                  <a:lnTo>
                    <a:pt x="148" y="161"/>
                  </a:lnTo>
                  <a:lnTo>
                    <a:pt x="109" y="153"/>
                  </a:lnTo>
                  <a:lnTo>
                    <a:pt x="76" y="143"/>
                  </a:lnTo>
                  <a:lnTo>
                    <a:pt x="48" y="130"/>
                  </a:lnTo>
                  <a:lnTo>
                    <a:pt x="28" y="117"/>
                  </a:lnTo>
                  <a:lnTo>
                    <a:pt x="15" y="102"/>
                  </a:lnTo>
                  <a:lnTo>
                    <a:pt x="12" y="84"/>
                  </a:lnTo>
                  <a:close/>
                  <a:moveTo>
                    <a:pt x="449" y="110"/>
                  </a:moveTo>
                  <a:lnTo>
                    <a:pt x="444" y="125"/>
                  </a:lnTo>
                  <a:lnTo>
                    <a:pt x="431" y="140"/>
                  </a:lnTo>
                  <a:lnTo>
                    <a:pt x="414" y="153"/>
                  </a:lnTo>
                  <a:lnTo>
                    <a:pt x="385" y="163"/>
                  </a:lnTo>
                  <a:lnTo>
                    <a:pt x="355" y="171"/>
                  </a:lnTo>
                  <a:lnTo>
                    <a:pt x="319" y="179"/>
                  </a:lnTo>
                  <a:lnTo>
                    <a:pt x="278" y="181"/>
                  </a:lnTo>
                  <a:lnTo>
                    <a:pt x="235" y="184"/>
                  </a:lnTo>
                  <a:lnTo>
                    <a:pt x="191" y="181"/>
                  </a:lnTo>
                  <a:lnTo>
                    <a:pt x="148" y="179"/>
                  </a:lnTo>
                  <a:lnTo>
                    <a:pt x="112" y="171"/>
                  </a:lnTo>
                  <a:lnTo>
                    <a:pt x="79" y="163"/>
                  </a:lnTo>
                  <a:lnTo>
                    <a:pt x="51" y="153"/>
                  </a:lnTo>
                  <a:lnTo>
                    <a:pt x="30" y="140"/>
                  </a:lnTo>
                  <a:lnTo>
                    <a:pt x="17" y="125"/>
                  </a:lnTo>
                  <a:lnTo>
                    <a:pt x="12" y="110"/>
                  </a:lnTo>
                  <a:lnTo>
                    <a:pt x="5" y="122"/>
                  </a:lnTo>
                  <a:lnTo>
                    <a:pt x="0" y="133"/>
                  </a:lnTo>
                  <a:lnTo>
                    <a:pt x="0" y="158"/>
                  </a:lnTo>
                  <a:lnTo>
                    <a:pt x="0" y="179"/>
                  </a:lnTo>
                  <a:lnTo>
                    <a:pt x="0" y="191"/>
                  </a:lnTo>
                  <a:lnTo>
                    <a:pt x="0" y="202"/>
                  </a:lnTo>
                  <a:lnTo>
                    <a:pt x="0" y="207"/>
                  </a:lnTo>
                  <a:lnTo>
                    <a:pt x="0" y="212"/>
                  </a:lnTo>
                  <a:lnTo>
                    <a:pt x="0" y="212"/>
                  </a:lnTo>
                  <a:lnTo>
                    <a:pt x="5" y="232"/>
                  </a:lnTo>
                  <a:lnTo>
                    <a:pt x="20" y="253"/>
                  </a:lnTo>
                  <a:lnTo>
                    <a:pt x="40" y="271"/>
                  </a:lnTo>
                  <a:lnTo>
                    <a:pt x="69" y="286"/>
                  </a:lnTo>
                  <a:lnTo>
                    <a:pt x="102" y="299"/>
                  </a:lnTo>
                  <a:lnTo>
                    <a:pt x="143" y="306"/>
                  </a:lnTo>
                  <a:lnTo>
                    <a:pt x="186" y="314"/>
                  </a:lnTo>
                  <a:lnTo>
                    <a:pt x="235" y="317"/>
                  </a:lnTo>
                  <a:lnTo>
                    <a:pt x="281" y="314"/>
                  </a:lnTo>
                  <a:lnTo>
                    <a:pt x="322" y="306"/>
                  </a:lnTo>
                  <a:lnTo>
                    <a:pt x="360" y="299"/>
                  </a:lnTo>
                  <a:lnTo>
                    <a:pt x="393" y="286"/>
                  </a:lnTo>
                  <a:lnTo>
                    <a:pt x="421" y="271"/>
                  </a:lnTo>
                  <a:lnTo>
                    <a:pt x="444" y="253"/>
                  </a:lnTo>
                  <a:lnTo>
                    <a:pt x="457" y="232"/>
                  </a:lnTo>
                  <a:lnTo>
                    <a:pt x="462" y="212"/>
                  </a:lnTo>
                  <a:lnTo>
                    <a:pt x="462" y="186"/>
                  </a:lnTo>
                  <a:lnTo>
                    <a:pt x="462" y="166"/>
                  </a:lnTo>
                  <a:lnTo>
                    <a:pt x="462" y="150"/>
                  </a:lnTo>
                  <a:lnTo>
                    <a:pt x="462" y="140"/>
                  </a:lnTo>
                  <a:lnTo>
                    <a:pt x="462" y="135"/>
                  </a:lnTo>
                  <a:lnTo>
                    <a:pt x="462" y="133"/>
                  </a:lnTo>
                  <a:lnTo>
                    <a:pt x="462" y="133"/>
                  </a:lnTo>
                  <a:lnTo>
                    <a:pt x="457" y="122"/>
                  </a:lnTo>
                  <a:lnTo>
                    <a:pt x="449" y="110"/>
                  </a:lnTo>
                  <a:close/>
                  <a:moveTo>
                    <a:pt x="235" y="498"/>
                  </a:moveTo>
                  <a:lnTo>
                    <a:pt x="194" y="495"/>
                  </a:lnTo>
                  <a:lnTo>
                    <a:pt x="158" y="490"/>
                  </a:lnTo>
                  <a:lnTo>
                    <a:pt x="122" y="483"/>
                  </a:lnTo>
                  <a:lnTo>
                    <a:pt x="92" y="475"/>
                  </a:lnTo>
                  <a:lnTo>
                    <a:pt x="63" y="462"/>
                  </a:lnTo>
                  <a:lnTo>
                    <a:pt x="40" y="449"/>
                  </a:lnTo>
                  <a:lnTo>
                    <a:pt x="25" y="434"/>
                  </a:lnTo>
                  <a:lnTo>
                    <a:pt x="12" y="419"/>
                  </a:lnTo>
                  <a:lnTo>
                    <a:pt x="5" y="432"/>
                  </a:lnTo>
                  <a:lnTo>
                    <a:pt x="0" y="439"/>
                  </a:lnTo>
                  <a:lnTo>
                    <a:pt x="0" y="467"/>
                  </a:lnTo>
                  <a:lnTo>
                    <a:pt x="0" y="485"/>
                  </a:lnTo>
                  <a:lnTo>
                    <a:pt x="0" y="501"/>
                  </a:lnTo>
                  <a:lnTo>
                    <a:pt x="0" y="511"/>
                  </a:lnTo>
                  <a:lnTo>
                    <a:pt x="0" y="516"/>
                  </a:lnTo>
                  <a:lnTo>
                    <a:pt x="0" y="518"/>
                  </a:lnTo>
                  <a:lnTo>
                    <a:pt x="0" y="518"/>
                  </a:lnTo>
                  <a:lnTo>
                    <a:pt x="5" y="541"/>
                  </a:lnTo>
                  <a:lnTo>
                    <a:pt x="20" y="562"/>
                  </a:lnTo>
                  <a:lnTo>
                    <a:pt x="40" y="580"/>
                  </a:lnTo>
                  <a:lnTo>
                    <a:pt x="69" y="598"/>
                  </a:lnTo>
                  <a:lnTo>
                    <a:pt x="102" y="610"/>
                  </a:lnTo>
                  <a:lnTo>
                    <a:pt x="143" y="618"/>
                  </a:lnTo>
                  <a:lnTo>
                    <a:pt x="186" y="626"/>
                  </a:lnTo>
                  <a:lnTo>
                    <a:pt x="235" y="628"/>
                  </a:lnTo>
                  <a:lnTo>
                    <a:pt x="281" y="626"/>
                  </a:lnTo>
                  <a:lnTo>
                    <a:pt x="322" y="618"/>
                  </a:lnTo>
                  <a:lnTo>
                    <a:pt x="360" y="610"/>
                  </a:lnTo>
                  <a:lnTo>
                    <a:pt x="393" y="598"/>
                  </a:lnTo>
                  <a:lnTo>
                    <a:pt x="421" y="580"/>
                  </a:lnTo>
                  <a:lnTo>
                    <a:pt x="444" y="562"/>
                  </a:lnTo>
                  <a:lnTo>
                    <a:pt x="457" y="541"/>
                  </a:lnTo>
                  <a:lnTo>
                    <a:pt x="462" y="518"/>
                  </a:lnTo>
                  <a:lnTo>
                    <a:pt x="462" y="493"/>
                  </a:lnTo>
                  <a:lnTo>
                    <a:pt x="462" y="475"/>
                  </a:lnTo>
                  <a:lnTo>
                    <a:pt x="462" y="460"/>
                  </a:lnTo>
                  <a:lnTo>
                    <a:pt x="462" y="449"/>
                  </a:lnTo>
                  <a:lnTo>
                    <a:pt x="462" y="444"/>
                  </a:lnTo>
                  <a:lnTo>
                    <a:pt x="462" y="442"/>
                  </a:lnTo>
                  <a:lnTo>
                    <a:pt x="462" y="439"/>
                  </a:lnTo>
                  <a:lnTo>
                    <a:pt x="457" y="432"/>
                  </a:lnTo>
                  <a:lnTo>
                    <a:pt x="449" y="419"/>
                  </a:lnTo>
                  <a:lnTo>
                    <a:pt x="439" y="434"/>
                  </a:lnTo>
                  <a:lnTo>
                    <a:pt x="421" y="449"/>
                  </a:lnTo>
                  <a:lnTo>
                    <a:pt x="401" y="462"/>
                  </a:lnTo>
                  <a:lnTo>
                    <a:pt x="373" y="475"/>
                  </a:lnTo>
                  <a:lnTo>
                    <a:pt x="345" y="483"/>
                  </a:lnTo>
                  <a:lnTo>
                    <a:pt x="309" y="490"/>
                  </a:lnTo>
                  <a:lnTo>
                    <a:pt x="273" y="495"/>
                  </a:lnTo>
                  <a:lnTo>
                    <a:pt x="235" y="498"/>
                  </a:lnTo>
                  <a:close/>
                </a:path>
              </a:pathLst>
            </a:custGeom>
            <a:solidFill>
              <a:schemeClr val="accent5"/>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39"/>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37" name="Google Shape;437;p39"/>
          <p:cNvSpPr/>
          <p:nvPr/>
        </p:nvSpPr>
        <p:spPr>
          <a:xfrm>
            <a:off x="2105663" y="4219369"/>
            <a:ext cx="289508" cy="210020"/>
          </a:xfrm>
          <a:custGeom>
            <a:rect b="b" l="l" r="r" t="t"/>
            <a:pathLst>
              <a:path extrusionOk="0" h="251" w="346">
                <a:moveTo>
                  <a:pt x="173" y="251"/>
                </a:moveTo>
                <a:lnTo>
                  <a:pt x="346" y="0"/>
                </a:lnTo>
                <a:lnTo>
                  <a:pt x="0" y="0"/>
                </a:lnTo>
                <a:lnTo>
                  <a:pt x="173" y="251"/>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38" name="Google Shape;438;p39"/>
          <p:cNvSpPr/>
          <p:nvPr/>
        </p:nvSpPr>
        <p:spPr>
          <a:xfrm>
            <a:off x="4668963" y="4219369"/>
            <a:ext cx="289508" cy="210020"/>
          </a:xfrm>
          <a:custGeom>
            <a:rect b="b" l="l" r="r" t="t"/>
            <a:pathLst>
              <a:path extrusionOk="0" h="251" w="346">
                <a:moveTo>
                  <a:pt x="173" y="251"/>
                </a:moveTo>
                <a:lnTo>
                  <a:pt x="346" y="0"/>
                </a:lnTo>
                <a:lnTo>
                  <a:pt x="0" y="0"/>
                </a:lnTo>
                <a:lnTo>
                  <a:pt x="173" y="251"/>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39" name="Google Shape;439;p39"/>
          <p:cNvSpPr/>
          <p:nvPr/>
        </p:nvSpPr>
        <p:spPr>
          <a:xfrm>
            <a:off x="7232263" y="4219369"/>
            <a:ext cx="289508" cy="210020"/>
          </a:xfrm>
          <a:custGeom>
            <a:rect b="b" l="l" r="r" t="t"/>
            <a:pathLst>
              <a:path extrusionOk="0" h="251" w="346">
                <a:moveTo>
                  <a:pt x="173" y="251"/>
                </a:moveTo>
                <a:lnTo>
                  <a:pt x="346" y="0"/>
                </a:lnTo>
                <a:lnTo>
                  <a:pt x="0" y="0"/>
                </a:lnTo>
                <a:lnTo>
                  <a:pt x="173" y="251"/>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40" name="Google Shape;440;p39"/>
          <p:cNvSpPr/>
          <p:nvPr/>
        </p:nvSpPr>
        <p:spPr>
          <a:xfrm>
            <a:off x="9795563" y="4219369"/>
            <a:ext cx="289508" cy="210020"/>
          </a:xfrm>
          <a:custGeom>
            <a:rect b="b" l="l" r="r" t="t"/>
            <a:pathLst>
              <a:path extrusionOk="0" h="251" w="346">
                <a:moveTo>
                  <a:pt x="173" y="251"/>
                </a:moveTo>
                <a:lnTo>
                  <a:pt x="346" y="0"/>
                </a:lnTo>
                <a:lnTo>
                  <a:pt x="0" y="0"/>
                </a:lnTo>
                <a:lnTo>
                  <a:pt x="173" y="251"/>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41" name="Google Shape;441;p39"/>
          <p:cNvSpPr txBox="1"/>
          <p:nvPr/>
        </p:nvSpPr>
        <p:spPr>
          <a:xfrm>
            <a:off x="1610984"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2" name="Google Shape;442;p39"/>
          <p:cNvSpPr txBox="1"/>
          <p:nvPr/>
        </p:nvSpPr>
        <p:spPr>
          <a:xfrm>
            <a:off x="1429524"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sz="1050">
              <a:solidFill>
                <a:srgbClr val="848484"/>
              </a:solidFill>
              <a:latin typeface="Calibri"/>
              <a:ea typeface="Calibri"/>
              <a:cs typeface="Calibri"/>
              <a:sym typeface="Calibri"/>
            </a:endParaRPr>
          </a:p>
        </p:txBody>
      </p:sp>
      <p:sp>
        <p:nvSpPr>
          <p:cNvPr id="443" name="Google Shape;443;p39"/>
          <p:cNvSpPr txBox="1"/>
          <p:nvPr/>
        </p:nvSpPr>
        <p:spPr>
          <a:xfrm>
            <a:off x="4262819"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4" name="Google Shape;444;p39"/>
          <p:cNvSpPr txBox="1"/>
          <p:nvPr/>
        </p:nvSpPr>
        <p:spPr>
          <a:xfrm>
            <a:off x="4081359"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sp>
        <p:nvSpPr>
          <p:cNvPr id="445" name="Google Shape;445;p39"/>
          <p:cNvSpPr txBox="1"/>
          <p:nvPr/>
        </p:nvSpPr>
        <p:spPr>
          <a:xfrm>
            <a:off x="6777987"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6" name="Google Shape;446;p39"/>
          <p:cNvSpPr txBox="1"/>
          <p:nvPr/>
        </p:nvSpPr>
        <p:spPr>
          <a:xfrm>
            <a:off x="6596527"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sp>
        <p:nvSpPr>
          <p:cNvPr id="447" name="Google Shape;447;p39"/>
          <p:cNvSpPr txBox="1"/>
          <p:nvPr/>
        </p:nvSpPr>
        <p:spPr>
          <a:xfrm>
            <a:off x="9357794"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8" name="Google Shape;448;p39"/>
          <p:cNvSpPr txBox="1"/>
          <p:nvPr/>
        </p:nvSpPr>
        <p:spPr>
          <a:xfrm>
            <a:off x="9176334"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grpSp>
        <p:nvGrpSpPr>
          <p:cNvPr id="449" name="Google Shape;449;p39"/>
          <p:cNvGrpSpPr/>
          <p:nvPr/>
        </p:nvGrpSpPr>
        <p:grpSpPr>
          <a:xfrm>
            <a:off x="1204073" y="2331698"/>
            <a:ext cx="2467836" cy="1558088"/>
            <a:chOff x="1204073" y="2331698"/>
            <a:chExt cx="2467836" cy="1558088"/>
          </a:xfrm>
        </p:grpSpPr>
        <p:grpSp>
          <p:nvGrpSpPr>
            <p:cNvPr id="450" name="Google Shape;450;p39"/>
            <p:cNvGrpSpPr/>
            <p:nvPr/>
          </p:nvGrpSpPr>
          <p:grpSpPr>
            <a:xfrm>
              <a:off x="1204073" y="2331698"/>
              <a:ext cx="2467836" cy="1558088"/>
              <a:chOff x="1341345" y="2331698"/>
              <a:chExt cx="2467836" cy="1558088"/>
            </a:xfrm>
          </p:grpSpPr>
          <p:sp>
            <p:nvSpPr>
              <p:cNvPr id="451" name="Google Shape;451;p39"/>
              <p:cNvSpPr/>
              <p:nvPr/>
            </p:nvSpPr>
            <p:spPr>
              <a:xfrm>
                <a:off x="1608010"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2" name="Google Shape;452;p39"/>
              <p:cNvSpPr/>
              <p:nvPr/>
            </p:nvSpPr>
            <p:spPr>
              <a:xfrm>
                <a:off x="1370329" y="3700580"/>
                <a:ext cx="2438852" cy="189206"/>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3" name="Google Shape;453;p39"/>
              <p:cNvSpPr/>
              <p:nvPr/>
            </p:nvSpPr>
            <p:spPr>
              <a:xfrm>
                <a:off x="1371599"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4" name="Google Shape;454;p39"/>
              <p:cNvSpPr/>
              <p:nvPr/>
            </p:nvSpPr>
            <p:spPr>
              <a:xfrm>
                <a:off x="2402926"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0B539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5" name="Google Shape;455;p39"/>
              <p:cNvSpPr/>
              <p:nvPr/>
            </p:nvSpPr>
            <p:spPr>
              <a:xfrm>
                <a:off x="2387688"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6" name="Google Shape;456;p39"/>
              <p:cNvSpPr/>
              <p:nvPr/>
            </p:nvSpPr>
            <p:spPr>
              <a:xfrm>
                <a:off x="1341345"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7" name="Google Shape;457;p39"/>
              <p:cNvSpPr/>
              <p:nvPr/>
            </p:nvSpPr>
            <p:spPr>
              <a:xfrm>
                <a:off x="1371600"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0B539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grpSp>
        <p:sp>
          <p:nvSpPr>
            <p:cNvPr id="458" name="Google Shape;458;p39"/>
            <p:cNvSpPr/>
            <p:nvPr/>
          </p:nvSpPr>
          <p:spPr>
            <a:xfrm>
              <a:off x="2037519" y="2895282"/>
              <a:ext cx="423256" cy="423225"/>
            </a:xfrm>
            <a:custGeom>
              <a:rect b="b" l="l" r="r" t="t"/>
              <a:pathLst>
                <a:path extrusionOk="0" h="21600" w="2160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59" name="Google Shape;459;p39"/>
          <p:cNvGrpSpPr/>
          <p:nvPr/>
        </p:nvGrpSpPr>
        <p:grpSpPr>
          <a:xfrm>
            <a:off x="8544769" y="2331698"/>
            <a:ext cx="2443160" cy="1558088"/>
            <a:chOff x="8544769" y="2331698"/>
            <a:chExt cx="2443160" cy="1558088"/>
          </a:xfrm>
        </p:grpSpPr>
        <p:sp>
          <p:nvSpPr>
            <p:cNvPr id="460" name="Google Shape;460;p39"/>
            <p:cNvSpPr/>
            <p:nvPr/>
          </p:nvSpPr>
          <p:spPr>
            <a:xfrm>
              <a:off x="91606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1" name="Google Shape;461;p39"/>
            <p:cNvSpPr/>
            <p:nvPr/>
          </p:nvSpPr>
          <p:spPr>
            <a:xfrm>
              <a:off x="8545065" y="3700580"/>
              <a:ext cx="2442863" cy="189206"/>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2" name="Google Shape;462;p39"/>
            <p:cNvSpPr/>
            <p:nvPr/>
          </p:nvSpPr>
          <p:spPr>
            <a:xfrm>
              <a:off x="89242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3" name="Google Shape;463;p39"/>
            <p:cNvSpPr/>
            <p:nvPr/>
          </p:nvSpPr>
          <p:spPr>
            <a:xfrm>
              <a:off x="99555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0B9B7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4" name="Google Shape;464;p39"/>
            <p:cNvSpPr/>
            <p:nvPr/>
          </p:nvSpPr>
          <p:spPr>
            <a:xfrm>
              <a:off x="99403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5" name="Google Shape;465;p39"/>
            <p:cNvSpPr/>
            <p:nvPr/>
          </p:nvSpPr>
          <p:spPr>
            <a:xfrm>
              <a:off x="88939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6" name="Google Shape;466;p39"/>
            <p:cNvSpPr/>
            <p:nvPr/>
          </p:nvSpPr>
          <p:spPr>
            <a:xfrm>
              <a:off x="89242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0B9B7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7" name="Google Shape;467;p39"/>
            <p:cNvSpPr/>
            <p:nvPr/>
          </p:nvSpPr>
          <p:spPr>
            <a:xfrm>
              <a:off x="8544769" y="3700580"/>
              <a:ext cx="563843" cy="189206"/>
            </a:xfrm>
            <a:prstGeom prst="rect">
              <a:avLst/>
            </a:prstGeom>
            <a:solidFill>
              <a:srgbClr val="0B9B7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8" name="Google Shape;468;p39"/>
            <p:cNvSpPr/>
            <p:nvPr/>
          </p:nvSpPr>
          <p:spPr>
            <a:xfrm>
              <a:off x="9743925" y="2842965"/>
              <a:ext cx="423256" cy="423225"/>
            </a:xfrm>
            <a:custGeom>
              <a:rect b="b" l="l" r="r" t="t"/>
              <a:pathLst>
                <a:path extrusionOk="0" h="21600" w="2160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69" name="Google Shape;469;p39"/>
          <p:cNvGrpSpPr/>
          <p:nvPr/>
        </p:nvGrpSpPr>
        <p:grpSpPr>
          <a:xfrm>
            <a:off x="6096469" y="2331698"/>
            <a:ext cx="2448596" cy="1558088"/>
            <a:chOff x="6096469" y="2331698"/>
            <a:chExt cx="2448596" cy="1558088"/>
          </a:xfrm>
        </p:grpSpPr>
        <p:sp>
          <p:nvSpPr>
            <p:cNvPr id="470" name="Google Shape;470;p39"/>
            <p:cNvSpPr/>
            <p:nvPr/>
          </p:nvSpPr>
          <p:spPr>
            <a:xfrm>
              <a:off x="65973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1" name="Google Shape;471;p39"/>
            <p:cNvSpPr/>
            <p:nvPr/>
          </p:nvSpPr>
          <p:spPr>
            <a:xfrm>
              <a:off x="6097739" y="3700580"/>
              <a:ext cx="2447326" cy="189206"/>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2" name="Google Shape;472;p39"/>
            <p:cNvSpPr/>
            <p:nvPr/>
          </p:nvSpPr>
          <p:spPr>
            <a:xfrm>
              <a:off x="63609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3" name="Google Shape;473;p39"/>
            <p:cNvSpPr/>
            <p:nvPr/>
          </p:nvSpPr>
          <p:spPr>
            <a:xfrm>
              <a:off x="73922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089CA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4" name="Google Shape;474;p39"/>
            <p:cNvSpPr/>
            <p:nvPr/>
          </p:nvSpPr>
          <p:spPr>
            <a:xfrm>
              <a:off x="73770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5" name="Google Shape;475;p39"/>
            <p:cNvSpPr/>
            <p:nvPr/>
          </p:nvSpPr>
          <p:spPr>
            <a:xfrm>
              <a:off x="63306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6" name="Google Shape;476;p39"/>
            <p:cNvSpPr/>
            <p:nvPr/>
          </p:nvSpPr>
          <p:spPr>
            <a:xfrm>
              <a:off x="63609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089CA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7" name="Google Shape;477;p39"/>
            <p:cNvSpPr/>
            <p:nvPr/>
          </p:nvSpPr>
          <p:spPr>
            <a:xfrm>
              <a:off x="6096469" y="3700580"/>
              <a:ext cx="314358" cy="189206"/>
            </a:xfrm>
            <a:prstGeom prst="rect">
              <a:avLst/>
            </a:prstGeom>
            <a:solidFill>
              <a:srgbClr val="089CA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 </a:t>
              </a:r>
              <a:endParaRPr/>
            </a:p>
          </p:txBody>
        </p:sp>
        <p:sp>
          <p:nvSpPr>
            <p:cNvPr id="478" name="Google Shape;478;p39"/>
            <p:cNvSpPr/>
            <p:nvPr/>
          </p:nvSpPr>
          <p:spPr>
            <a:xfrm>
              <a:off x="7164118" y="2837051"/>
              <a:ext cx="423256" cy="423225"/>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79" name="Google Shape;479;p39"/>
          <p:cNvGrpSpPr/>
          <p:nvPr/>
        </p:nvGrpSpPr>
        <p:grpSpPr>
          <a:xfrm>
            <a:off x="3664290" y="2331698"/>
            <a:ext cx="2443195" cy="1558088"/>
            <a:chOff x="3664290" y="2331698"/>
            <a:chExt cx="2443195" cy="1558088"/>
          </a:xfrm>
        </p:grpSpPr>
        <p:sp>
          <p:nvSpPr>
            <p:cNvPr id="480" name="Google Shape;480;p39"/>
            <p:cNvSpPr/>
            <p:nvPr/>
          </p:nvSpPr>
          <p:spPr>
            <a:xfrm>
              <a:off x="40340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1" name="Google Shape;481;p39"/>
            <p:cNvSpPr/>
            <p:nvPr/>
          </p:nvSpPr>
          <p:spPr>
            <a:xfrm>
              <a:off x="3664290" y="3700580"/>
              <a:ext cx="2443195" cy="189206"/>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 </a:t>
              </a:r>
              <a:endParaRPr/>
            </a:p>
          </p:txBody>
        </p:sp>
        <p:sp>
          <p:nvSpPr>
            <p:cNvPr id="482" name="Google Shape;482;p39"/>
            <p:cNvSpPr/>
            <p:nvPr/>
          </p:nvSpPr>
          <p:spPr>
            <a:xfrm>
              <a:off x="37976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3" name="Google Shape;483;p39"/>
            <p:cNvSpPr/>
            <p:nvPr/>
          </p:nvSpPr>
          <p:spPr>
            <a:xfrm>
              <a:off x="48289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0075A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4" name="Google Shape;484;p39"/>
            <p:cNvSpPr/>
            <p:nvPr/>
          </p:nvSpPr>
          <p:spPr>
            <a:xfrm>
              <a:off x="48137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5" name="Google Shape;485;p39"/>
            <p:cNvSpPr/>
            <p:nvPr/>
          </p:nvSpPr>
          <p:spPr>
            <a:xfrm>
              <a:off x="37673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6" name="Google Shape;486;p39"/>
            <p:cNvSpPr/>
            <p:nvPr/>
          </p:nvSpPr>
          <p:spPr>
            <a:xfrm>
              <a:off x="37976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0075A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7" name="Google Shape;487;p39"/>
            <p:cNvSpPr/>
            <p:nvPr/>
          </p:nvSpPr>
          <p:spPr>
            <a:xfrm>
              <a:off x="3667776" y="3700580"/>
              <a:ext cx="162926" cy="189206"/>
            </a:xfrm>
            <a:prstGeom prst="rect">
              <a:avLst/>
            </a:prstGeom>
            <a:solidFill>
              <a:srgbClr val="0075A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8" name="Google Shape;488;p39"/>
            <p:cNvSpPr/>
            <p:nvPr/>
          </p:nvSpPr>
          <p:spPr>
            <a:xfrm>
              <a:off x="4617326" y="2842965"/>
              <a:ext cx="423256" cy="423225"/>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
        <p:nvSpPr>
          <p:cNvPr id="493" name="Google Shape;493;p40"/>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94" name="Google Shape;494;p40"/>
          <p:cNvSpPr/>
          <p:nvPr/>
        </p:nvSpPr>
        <p:spPr>
          <a:xfrm>
            <a:off x="3471039" y="4179411"/>
            <a:ext cx="908337" cy="921739"/>
          </a:xfrm>
          <a:custGeom>
            <a:rect b="b" l="l" r="r" t="t"/>
            <a:pathLst>
              <a:path extrusionOk="0" h="494" w="487">
                <a:moveTo>
                  <a:pt x="487" y="277"/>
                </a:moveTo>
                <a:cubicBezTo>
                  <a:pt x="487" y="213"/>
                  <a:pt x="487" y="213"/>
                  <a:pt x="487" y="213"/>
                </a:cubicBezTo>
                <a:cubicBezTo>
                  <a:pt x="439" y="206"/>
                  <a:pt x="439" y="206"/>
                  <a:pt x="439" y="206"/>
                </a:cubicBezTo>
                <a:cubicBezTo>
                  <a:pt x="435" y="186"/>
                  <a:pt x="428" y="166"/>
                  <a:pt x="418" y="149"/>
                </a:cubicBezTo>
                <a:cubicBezTo>
                  <a:pt x="449" y="113"/>
                  <a:pt x="449" y="113"/>
                  <a:pt x="449" y="113"/>
                </a:cubicBezTo>
                <a:cubicBezTo>
                  <a:pt x="408" y="63"/>
                  <a:pt x="408" y="63"/>
                  <a:pt x="408" y="63"/>
                </a:cubicBezTo>
                <a:cubicBezTo>
                  <a:pt x="366" y="89"/>
                  <a:pt x="366" y="89"/>
                  <a:pt x="366" y="89"/>
                </a:cubicBezTo>
                <a:cubicBezTo>
                  <a:pt x="350" y="77"/>
                  <a:pt x="332" y="67"/>
                  <a:pt x="313" y="59"/>
                </a:cubicBezTo>
                <a:cubicBezTo>
                  <a:pt x="314" y="11"/>
                  <a:pt x="314" y="11"/>
                  <a:pt x="314" y="11"/>
                </a:cubicBezTo>
                <a:cubicBezTo>
                  <a:pt x="251" y="0"/>
                  <a:pt x="251" y="0"/>
                  <a:pt x="251" y="0"/>
                </a:cubicBezTo>
                <a:cubicBezTo>
                  <a:pt x="235" y="47"/>
                  <a:pt x="235" y="47"/>
                  <a:pt x="235" y="47"/>
                </a:cubicBezTo>
                <a:cubicBezTo>
                  <a:pt x="214" y="48"/>
                  <a:pt x="195" y="52"/>
                  <a:pt x="176" y="59"/>
                </a:cubicBezTo>
                <a:cubicBezTo>
                  <a:pt x="145" y="20"/>
                  <a:pt x="145" y="20"/>
                  <a:pt x="145" y="20"/>
                </a:cubicBezTo>
                <a:cubicBezTo>
                  <a:pt x="90" y="52"/>
                  <a:pt x="90" y="52"/>
                  <a:pt x="90" y="52"/>
                </a:cubicBezTo>
                <a:cubicBezTo>
                  <a:pt x="108" y="100"/>
                  <a:pt x="108" y="100"/>
                  <a:pt x="108" y="100"/>
                </a:cubicBezTo>
                <a:cubicBezTo>
                  <a:pt x="94" y="113"/>
                  <a:pt x="81" y="128"/>
                  <a:pt x="71" y="145"/>
                </a:cubicBezTo>
                <a:cubicBezTo>
                  <a:pt x="22" y="135"/>
                  <a:pt x="22" y="135"/>
                  <a:pt x="22" y="135"/>
                </a:cubicBezTo>
                <a:cubicBezTo>
                  <a:pt x="0" y="196"/>
                  <a:pt x="0" y="196"/>
                  <a:pt x="0" y="196"/>
                </a:cubicBezTo>
                <a:cubicBezTo>
                  <a:pt x="45" y="220"/>
                  <a:pt x="45" y="220"/>
                  <a:pt x="45" y="220"/>
                </a:cubicBezTo>
                <a:cubicBezTo>
                  <a:pt x="44" y="229"/>
                  <a:pt x="43" y="238"/>
                  <a:pt x="43" y="247"/>
                </a:cubicBezTo>
                <a:cubicBezTo>
                  <a:pt x="43" y="258"/>
                  <a:pt x="44" y="268"/>
                  <a:pt x="46" y="279"/>
                </a:cubicBezTo>
                <a:cubicBezTo>
                  <a:pt x="1" y="303"/>
                  <a:pt x="1" y="303"/>
                  <a:pt x="1" y="303"/>
                </a:cubicBezTo>
                <a:cubicBezTo>
                  <a:pt x="23" y="363"/>
                  <a:pt x="23" y="363"/>
                  <a:pt x="23" y="363"/>
                </a:cubicBezTo>
                <a:cubicBezTo>
                  <a:pt x="74" y="353"/>
                  <a:pt x="74" y="353"/>
                  <a:pt x="74" y="353"/>
                </a:cubicBezTo>
                <a:cubicBezTo>
                  <a:pt x="84" y="370"/>
                  <a:pt x="97" y="385"/>
                  <a:pt x="112" y="398"/>
                </a:cubicBezTo>
                <a:cubicBezTo>
                  <a:pt x="93" y="445"/>
                  <a:pt x="93" y="445"/>
                  <a:pt x="93" y="445"/>
                </a:cubicBezTo>
                <a:cubicBezTo>
                  <a:pt x="149" y="477"/>
                  <a:pt x="149" y="477"/>
                  <a:pt x="149" y="477"/>
                </a:cubicBezTo>
                <a:cubicBezTo>
                  <a:pt x="181" y="437"/>
                  <a:pt x="181" y="437"/>
                  <a:pt x="181" y="437"/>
                </a:cubicBezTo>
                <a:cubicBezTo>
                  <a:pt x="199" y="443"/>
                  <a:pt x="219" y="446"/>
                  <a:pt x="239" y="447"/>
                </a:cubicBezTo>
                <a:cubicBezTo>
                  <a:pt x="255" y="494"/>
                  <a:pt x="255" y="494"/>
                  <a:pt x="255" y="494"/>
                </a:cubicBezTo>
                <a:cubicBezTo>
                  <a:pt x="318" y="483"/>
                  <a:pt x="318" y="483"/>
                  <a:pt x="318" y="483"/>
                </a:cubicBezTo>
                <a:cubicBezTo>
                  <a:pt x="317" y="433"/>
                  <a:pt x="317" y="433"/>
                  <a:pt x="317" y="433"/>
                </a:cubicBezTo>
                <a:cubicBezTo>
                  <a:pt x="336" y="426"/>
                  <a:pt x="353" y="415"/>
                  <a:pt x="369" y="403"/>
                </a:cubicBezTo>
                <a:cubicBezTo>
                  <a:pt x="411" y="428"/>
                  <a:pt x="411" y="428"/>
                  <a:pt x="411" y="428"/>
                </a:cubicBezTo>
                <a:cubicBezTo>
                  <a:pt x="452" y="379"/>
                  <a:pt x="452" y="379"/>
                  <a:pt x="452" y="379"/>
                </a:cubicBezTo>
                <a:cubicBezTo>
                  <a:pt x="419" y="342"/>
                  <a:pt x="419" y="342"/>
                  <a:pt x="419" y="342"/>
                </a:cubicBezTo>
                <a:cubicBezTo>
                  <a:pt x="429" y="324"/>
                  <a:pt x="436" y="305"/>
                  <a:pt x="440" y="285"/>
                </a:cubicBezTo>
                <a:lnTo>
                  <a:pt x="487" y="277"/>
                </a:lnTo>
                <a:close/>
                <a:moveTo>
                  <a:pt x="243" y="393"/>
                </a:moveTo>
                <a:cubicBezTo>
                  <a:pt x="163" y="393"/>
                  <a:pt x="97" y="328"/>
                  <a:pt x="97" y="247"/>
                </a:cubicBezTo>
                <a:cubicBezTo>
                  <a:pt x="97" y="166"/>
                  <a:pt x="163" y="101"/>
                  <a:pt x="243" y="101"/>
                </a:cubicBezTo>
                <a:cubicBezTo>
                  <a:pt x="324" y="101"/>
                  <a:pt x="390" y="166"/>
                  <a:pt x="390" y="247"/>
                </a:cubicBezTo>
                <a:cubicBezTo>
                  <a:pt x="390" y="328"/>
                  <a:pt x="324" y="393"/>
                  <a:pt x="243" y="39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5" name="Google Shape;495;p40"/>
          <p:cNvSpPr/>
          <p:nvPr/>
        </p:nvSpPr>
        <p:spPr>
          <a:xfrm>
            <a:off x="3721204" y="4435532"/>
            <a:ext cx="408007" cy="409497"/>
          </a:xfrm>
          <a:prstGeom prst="ellipse">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6" name="Google Shape;496;p40"/>
          <p:cNvSpPr/>
          <p:nvPr/>
        </p:nvSpPr>
        <p:spPr>
          <a:xfrm>
            <a:off x="6623416" y="3357440"/>
            <a:ext cx="915783" cy="918761"/>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7" name="Google Shape;497;p40"/>
          <p:cNvSpPr/>
          <p:nvPr/>
        </p:nvSpPr>
        <p:spPr>
          <a:xfrm>
            <a:off x="6811040" y="3823521"/>
            <a:ext cx="550959" cy="309728"/>
          </a:xfrm>
          <a:custGeom>
            <a:rect b="b" l="l" r="r" t="t"/>
            <a:pathLst>
              <a:path extrusionOk="0" h="166" w="295">
                <a:moveTo>
                  <a:pt x="293" y="0"/>
                </a:moveTo>
                <a:cubicBezTo>
                  <a:pt x="292" y="62"/>
                  <a:pt x="250" y="119"/>
                  <a:pt x="187" y="137"/>
                </a:cubicBezTo>
                <a:cubicBezTo>
                  <a:pt x="109" y="159"/>
                  <a:pt x="28" y="114"/>
                  <a:pt x="6" y="36"/>
                </a:cubicBezTo>
                <a:cubicBezTo>
                  <a:pt x="3" y="24"/>
                  <a:pt x="1" y="12"/>
                  <a:pt x="1" y="0"/>
                </a:cubicBezTo>
                <a:cubicBezTo>
                  <a:pt x="0" y="14"/>
                  <a:pt x="2" y="29"/>
                  <a:pt x="6" y="43"/>
                </a:cubicBezTo>
                <a:cubicBezTo>
                  <a:pt x="28" y="121"/>
                  <a:pt x="109" y="166"/>
                  <a:pt x="187" y="144"/>
                </a:cubicBezTo>
                <a:cubicBezTo>
                  <a:pt x="253" y="125"/>
                  <a:pt x="295" y="65"/>
                  <a:pt x="293"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8" name="Google Shape;498;p40"/>
          <p:cNvSpPr/>
          <p:nvPr/>
        </p:nvSpPr>
        <p:spPr>
          <a:xfrm>
            <a:off x="6709782" y="3357440"/>
            <a:ext cx="676041" cy="193580"/>
          </a:xfrm>
          <a:custGeom>
            <a:rect b="b" l="l" r="r" t="t"/>
            <a:pathLst>
              <a:path extrusionOk="0" h="104" w="362">
                <a:moveTo>
                  <a:pt x="45" y="61"/>
                </a:moveTo>
                <a:cubicBezTo>
                  <a:pt x="85" y="90"/>
                  <a:pt x="85" y="90"/>
                  <a:pt x="85" y="90"/>
                </a:cubicBezTo>
                <a:cubicBezTo>
                  <a:pt x="101" y="79"/>
                  <a:pt x="119" y="70"/>
                  <a:pt x="138" y="63"/>
                </a:cubicBezTo>
                <a:cubicBezTo>
                  <a:pt x="141" y="13"/>
                  <a:pt x="141" y="13"/>
                  <a:pt x="141" y="13"/>
                </a:cubicBezTo>
                <a:cubicBezTo>
                  <a:pt x="205" y="7"/>
                  <a:pt x="205" y="7"/>
                  <a:pt x="205" y="7"/>
                </a:cubicBezTo>
                <a:cubicBezTo>
                  <a:pt x="217" y="54"/>
                  <a:pt x="217" y="54"/>
                  <a:pt x="217" y="54"/>
                </a:cubicBezTo>
                <a:cubicBezTo>
                  <a:pt x="237" y="55"/>
                  <a:pt x="257" y="60"/>
                  <a:pt x="276" y="68"/>
                </a:cubicBezTo>
                <a:cubicBezTo>
                  <a:pt x="309" y="32"/>
                  <a:pt x="309" y="32"/>
                  <a:pt x="309" y="32"/>
                </a:cubicBezTo>
                <a:cubicBezTo>
                  <a:pt x="360" y="66"/>
                  <a:pt x="360" y="66"/>
                  <a:pt x="360" y="66"/>
                </a:cubicBezTo>
                <a:cubicBezTo>
                  <a:pt x="362" y="61"/>
                  <a:pt x="362" y="61"/>
                  <a:pt x="362" y="61"/>
                </a:cubicBezTo>
                <a:cubicBezTo>
                  <a:pt x="309" y="25"/>
                  <a:pt x="309" y="25"/>
                  <a:pt x="309" y="25"/>
                </a:cubicBezTo>
                <a:cubicBezTo>
                  <a:pt x="276" y="61"/>
                  <a:pt x="276" y="61"/>
                  <a:pt x="276" y="61"/>
                </a:cubicBezTo>
                <a:cubicBezTo>
                  <a:pt x="257" y="53"/>
                  <a:pt x="237" y="48"/>
                  <a:pt x="217" y="47"/>
                </a:cubicBezTo>
                <a:cubicBezTo>
                  <a:pt x="205" y="0"/>
                  <a:pt x="205" y="0"/>
                  <a:pt x="205" y="0"/>
                </a:cubicBezTo>
                <a:cubicBezTo>
                  <a:pt x="141" y="6"/>
                  <a:pt x="141" y="6"/>
                  <a:pt x="141" y="6"/>
                </a:cubicBezTo>
                <a:cubicBezTo>
                  <a:pt x="138" y="56"/>
                  <a:pt x="138" y="56"/>
                  <a:pt x="138" y="56"/>
                </a:cubicBezTo>
                <a:cubicBezTo>
                  <a:pt x="119" y="63"/>
                  <a:pt x="101" y="72"/>
                  <a:pt x="85" y="83"/>
                </a:cubicBezTo>
                <a:cubicBezTo>
                  <a:pt x="45" y="54"/>
                  <a:pt x="45" y="54"/>
                  <a:pt x="45" y="54"/>
                </a:cubicBezTo>
                <a:cubicBezTo>
                  <a:pt x="0" y="101"/>
                  <a:pt x="0" y="101"/>
                  <a:pt x="0" y="101"/>
                </a:cubicBezTo>
                <a:cubicBezTo>
                  <a:pt x="3" y="104"/>
                  <a:pt x="3" y="104"/>
                  <a:pt x="3" y="104"/>
                </a:cubicBezTo>
                <a:lnTo>
                  <a:pt x="45" y="61"/>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9" name="Google Shape;499;p40"/>
          <p:cNvSpPr/>
          <p:nvPr/>
        </p:nvSpPr>
        <p:spPr>
          <a:xfrm>
            <a:off x="6903362" y="3631431"/>
            <a:ext cx="369291" cy="369291"/>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00" name="Google Shape;500;p40"/>
          <p:cNvSpPr txBox="1"/>
          <p:nvPr/>
        </p:nvSpPr>
        <p:spPr>
          <a:xfrm>
            <a:off x="7074608" y="2234676"/>
            <a:ext cx="171136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1" name="Google Shape;501;p40"/>
          <p:cNvSpPr txBox="1"/>
          <p:nvPr/>
        </p:nvSpPr>
        <p:spPr>
          <a:xfrm>
            <a:off x="7074608" y="2540346"/>
            <a:ext cx="204094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2" name="Google Shape;502;p40"/>
          <p:cNvSpPr txBox="1"/>
          <p:nvPr/>
        </p:nvSpPr>
        <p:spPr>
          <a:xfrm>
            <a:off x="8801936" y="4231528"/>
            <a:ext cx="171136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3" name="Google Shape;503;p40"/>
          <p:cNvSpPr txBox="1"/>
          <p:nvPr/>
        </p:nvSpPr>
        <p:spPr>
          <a:xfrm>
            <a:off x="8801936" y="4537198"/>
            <a:ext cx="204094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4" name="Google Shape;504;p40"/>
          <p:cNvSpPr txBox="1"/>
          <p:nvPr/>
        </p:nvSpPr>
        <p:spPr>
          <a:xfrm>
            <a:off x="1932454" y="2980467"/>
            <a:ext cx="1711367" cy="30777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5" name="Google Shape;505;p40"/>
          <p:cNvSpPr txBox="1"/>
          <p:nvPr/>
        </p:nvSpPr>
        <p:spPr>
          <a:xfrm>
            <a:off x="1634938" y="3286137"/>
            <a:ext cx="2008883"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a:t>
            </a:r>
            <a:endParaRPr/>
          </a:p>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6" name="Google Shape;506;p40"/>
          <p:cNvSpPr txBox="1"/>
          <p:nvPr/>
        </p:nvSpPr>
        <p:spPr>
          <a:xfrm>
            <a:off x="3151055" y="5140717"/>
            <a:ext cx="1711367" cy="30777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7" name="Google Shape;507;p40"/>
          <p:cNvSpPr txBox="1"/>
          <p:nvPr/>
        </p:nvSpPr>
        <p:spPr>
          <a:xfrm>
            <a:off x="2853539" y="5446387"/>
            <a:ext cx="2008883"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a:t>
            </a:r>
            <a:endParaRPr/>
          </a:p>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grpSp>
        <p:nvGrpSpPr>
          <p:cNvPr id="508" name="Google Shape;508;p40"/>
          <p:cNvGrpSpPr/>
          <p:nvPr/>
        </p:nvGrpSpPr>
        <p:grpSpPr>
          <a:xfrm>
            <a:off x="4899064" y="3816076"/>
            <a:ext cx="1944735" cy="1938779"/>
            <a:chOff x="4899064" y="3816076"/>
            <a:chExt cx="1944735" cy="1938779"/>
          </a:xfrm>
        </p:grpSpPr>
        <p:sp>
          <p:nvSpPr>
            <p:cNvPr id="509" name="Google Shape;509;p40"/>
            <p:cNvSpPr/>
            <p:nvPr/>
          </p:nvSpPr>
          <p:spPr>
            <a:xfrm>
              <a:off x="4899064" y="3816076"/>
              <a:ext cx="1944735" cy="1938779"/>
            </a:xfrm>
            <a:custGeom>
              <a:rect b="b" l="l" r="r" t="t"/>
              <a:pathLst>
                <a:path extrusionOk="0" h="1040" w="1041">
                  <a:moveTo>
                    <a:pt x="1041" y="523"/>
                  </a:moveTo>
                  <a:cubicBezTo>
                    <a:pt x="1041" y="522"/>
                    <a:pt x="1041" y="521"/>
                    <a:pt x="1041" y="521"/>
                  </a:cubicBezTo>
                  <a:cubicBezTo>
                    <a:pt x="1041" y="497"/>
                    <a:pt x="1040" y="473"/>
                    <a:pt x="1036" y="450"/>
                  </a:cubicBezTo>
                  <a:cubicBezTo>
                    <a:pt x="981" y="446"/>
                    <a:pt x="981" y="446"/>
                    <a:pt x="981" y="446"/>
                  </a:cubicBezTo>
                  <a:cubicBezTo>
                    <a:pt x="978" y="429"/>
                    <a:pt x="975" y="413"/>
                    <a:pt x="970" y="396"/>
                  </a:cubicBezTo>
                  <a:cubicBezTo>
                    <a:pt x="1019" y="369"/>
                    <a:pt x="1019" y="369"/>
                    <a:pt x="1019" y="369"/>
                  </a:cubicBezTo>
                  <a:cubicBezTo>
                    <a:pt x="1011" y="345"/>
                    <a:pt x="1003" y="323"/>
                    <a:pt x="993" y="301"/>
                  </a:cubicBezTo>
                  <a:cubicBezTo>
                    <a:pt x="939" y="314"/>
                    <a:pt x="939" y="314"/>
                    <a:pt x="939" y="314"/>
                  </a:cubicBezTo>
                  <a:cubicBezTo>
                    <a:pt x="931" y="298"/>
                    <a:pt x="922" y="283"/>
                    <a:pt x="913" y="269"/>
                  </a:cubicBezTo>
                  <a:cubicBezTo>
                    <a:pt x="951" y="228"/>
                    <a:pt x="951" y="228"/>
                    <a:pt x="951" y="228"/>
                  </a:cubicBezTo>
                  <a:cubicBezTo>
                    <a:pt x="938" y="208"/>
                    <a:pt x="923" y="189"/>
                    <a:pt x="907" y="172"/>
                  </a:cubicBezTo>
                  <a:cubicBezTo>
                    <a:pt x="859" y="199"/>
                    <a:pt x="859" y="199"/>
                    <a:pt x="859" y="199"/>
                  </a:cubicBezTo>
                  <a:cubicBezTo>
                    <a:pt x="847" y="187"/>
                    <a:pt x="834" y="175"/>
                    <a:pt x="821" y="164"/>
                  </a:cubicBezTo>
                  <a:cubicBezTo>
                    <a:pt x="845" y="114"/>
                    <a:pt x="845" y="114"/>
                    <a:pt x="845" y="114"/>
                  </a:cubicBezTo>
                  <a:cubicBezTo>
                    <a:pt x="826" y="99"/>
                    <a:pt x="806" y="85"/>
                    <a:pt x="786" y="73"/>
                  </a:cubicBezTo>
                  <a:cubicBezTo>
                    <a:pt x="748" y="114"/>
                    <a:pt x="748" y="114"/>
                    <a:pt x="748" y="114"/>
                  </a:cubicBezTo>
                  <a:cubicBezTo>
                    <a:pt x="733" y="105"/>
                    <a:pt x="717" y="97"/>
                    <a:pt x="701" y="91"/>
                  </a:cubicBezTo>
                  <a:cubicBezTo>
                    <a:pt x="709" y="36"/>
                    <a:pt x="709" y="36"/>
                    <a:pt x="709" y="36"/>
                  </a:cubicBezTo>
                  <a:cubicBezTo>
                    <a:pt x="687" y="27"/>
                    <a:pt x="664" y="20"/>
                    <a:pt x="641" y="14"/>
                  </a:cubicBezTo>
                  <a:cubicBezTo>
                    <a:pt x="617" y="64"/>
                    <a:pt x="617" y="64"/>
                    <a:pt x="617" y="64"/>
                  </a:cubicBezTo>
                  <a:cubicBezTo>
                    <a:pt x="600" y="61"/>
                    <a:pt x="582" y="58"/>
                    <a:pt x="565" y="57"/>
                  </a:cubicBezTo>
                  <a:cubicBezTo>
                    <a:pt x="557" y="2"/>
                    <a:pt x="557" y="2"/>
                    <a:pt x="557" y="2"/>
                  </a:cubicBezTo>
                  <a:cubicBezTo>
                    <a:pt x="545" y="1"/>
                    <a:pt x="533" y="0"/>
                    <a:pt x="521" y="0"/>
                  </a:cubicBezTo>
                  <a:cubicBezTo>
                    <a:pt x="509" y="0"/>
                    <a:pt x="497" y="1"/>
                    <a:pt x="485" y="2"/>
                  </a:cubicBezTo>
                  <a:cubicBezTo>
                    <a:pt x="477" y="57"/>
                    <a:pt x="477" y="57"/>
                    <a:pt x="477" y="57"/>
                  </a:cubicBezTo>
                  <a:cubicBezTo>
                    <a:pt x="459" y="58"/>
                    <a:pt x="442" y="61"/>
                    <a:pt x="425" y="64"/>
                  </a:cubicBezTo>
                  <a:cubicBezTo>
                    <a:pt x="401" y="14"/>
                    <a:pt x="401" y="14"/>
                    <a:pt x="401" y="14"/>
                  </a:cubicBezTo>
                  <a:cubicBezTo>
                    <a:pt x="377" y="20"/>
                    <a:pt x="354" y="27"/>
                    <a:pt x="332" y="36"/>
                  </a:cubicBezTo>
                  <a:cubicBezTo>
                    <a:pt x="341" y="91"/>
                    <a:pt x="341" y="91"/>
                    <a:pt x="341" y="91"/>
                  </a:cubicBezTo>
                  <a:cubicBezTo>
                    <a:pt x="325" y="97"/>
                    <a:pt x="309" y="105"/>
                    <a:pt x="293" y="114"/>
                  </a:cubicBezTo>
                  <a:cubicBezTo>
                    <a:pt x="256" y="73"/>
                    <a:pt x="256" y="73"/>
                    <a:pt x="256" y="73"/>
                  </a:cubicBezTo>
                  <a:cubicBezTo>
                    <a:pt x="235" y="85"/>
                    <a:pt x="215" y="99"/>
                    <a:pt x="197" y="114"/>
                  </a:cubicBezTo>
                  <a:cubicBezTo>
                    <a:pt x="221" y="164"/>
                    <a:pt x="221" y="164"/>
                    <a:pt x="221" y="164"/>
                  </a:cubicBezTo>
                  <a:cubicBezTo>
                    <a:pt x="208" y="175"/>
                    <a:pt x="195" y="187"/>
                    <a:pt x="183" y="199"/>
                  </a:cubicBezTo>
                  <a:cubicBezTo>
                    <a:pt x="135" y="172"/>
                    <a:pt x="135" y="172"/>
                    <a:pt x="135" y="172"/>
                  </a:cubicBezTo>
                  <a:cubicBezTo>
                    <a:pt x="119" y="189"/>
                    <a:pt x="104" y="208"/>
                    <a:pt x="91" y="228"/>
                  </a:cubicBezTo>
                  <a:cubicBezTo>
                    <a:pt x="128" y="269"/>
                    <a:pt x="128" y="269"/>
                    <a:pt x="128" y="269"/>
                  </a:cubicBezTo>
                  <a:cubicBezTo>
                    <a:pt x="119" y="283"/>
                    <a:pt x="111" y="298"/>
                    <a:pt x="103" y="314"/>
                  </a:cubicBezTo>
                  <a:cubicBezTo>
                    <a:pt x="49" y="301"/>
                    <a:pt x="49" y="301"/>
                    <a:pt x="49" y="301"/>
                  </a:cubicBezTo>
                  <a:cubicBezTo>
                    <a:pt x="39" y="323"/>
                    <a:pt x="30" y="345"/>
                    <a:pt x="23" y="369"/>
                  </a:cubicBezTo>
                  <a:cubicBezTo>
                    <a:pt x="71" y="396"/>
                    <a:pt x="71" y="396"/>
                    <a:pt x="71" y="396"/>
                  </a:cubicBezTo>
                  <a:cubicBezTo>
                    <a:pt x="67" y="413"/>
                    <a:pt x="63" y="429"/>
                    <a:pt x="60" y="446"/>
                  </a:cubicBezTo>
                  <a:cubicBezTo>
                    <a:pt x="5" y="450"/>
                    <a:pt x="5" y="450"/>
                    <a:pt x="5" y="450"/>
                  </a:cubicBezTo>
                  <a:cubicBezTo>
                    <a:pt x="2" y="473"/>
                    <a:pt x="0" y="497"/>
                    <a:pt x="0" y="521"/>
                  </a:cubicBezTo>
                  <a:cubicBezTo>
                    <a:pt x="0" y="521"/>
                    <a:pt x="0" y="522"/>
                    <a:pt x="0" y="523"/>
                  </a:cubicBezTo>
                  <a:cubicBezTo>
                    <a:pt x="55" y="535"/>
                    <a:pt x="55" y="535"/>
                    <a:pt x="55" y="535"/>
                  </a:cubicBezTo>
                  <a:cubicBezTo>
                    <a:pt x="55" y="552"/>
                    <a:pt x="57" y="568"/>
                    <a:pt x="59" y="585"/>
                  </a:cubicBezTo>
                  <a:cubicBezTo>
                    <a:pt x="7" y="605"/>
                    <a:pt x="7" y="605"/>
                    <a:pt x="7" y="605"/>
                  </a:cubicBezTo>
                  <a:cubicBezTo>
                    <a:pt x="11" y="629"/>
                    <a:pt x="17" y="653"/>
                    <a:pt x="24" y="676"/>
                  </a:cubicBezTo>
                  <a:cubicBezTo>
                    <a:pt x="79" y="672"/>
                    <a:pt x="79" y="672"/>
                    <a:pt x="79" y="672"/>
                  </a:cubicBezTo>
                  <a:cubicBezTo>
                    <a:pt x="85" y="687"/>
                    <a:pt x="91" y="703"/>
                    <a:pt x="98" y="718"/>
                  </a:cubicBezTo>
                  <a:cubicBezTo>
                    <a:pt x="54" y="752"/>
                    <a:pt x="54" y="752"/>
                    <a:pt x="54" y="752"/>
                  </a:cubicBezTo>
                  <a:cubicBezTo>
                    <a:pt x="65" y="774"/>
                    <a:pt x="78" y="795"/>
                    <a:pt x="92" y="815"/>
                  </a:cubicBezTo>
                  <a:cubicBezTo>
                    <a:pt x="143" y="795"/>
                    <a:pt x="143" y="795"/>
                    <a:pt x="143" y="795"/>
                  </a:cubicBezTo>
                  <a:cubicBezTo>
                    <a:pt x="153" y="808"/>
                    <a:pt x="163" y="821"/>
                    <a:pt x="174" y="833"/>
                  </a:cubicBezTo>
                  <a:cubicBezTo>
                    <a:pt x="143" y="878"/>
                    <a:pt x="143" y="878"/>
                    <a:pt x="143" y="878"/>
                  </a:cubicBezTo>
                  <a:cubicBezTo>
                    <a:pt x="160" y="896"/>
                    <a:pt x="178" y="913"/>
                    <a:pt x="197" y="928"/>
                  </a:cubicBezTo>
                  <a:cubicBezTo>
                    <a:pt x="240" y="893"/>
                    <a:pt x="240" y="893"/>
                    <a:pt x="240" y="893"/>
                  </a:cubicBezTo>
                  <a:cubicBezTo>
                    <a:pt x="253" y="903"/>
                    <a:pt x="267" y="912"/>
                    <a:pt x="280" y="921"/>
                  </a:cubicBezTo>
                  <a:cubicBezTo>
                    <a:pt x="264" y="974"/>
                    <a:pt x="264" y="974"/>
                    <a:pt x="264" y="974"/>
                  </a:cubicBezTo>
                  <a:cubicBezTo>
                    <a:pt x="285" y="986"/>
                    <a:pt x="307" y="996"/>
                    <a:pt x="331" y="1005"/>
                  </a:cubicBezTo>
                  <a:cubicBezTo>
                    <a:pt x="362" y="959"/>
                    <a:pt x="362" y="959"/>
                    <a:pt x="362" y="959"/>
                  </a:cubicBezTo>
                  <a:cubicBezTo>
                    <a:pt x="377" y="965"/>
                    <a:pt x="392" y="969"/>
                    <a:pt x="408" y="973"/>
                  </a:cubicBezTo>
                  <a:cubicBezTo>
                    <a:pt x="407" y="1029"/>
                    <a:pt x="407" y="1029"/>
                    <a:pt x="407" y="1029"/>
                  </a:cubicBezTo>
                  <a:cubicBezTo>
                    <a:pt x="431" y="1034"/>
                    <a:pt x="456" y="1038"/>
                    <a:pt x="481" y="1040"/>
                  </a:cubicBezTo>
                  <a:cubicBezTo>
                    <a:pt x="497" y="987"/>
                    <a:pt x="497" y="987"/>
                    <a:pt x="497" y="987"/>
                  </a:cubicBezTo>
                  <a:cubicBezTo>
                    <a:pt x="505" y="987"/>
                    <a:pt x="513" y="987"/>
                    <a:pt x="521" y="987"/>
                  </a:cubicBezTo>
                  <a:cubicBezTo>
                    <a:pt x="529" y="987"/>
                    <a:pt x="537" y="987"/>
                    <a:pt x="545" y="987"/>
                  </a:cubicBezTo>
                  <a:cubicBezTo>
                    <a:pt x="561" y="1040"/>
                    <a:pt x="561" y="1040"/>
                    <a:pt x="561" y="1040"/>
                  </a:cubicBezTo>
                  <a:cubicBezTo>
                    <a:pt x="586" y="1038"/>
                    <a:pt x="610" y="1034"/>
                    <a:pt x="634" y="1029"/>
                  </a:cubicBezTo>
                  <a:cubicBezTo>
                    <a:pt x="634" y="973"/>
                    <a:pt x="634" y="973"/>
                    <a:pt x="634" y="973"/>
                  </a:cubicBezTo>
                  <a:cubicBezTo>
                    <a:pt x="650" y="969"/>
                    <a:pt x="665" y="965"/>
                    <a:pt x="680" y="959"/>
                  </a:cubicBezTo>
                  <a:cubicBezTo>
                    <a:pt x="711" y="1005"/>
                    <a:pt x="711" y="1005"/>
                    <a:pt x="711" y="1005"/>
                  </a:cubicBezTo>
                  <a:cubicBezTo>
                    <a:pt x="734" y="996"/>
                    <a:pt x="756" y="986"/>
                    <a:pt x="778" y="974"/>
                  </a:cubicBezTo>
                  <a:cubicBezTo>
                    <a:pt x="761" y="921"/>
                    <a:pt x="761" y="921"/>
                    <a:pt x="761" y="921"/>
                  </a:cubicBezTo>
                  <a:cubicBezTo>
                    <a:pt x="775" y="912"/>
                    <a:pt x="788" y="903"/>
                    <a:pt x="801" y="893"/>
                  </a:cubicBezTo>
                  <a:cubicBezTo>
                    <a:pt x="845" y="928"/>
                    <a:pt x="845" y="928"/>
                    <a:pt x="845" y="928"/>
                  </a:cubicBezTo>
                  <a:cubicBezTo>
                    <a:pt x="864" y="913"/>
                    <a:pt x="882" y="896"/>
                    <a:pt x="899" y="878"/>
                  </a:cubicBezTo>
                  <a:cubicBezTo>
                    <a:pt x="867" y="833"/>
                    <a:pt x="867" y="833"/>
                    <a:pt x="867" y="833"/>
                  </a:cubicBezTo>
                  <a:cubicBezTo>
                    <a:pt x="878" y="821"/>
                    <a:pt x="889" y="808"/>
                    <a:pt x="898" y="795"/>
                  </a:cubicBezTo>
                  <a:cubicBezTo>
                    <a:pt x="950" y="815"/>
                    <a:pt x="950" y="815"/>
                    <a:pt x="950" y="815"/>
                  </a:cubicBezTo>
                  <a:cubicBezTo>
                    <a:pt x="964" y="795"/>
                    <a:pt x="976" y="774"/>
                    <a:pt x="987" y="752"/>
                  </a:cubicBezTo>
                  <a:cubicBezTo>
                    <a:pt x="944" y="718"/>
                    <a:pt x="944" y="718"/>
                    <a:pt x="944" y="718"/>
                  </a:cubicBezTo>
                  <a:cubicBezTo>
                    <a:pt x="951" y="703"/>
                    <a:pt x="957" y="687"/>
                    <a:pt x="962" y="672"/>
                  </a:cubicBezTo>
                  <a:cubicBezTo>
                    <a:pt x="1018" y="676"/>
                    <a:pt x="1018" y="676"/>
                    <a:pt x="1018" y="676"/>
                  </a:cubicBezTo>
                  <a:cubicBezTo>
                    <a:pt x="1025" y="653"/>
                    <a:pt x="1030" y="629"/>
                    <a:pt x="1034" y="605"/>
                  </a:cubicBezTo>
                  <a:cubicBezTo>
                    <a:pt x="983" y="585"/>
                    <a:pt x="983" y="585"/>
                    <a:pt x="983" y="585"/>
                  </a:cubicBezTo>
                  <a:cubicBezTo>
                    <a:pt x="985" y="568"/>
                    <a:pt x="986" y="552"/>
                    <a:pt x="987" y="535"/>
                  </a:cubicBezTo>
                  <a:lnTo>
                    <a:pt x="1041" y="523"/>
                  </a:lnTo>
                  <a:close/>
                  <a:moveTo>
                    <a:pt x="521" y="906"/>
                  </a:moveTo>
                  <a:cubicBezTo>
                    <a:pt x="308" y="906"/>
                    <a:pt x="135" y="733"/>
                    <a:pt x="135" y="520"/>
                  </a:cubicBezTo>
                  <a:cubicBezTo>
                    <a:pt x="135" y="307"/>
                    <a:pt x="308" y="134"/>
                    <a:pt x="521" y="134"/>
                  </a:cubicBezTo>
                  <a:cubicBezTo>
                    <a:pt x="734" y="134"/>
                    <a:pt x="907" y="307"/>
                    <a:pt x="907" y="520"/>
                  </a:cubicBezTo>
                  <a:cubicBezTo>
                    <a:pt x="907" y="733"/>
                    <a:pt x="734" y="906"/>
                    <a:pt x="521" y="90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0" name="Google Shape;510;p40"/>
            <p:cNvSpPr/>
            <p:nvPr/>
          </p:nvSpPr>
          <p:spPr>
            <a:xfrm>
              <a:off x="5150719" y="4792911"/>
              <a:ext cx="1441427" cy="725181"/>
            </a:xfrm>
            <a:custGeom>
              <a:rect b="b" l="l" r="r" t="t"/>
              <a:pathLst>
                <a:path extrusionOk="0" h="389" w="772">
                  <a:moveTo>
                    <a:pt x="772" y="0"/>
                  </a:moveTo>
                  <a:cubicBezTo>
                    <a:pt x="770" y="211"/>
                    <a:pt x="598" y="382"/>
                    <a:pt x="386" y="382"/>
                  </a:cubicBezTo>
                  <a:cubicBezTo>
                    <a:pt x="174" y="382"/>
                    <a:pt x="2" y="211"/>
                    <a:pt x="0" y="0"/>
                  </a:cubicBezTo>
                  <a:cubicBezTo>
                    <a:pt x="0" y="1"/>
                    <a:pt x="0" y="2"/>
                    <a:pt x="0" y="3"/>
                  </a:cubicBezTo>
                  <a:cubicBezTo>
                    <a:pt x="0" y="216"/>
                    <a:pt x="173" y="389"/>
                    <a:pt x="386" y="389"/>
                  </a:cubicBezTo>
                  <a:cubicBezTo>
                    <a:pt x="599" y="389"/>
                    <a:pt x="772" y="216"/>
                    <a:pt x="772" y="3"/>
                  </a:cubicBezTo>
                  <a:cubicBezTo>
                    <a:pt x="772" y="2"/>
                    <a:pt x="772" y="1"/>
                    <a:pt x="772"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1" name="Google Shape;511;p40"/>
            <p:cNvSpPr/>
            <p:nvPr/>
          </p:nvSpPr>
          <p:spPr>
            <a:xfrm>
              <a:off x="5317495" y="4231528"/>
              <a:ext cx="1109363" cy="1107874"/>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2" name="Google Shape;512;p40"/>
            <p:cNvSpPr/>
            <p:nvPr/>
          </p:nvSpPr>
          <p:spPr>
            <a:xfrm>
              <a:off x="5644411" y="4557717"/>
              <a:ext cx="455531" cy="455496"/>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13" name="Google Shape;513;p40"/>
          <p:cNvGrpSpPr/>
          <p:nvPr/>
        </p:nvGrpSpPr>
        <p:grpSpPr>
          <a:xfrm>
            <a:off x="3794168" y="2796058"/>
            <a:ext cx="1530772" cy="1523327"/>
            <a:chOff x="3794168" y="2796058"/>
            <a:chExt cx="1530772" cy="1523327"/>
          </a:xfrm>
        </p:grpSpPr>
        <p:sp>
          <p:nvSpPr>
            <p:cNvPr id="514" name="Google Shape;514;p40"/>
            <p:cNvSpPr/>
            <p:nvPr/>
          </p:nvSpPr>
          <p:spPr>
            <a:xfrm>
              <a:off x="3794168" y="2796058"/>
              <a:ext cx="1530772" cy="1523327"/>
            </a:xfrm>
            <a:custGeom>
              <a:rect b="b" l="l" r="r" t="t"/>
              <a:pathLst>
                <a:path extrusionOk="0" h="817" w="820">
                  <a:moveTo>
                    <a:pt x="761" y="425"/>
                  </a:moveTo>
                  <a:cubicBezTo>
                    <a:pt x="820" y="409"/>
                    <a:pt x="820" y="409"/>
                    <a:pt x="820" y="409"/>
                  </a:cubicBezTo>
                  <a:cubicBezTo>
                    <a:pt x="819" y="387"/>
                    <a:pt x="818" y="366"/>
                    <a:pt x="814" y="345"/>
                  </a:cubicBezTo>
                  <a:cubicBezTo>
                    <a:pt x="755" y="340"/>
                    <a:pt x="755" y="340"/>
                    <a:pt x="755" y="340"/>
                  </a:cubicBezTo>
                  <a:cubicBezTo>
                    <a:pt x="752" y="325"/>
                    <a:pt x="748" y="310"/>
                    <a:pt x="743" y="296"/>
                  </a:cubicBezTo>
                  <a:cubicBezTo>
                    <a:pt x="791" y="260"/>
                    <a:pt x="791" y="260"/>
                    <a:pt x="791" y="260"/>
                  </a:cubicBezTo>
                  <a:cubicBezTo>
                    <a:pt x="784" y="240"/>
                    <a:pt x="774" y="221"/>
                    <a:pt x="764" y="203"/>
                  </a:cubicBezTo>
                  <a:cubicBezTo>
                    <a:pt x="706" y="220"/>
                    <a:pt x="706" y="220"/>
                    <a:pt x="706" y="220"/>
                  </a:cubicBezTo>
                  <a:cubicBezTo>
                    <a:pt x="698" y="207"/>
                    <a:pt x="688" y="194"/>
                    <a:pt x="678" y="182"/>
                  </a:cubicBezTo>
                  <a:cubicBezTo>
                    <a:pt x="711" y="131"/>
                    <a:pt x="711" y="131"/>
                    <a:pt x="711" y="131"/>
                  </a:cubicBezTo>
                  <a:cubicBezTo>
                    <a:pt x="696" y="116"/>
                    <a:pt x="681" y="102"/>
                    <a:pt x="665" y="89"/>
                  </a:cubicBezTo>
                  <a:cubicBezTo>
                    <a:pt x="617" y="125"/>
                    <a:pt x="617" y="125"/>
                    <a:pt x="617" y="125"/>
                  </a:cubicBezTo>
                  <a:cubicBezTo>
                    <a:pt x="604" y="116"/>
                    <a:pt x="591" y="107"/>
                    <a:pt x="577" y="100"/>
                  </a:cubicBezTo>
                  <a:cubicBezTo>
                    <a:pt x="588" y="41"/>
                    <a:pt x="588" y="41"/>
                    <a:pt x="588" y="41"/>
                  </a:cubicBezTo>
                  <a:cubicBezTo>
                    <a:pt x="570" y="31"/>
                    <a:pt x="550" y="24"/>
                    <a:pt x="530" y="18"/>
                  </a:cubicBezTo>
                  <a:cubicBezTo>
                    <a:pt x="499" y="69"/>
                    <a:pt x="499" y="69"/>
                    <a:pt x="499" y="69"/>
                  </a:cubicBezTo>
                  <a:cubicBezTo>
                    <a:pt x="484" y="65"/>
                    <a:pt x="468" y="62"/>
                    <a:pt x="452" y="60"/>
                  </a:cubicBezTo>
                  <a:cubicBezTo>
                    <a:pt x="441" y="1"/>
                    <a:pt x="441" y="1"/>
                    <a:pt x="441" y="1"/>
                  </a:cubicBezTo>
                  <a:cubicBezTo>
                    <a:pt x="431" y="0"/>
                    <a:pt x="420" y="0"/>
                    <a:pt x="410" y="0"/>
                  </a:cubicBezTo>
                  <a:cubicBezTo>
                    <a:pt x="399" y="0"/>
                    <a:pt x="389" y="0"/>
                    <a:pt x="379" y="1"/>
                  </a:cubicBezTo>
                  <a:cubicBezTo>
                    <a:pt x="368" y="60"/>
                    <a:pt x="368" y="60"/>
                    <a:pt x="368" y="60"/>
                  </a:cubicBezTo>
                  <a:cubicBezTo>
                    <a:pt x="352" y="62"/>
                    <a:pt x="336" y="65"/>
                    <a:pt x="321" y="69"/>
                  </a:cubicBezTo>
                  <a:cubicBezTo>
                    <a:pt x="290" y="18"/>
                    <a:pt x="290" y="18"/>
                    <a:pt x="290" y="18"/>
                  </a:cubicBezTo>
                  <a:cubicBezTo>
                    <a:pt x="270" y="24"/>
                    <a:pt x="250" y="31"/>
                    <a:pt x="232" y="41"/>
                  </a:cubicBezTo>
                  <a:cubicBezTo>
                    <a:pt x="243" y="100"/>
                    <a:pt x="243" y="100"/>
                    <a:pt x="243" y="100"/>
                  </a:cubicBezTo>
                  <a:cubicBezTo>
                    <a:pt x="229" y="107"/>
                    <a:pt x="216" y="116"/>
                    <a:pt x="203" y="125"/>
                  </a:cubicBezTo>
                  <a:cubicBezTo>
                    <a:pt x="155" y="89"/>
                    <a:pt x="155" y="89"/>
                    <a:pt x="155" y="89"/>
                  </a:cubicBezTo>
                  <a:cubicBezTo>
                    <a:pt x="139" y="102"/>
                    <a:pt x="123" y="116"/>
                    <a:pt x="109" y="131"/>
                  </a:cubicBezTo>
                  <a:cubicBezTo>
                    <a:pt x="141" y="182"/>
                    <a:pt x="141" y="182"/>
                    <a:pt x="141" y="182"/>
                  </a:cubicBezTo>
                  <a:cubicBezTo>
                    <a:pt x="131" y="194"/>
                    <a:pt x="122" y="207"/>
                    <a:pt x="114" y="220"/>
                  </a:cubicBezTo>
                  <a:cubicBezTo>
                    <a:pt x="56" y="203"/>
                    <a:pt x="56" y="203"/>
                    <a:pt x="56" y="203"/>
                  </a:cubicBezTo>
                  <a:cubicBezTo>
                    <a:pt x="46" y="221"/>
                    <a:pt x="36" y="240"/>
                    <a:pt x="28" y="260"/>
                  </a:cubicBezTo>
                  <a:cubicBezTo>
                    <a:pt x="77" y="296"/>
                    <a:pt x="77" y="296"/>
                    <a:pt x="77" y="296"/>
                  </a:cubicBezTo>
                  <a:cubicBezTo>
                    <a:pt x="72" y="310"/>
                    <a:pt x="68" y="325"/>
                    <a:pt x="65" y="340"/>
                  </a:cubicBezTo>
                  <a:cubicBezTo>
                    <a:pt x="5" y="345"/>
                    <a:pt x="5" y="345"/>
                    <a:pt x="5" y="345"/>
                  </a:cubicBezTo>
                  <a:cubicBezTo>
                    <a:pt x="2" y="366"/>
                    <a:pt x="0" y="387"/>
                    <a:pt x="0" y="409"/>
                  </a:cubicBezTo>
                  <a:cubicBezTo>
                    <a:pt x="59" y="425"/>
                    <a:pt x="59" y="425"/>
                    <a:pt x="59" y="425"/>
                  </a:cubicBezTo>
                  <a:cubicBezTo>
                    <a:pt x="59" y="440"/>
                    <a:pt x="61" y="454"/>
                    <a:pt x="63" y="468"/>
                  </a:cubicBezTo>
                  <a:cubicBezTo>
                    <a:pt x="9" y="495"/>
                    <a:pt x="9" y="495"/>
                    <a:pt x="9" y="495"/>
                  </a:cubicBezTo>
                  <a:cubicBezTo>
                    <a:pt x="14" y="516"/>
                    <a:pt x="20" y="537"/>
                    <a:pt x="28" y="557"/>
                  </a:cubicBezTo>
                  <a:cubicBezTo>
                    <a:pt x="88" y="551"/>
                    <a:pt x="88" y="551"/>
                    <a:pt x="88" y="551"/>
                  </a:cubicBezTo>
                  <a:cubicBezTo>
                    <a:pt x="94" y="564"/>
                    <a:pt x="100" y="577"/>
                    <a:pt x="107" y="589"/>
                  </a:cubicBezTo>
                  <a:cubicBezTo>
                    <a:pt x="67" y="633"/>
                    <a:pt x="67" y="633"/>
                    <a:pt x="67" y="633"/>
                  </a:cubicBezTo>
                  <a:cubicBezTo>
                    <a:pt x="79" y="651"/>
                    <a:pt x="92" y="668"/>
                    <a:pt x="106" y="684"/>
                  </a:cubicBezTo>
                  <a:cubicBezTo>
                    <a:pt x="160" y="657"/>
                    <a:pt x="160" y="657"/>
                    <a:pt x="160" y="657"/>
                  </a:cubicBezTo>
                  <a:cubicBezTo>
                    <a:pt x="170" y="667"/>
                    <a:pt x="180" y="676"/>
                    <a:pt x="191" y="685"/>
                  </a:cubicBezTo>
                  <a:cubicBezTo>
                    <a:pt x="169" y="741"/>
                    <a:pt x="169" y="741"/>
                    <a:pt x="169" y="741"/>
                  </a:cubicBezTo>
                  <a:cubicBezTo>
                    <a:pt x="187" y="754"/>
                    <a:pt x="206" y="765"/>
                    <a:pt x="225" y="775"/>
                  </a:cubicBezTo>
                  <a:cubicBezTo>
                    <a:pt x="266" y="730"/>
                    <a:pt x="266" y="730"/>
                    <a:pt x="266" y="730"/>
                  </a:cubicBezTo>
                  <a:cubicBezTo>
                    <a:pt x="278" y="736"/>
                    <a:pt x="291" y="741"/>
                    <a:pt x="304" y="745"/>
                  </a:cubicBezTo>
                  <a:cubicBezTo>
                    <a:pt x="303" y="805"/>
                    <a:pt x="303" y="805"/>
                    <a:pt x="303" y="805"/>
                  </a:cubicBezTo>
                  <a:cubicBezTo>
                    <a:pt x="324" y="811"/>
                    <a:pt x="346" y="815"/>
                    <a:pt x="368" y="817"/>
                  </a:cubicBezTo>
                  <a:cubicBezTo>
                    <a:pt x="390" y="760"/>
                    <a:pt x="390" y="760"/>
                    <a:pt x="390" y="760"/>
                  </a:cubicBezTo>
                  <a:cubicBezTo>
                    <a:pt x="396" y="761"/>
                    <a:pt x="403" y="761"/>
                    <a:pt x="410" y="761"/>
                  </a:cubicBezTo>
                  <a:cubicBezTo>
                    <a:pt x="417" y="761"/>
                    <a:pt x="423" y="761"/>
                    <a:pt x="430" y="760"/>
                  </a:cubicBezTo>
                  <a:cubicBezTo>
                    <a:pt x="452" y="817"/>
                    <a:pt x="452" y="817"/>
                    <a:pt x="452" y="817"/>
                  </a:cubicBezTo>
                  <a:cubicBezTo>
                    <a:pt x="474" y="815"/>
                    <a:pt x="495" y="811"/>
                    <a:pt x="516" y="805"/>
                  </a:cubicBezTo>
                  <a:cubicBezTo>
                    <a:pt x="516" y="745"/>
                    <a:pt x="516" y="745"/>
                    <a:pt x="516" y="745"/>
                  </a:cubicBezTo>
                  <a:cubicBezTo>
                    <a:pt x="529" y="741"/>
                    <a:pt x="542" y="736"/>
                    <a:pt x="554" y="730"/>
                  </a:cubicBezTo>
                  <a:cubicBezTo>
                    <a:pt x="595" y="775"/>
                    <a:pt x="595" y="775"/>
                    <a:pt x="595" y="775"/>
                  </a:cubicBezTo>
                  <a:cubicBezTo>
                    <a:pt x="614" y="765"/>
                    <a:pt x="633" y="754"/>
                    <a:pt x="651" y="741"/>
                  </a:cubicBezTo>
                  <a:cubicBezTo>
                    <a:pt x="629" y="685"/>
                    <a:pt x="629" y="685"/>
                    <a:pt x="629" y="685"/>
                  </a:cubicBezTo>
                  <a:cubicBezTo>
                    <a:pt x="639" y="676"/>
                    <a:pt x="650" y="667"/>
                    <a:pt x="659" y="657"/>
                  </a:cubicBezTo>
                  <a:cubicBezTo>
                    <a:pt x="713" y="684"/>
                    <a:pt x="713" y="684"/>
                    <a:pt x="713" y="684"/>
                  </a:cubicBezTo>
                  <a:cubicBezTo>
                    <a:pt x="728" y="668"/>
                    <a:pt x="741" y="651"/>
                    <a:pt x="753" y="633"/>
                  </a:cubicBezTo>
                  <a:cubicBezTo>
                    <a:pt x="712" y="589"/>
                    <a:pt x="712" y="589"/>
                    <a:pt x="712" y="589"/>
                  </a:cubicBezTo>
                  <a:cubicBezTo>
                    <a:pt x="720" y="577"/>
                    <a:pt x="726" y="564"/>
                    <a:pt x="732" y="551"/>
                  </a:cubicBezTo>
                  <a:cubicBezTo>
                    <a:pt x="792" y="557"/>
                    <a:pt x="792" y="557"/>
                    <a:pt x="792" y="557"/>
                  </a:cubicBezTo>
                  <a:cubicBezTo>
                    <a:pt x="800" y="537"/>
                    <a:pt x="806" y="516"/>
                    <a:pt x="811" y="495"/>
                  </a:cubicBezTo>
                  <a:cubicBezTo>
                    <a:pt x="757" y="468"/>
                    <a:pt x="757" y="468"/>
                    <a:pt x="757" y="468"/>
                  </a:cubicBezTo>
                  <a:cubicBezTo>
                    <a:pt x="759" y="454"/>
                    <a:pt x="761" y="440"/>
                    <a:pt x="761" y="425"/>
                  </a:cubicBezTo>
                  <a:close/>
                  <a:moveTo>
                    <a:pt x="410" y="694"/>
                  </a:moveTo>
                  <a:cubicBezTo>
                    <a:pt x="252" y="694"/>
                    <a:pt x="124" y="566"/>
                    <a:pt x="124" y="408"/>
                  </a:cubicBezTo>
                  <a:cubicBezTo>
                    <a:pt x="124" y="250"/>
                    <a:pt x="252" y="122"/>
                    <a:pt x="410" y="122"/>
                  </a:cubicBezTo>
                  <a:cubicBezTo>
                    <a:pt x="568" y="122"/>
                    <a:pt x="696" y="250"/>
                    <a:pt x="696" y="408"/>
                  </a:cubicBezTo>
                  <a:cubicBezTo>
                    <a:pt x="696" y="566"/>
                    <a:pt x="568" y="694"/>
                    <a:pt x="410" y="69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5" name="Google Shape;515;p40"/>
            <p:cNvSpPr/>
            <p:nvPr/>
          </p:nvSpPr>
          <p:spPr>
            <a:xfrm>
              <a:off x="4024976" y="3564422"/>
              <a:ext cx="1067669" cy="539046"/>
            </a:xfrm>
            <a:custGeom>
              <a:rect b="b" l="l" r="r" t="t"/>
              <a:pathLst>
                <a:path extrusionOk="0" h="289" w="572">
                  <a:moveTo>
                    <a:pt x="572" y="0"/>
                  </a:moveTo>
                  <a:cubicBezTo>
                    <a:pt x="570" y="156"/>
                    <a:pt x="443" y="282"/>
                    <a:pt x="286" y="282"/>
                  </a:cubicBezTo>
                  <a:cubicBezTo>
                    <a:pt x="129" y="282"/>
                    <a:pt x="2" y="156"/>
                    <a:pt x="0" y="0"/>
                  </a:cubicBezTo>
                  <a:cubicBezTo>
                    <a:pt x="0" y="1"/>
                    <a:pt x="0" y="2"/>
                    <a:pt x="0" y="3"/>
                  </a:cubicBezTo>
                  <a:cubicBezTo>
                    <a:pt x="0" y="161"/>
                    <a:pt x="128" y="289"/>
                    <a:pt x="286" y="289"/>
                  </a:cubicBezTo>
                  <a:cubicBezTo>
                    <a:pt x="444" y="289"/>
                    <a:pt x="572" y="161"/>
                    <a:pt x="572" y="3"/>
                  </a:cubicBezTo>
                  <a:cubicBezTo>
                    <a:pt x="572" y="2"/>
                    <a:pt x="572" y="1"/>
                    <a:pt x="572"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6" name="Google Shape;516;p40"/>
            <p:cNvSpPr/>
            <p:nvPr/>
          </p:nvSpPr>
          <p:spPr>
            <a:xfrm>
              <a:off x="4227490" y="2796058"/>
              <a:ext cx="664129" cy="141463"/>
            </a:xfrm>
            <a:custGeom>
              <a:rect b="b" l="l" r="r" t="t"/>
              <a:pathLst>
                <a:path extrusionOk="0" h="76" w="356">
                  <a:moveTo>
                    <a:pt x="58" y="25"/>
                  </a:moveTo>
                  <a:cubicBezTo>
                    <a:pt x="89" y="76"/>
                    <a:pt x="89" y="76"/>
                    <a:pt x="89" y="76"/>
                  </a:cubicBezTo>
                  <a:cubicBezTo>
                    <a:pt x="104" y="72"/>
                    <a:pt x="120" y="69"/>
                    <a:pt x="136" y="67"/>
                  </a:cubicBezTo>
                  <a:cubicBezTo>
                    <a:pt x="147" y="8"/>
                    <a:pt x="147" y="8"/>
                    <a:pt x="147" y="8"/>
                  </a:cubicBezTo>
                  <a:cubicBezTo>
                    <a:pt x="157" y="7"/>
                    <a:pt x="167" y="7"/>
                    <a:pt x="178" y="7"/>
                  </a:cubicBezTo>
                  <a:cubicBezTo>
                    <a:pt x="188" y="7"/>
                    <a:pt x="199" y="7"/>
                    <a:pt x="209" y="8"/>
                  </a:cubicBezTo>
                  <a:cubicBezTo>
                    <a:pt x="220" y="67"/>
                    <a:pt x="220" y="67"/>
                    <a:pt x="220" y="67"/>
                  </a:cubicBezTo>
                  <a:cubicBezTo>
                    <a:pt x="236" y="69"/>
                    <a:pt x="252" y="72"/>
                    <a:pt x="267" y="76"/>
                  </a:cubicBezTo>
                  <a:cubicBezTo>
                    <a:pt x="298" y="25"/>
                    <a:pt x="298" y="25"/>
                    <a:pt x="298" y="25"/>
                  </a:cubicBezTo>
                  <a:cubicBezTo>
                    <a:pt x="318" y="31"/>
                    <a:pt x="337" y="38"/>
                    <a:pt x="355" y="47"/>
                  </a:cubicBezTo>
                  <a:cubicBezTo>
                    <a:pt x="356" y="41"/>
                    <a:pt x="356" y="41"/>
                    <a:pt x="356" y="41"/>
                  </a:cubicBezTo>
                  <a:cubicBezTo>
                    <a:pt x="338" y="31"/>
                    <a:pt x="318" y="24"/>
                    <a:pt x="298" y="18"/>
                  </a:cubicBezTo>
                  <a:cubicBezTo>
                    <a:pt x="267" y="69"/>
                    <a:pt x="267" y="69"/>
                    <a:pt x="267" y="69"/>
                  </a:cubicBezTo>
                  <a:cubicBezTo>
                    <a:pt x="252" y="65"/>
                    <a:pt x="236" y="62"/>
                    <a:pt x="220" y="60"/>
                  </a:cubicBezTo>
                  <a:cubicBezTo>
                    <a:pt x="209" y="1"/>
                    <a:pt x="209" y="1"/>
                    <a:pt x="209" y="1"/>
                  </a:cubicBezTo>
                  <a:cubicBezTo>
                    <a:pt x="199" y="0"/>
                    <a:pt x="188" y="0"/>
                    <a:pt x="178" y="0"/>
                  </a:cubicBezTo>
                  <a:cubicBezTo>
                    <a:pt x="167" y="0"/>
                    <a:pt x="157" y="0"/>
                    <a:pt x="147" y="1"/>
                  </a:cubicBezTo>
                  <a:cubicBezTo>
                    <a:pt x="136" y="60"/>
                    <a:pt x="136" y="60"/>
                    <a:pt x="136" y="60"/>
                  </a:cubicBezTo>
                  <a:cubicBezTo>
                    <a:pt x="120" y="62"/>
                    <a:pt x="104" y="65"/>
                    <a:pt x="89" y="69"/>
                  </a:cubicBezTo>
                  <a:cubicBezTo>
                    <a:pt x="58" y="18"/>
                    <a:pt x="58" y="18"/>
                    <a:pt x="58" y="18"/>
                  </a:cubicBezTo>
                  <a:cubicBezTo>
                    <a:pt x="38" y="24"/>
                    <a:pt x="18" y="31"/>
                    <a:pt x="0" y="41"/>
                  </a:cubicBezTo>
                  <a:cubicBezTo>
                    <a:pt x="1" y="47"/>
                    <a:pt x="1" y="47"/>
                    <a:pt x="1" y="47"/>
                  </a:cubicBezTo>
                  <a:cubicBezTo>
                    <a:pt x="19" y="38"/>
                    <a:pt x="38" y="31"/>
                    <a:pt x="58" y="25"/>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7" name="Google Shape;517;p40"/>
            <p:cNvSpPr/>
            <p:nvPr/>
          </p:nvSpPr>
          <p:spPr>
            <a:xfrm>
              <a:off x="4178350" y="3174283"/>
              <a:ext cx="762408" cy="760919"/>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8" name="Google Shape;518;p40"/>
            <p:cNvSpPr/>
            <p:nvPr/>
          </p:nvSpPr>
          <p:spPr>
            <a:xfrm>
              <a:off x="4398854" y="3394054"/>
              <a:ext cx="321400" cy="321376"/>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19" name="Google Shape;519;p40"/>
          <p:cNvGrpSpPr/>
          <p:nvPr/>
        </p:nvGrpSpPr>
        <p:grpSpPr>
          <a:xfrm>
            <a:off x="5418753" y="2234676"/>
            <a:ext cx="1551619" cy="1544174"/>
            <a:chOff x="5418753" y="2234676"/>
            <a:chExt cx="1551619" cy="1544174"/>
          </a:xfrm>
        </p:grpSpPr>
        <p:sp>
          <p:nvSpPr>
            <p:cNvPr id="520" name="Google Shape;520;p40"/>
            <p:cNvSpPr/>
            <p:nvPr/>
          </p:nvSpPr>
          <p:spPr>
            <a:xfrm>
              <a:off x="5418753" y="2234676"/>
              <a:ext cx="1551619" cy="1544174"/>
            </a:xfrm>
            <a:custGeom>
              <a:rect b="b" l="l" r="r" t="t"/>
              <a:pathLst>
                <a:path extrusionOk="0" h="828" w="831">
                  <a:moveTo>
                    <a:pt x="824" y="496"/>
                  </a:moveTo>
                  <a:cubicBezTo>
                    <a:pt x="828" y="476"/>
                    <a:pt x="830" y="456"/>
                    <a:pt x="831" y="435"/>
                  </a:cubicBezTo>
                  <a:cubicBezTo>
                    <a:pt x="761" y="413"/>
                    <a:pt x="761" y="413"/>
                    <a:pt x="761" y="413"/>
                  </a:cubicBezTo>
                  <a:cubicBezTo>
                    <a:pt x="760" y="394"/>
                    <a:pt x="759" y="376"/>
                    <a:pt x="756" y="359"/>
                  </a:cubicBezTo>
                  <a:cubicBezTo>
                    <a:pt x="821" y="322"/>
                    <a:pt x="821" y="322"/>
                    <a:pt x="821" y="322"/>
                  </a:cubicBezTo>
                  <a:cubicBezTo>
                    <a:pt x="816" y="302"/>
                    <a:pt x="810" y="283"/>
                    <a:pt x="803" y="264"/>
                  </a:cubicBezTo>
                  <a:cubicBezTo>
                    <a:pt x="730" y="273"/>
                    <a:pt x="730" y="273"/>
                    <a:pt x="730" y="273"/>
                  </a:cubicBezTo>
                  <a:cubicBezTo>
                    <a:pt x="722" y="256"/>
                    <a:pt x="713" y="239"/>
                    <a:pt x="702" y="224"/>
                  </a:cubicBezTo>
                  <a:cubicBezTo>
                    <a:pt x="747" y="164"/>
                    <a:pt x="747" y="164"/>
                    <a:pt x="747" y="164"/>
                  </a:cubicBezTo>
                  <a:cubicBezTo>
                    <a:pt x="735" y="148"/>
                    <a:pt x="721" y="133"/>
                    <a:pt x="707" y="119"/>
                  </a:cubicBezTo>
                  <a:cubicBezTo>
                    <a:pt x="644" y="157"/>
                    <a:pt x="644" y="157"/>
                    <a:pt x="644" y="157"/>
                  </a:cubicBezTo>
                  <a:cubicBezTo>
                    <a:pt x="629" y="144"/>
                    <a:pt x="614" y="133"/>
                    <a:pt x="597" y="122"/>
                  </a:cubicBezTo>
                  <a:cubicBezTo>
                    <a:pt x="613" y="50"/>
                    <a:pt x="613" y="50"/>
                    <a:pt x="613" y="50"/>
                  </a:cubicBezTo>
                  <a:cubicBezTo>
                    <a:pt x="596" y="40"/>
                    <a:pt x="578" y="32"/>
                    <a:pt x="560" y="26"/>
                  </a:cubicBezTo>
                  <a:cubicBezTo>
                    <a:pt x="517" y="86"/>
                    <a:pt x="517" y="86"/>
                    <a:pt x="517" y="86"/>
                  </a:cubicBezTo>
                  <a:cubicBezTo>
                    <a:pt x="498" y="80"/>
                    <a:pt x="479" y="76"/>
                    <a:pt x="460" y="73"/>
                  </a:cubicBezTo>
                  <a:cubicBezTo>
                    <a:pt x="445" y="1"/>
                    <a:pt x="445" y="1"/>
                    <a:pt x="445" y="1"/>
                  </a:cubicBezTo>
                  <a:cubicBezTo>
                    <a:pt x="435" y="0"/>
                    <a:pt x="425" y="0"/>
                    <a:pt x="416" y="0"/>
                  </a:cubicBezTo>
                  <a:cubicBezTo>
                    <a:pt x="406" y="0"/>
                    <a:pt x="396" y="0"/>
                    <a:pt x="386" y="1"/>
                  </a:cubicBezTo>
                  <a:cubicBezTo>
                    <a:pt x="371" y="73"/>
                    <a:pt x="371" y="73"/>
                    <a:pt x="371" y="73"/>
                  </a:cubicBezTo>
                  <a:cubicBezTo>
                    <a:pt x="352" y="76"/>
                    <a:pt x="333" y="80"/>
                    <a:pt x="314" y="86"/>
                  </a:cubicBezTo>
                  <a:cubicBezTo>
                    <a:pt x="271" y="26"/>
                    <a:pt x="271" y="26"/>
                    <a:pt x="271" y="26"/>
                  </a:cubicBezTo>
                  <a:cubicBezTo>
                    <a:pt x="253" y="32"/>
                    <a:pt x="235" y="40"/>
                    <a:pt x="218" y="50"/>
                  </a:cubicBezTo>
                  <a:cubicBezTo>
                    <a:pt x="234" y="122"/>
                    <a:pt x="234" y="122"/>
                    <a:pt x="234" y="122"/>
                  </a:cubicBezTo>
                  <a:cubicBezTo>
                    <a:pt x="217" y="133"/>
                    <a:pt x="202" y="144"/>
                    <a:pt x="187" y="157"/>
                  </a:cubicBezTo>
                  <a:cubicBezTo>
                    <a:pt x="124" y="119"/>
                    <a:pt x="124" y="119"/>
                    <a:pt x="124" y="119"/>
                  </a:cubicBezTo>
                  <a:cubicBezTo>
                    <a:pt x="110" y="133"/>
                    <a:pt x="97" y="148"/>
                    <a:pt x="84" y="164"/>
                  </a:cubicBezTo>
                  <a:cubicBezTo>
                    <a:pt x="129" y="224"/>
                    <a:pt x="129" y="224"/>
                    <a:pt x="129" y="224"/>
                  </a:cubicBezTo>
                  <a:cubicBezTo>
                    <a:pt x="118" y="239"/>
                    <a:pt x="109" y="256"/>
                    <a:pt x="101" y="273"/>
                  </a:cubicBezTo>
                  <a:cubicBezTo>
                    <a:pt x="28" y="264"/>
                    <a:pt x="28" y="264"/>
                    <a:pt x="28" y="264"/>
                  </a:cubicBezTo>
                  <a:cubicBezTo>
                    <a:pt x="21" y="283"/>
                    <a:pt x="15" y="302"/>
                    <a:pt x="10" y="322"/>
                  </a:cubicBezTo>
                  <a:cubicBezTo>
                    <a:pt x="75" y="359"/>
                    <a:pt x="75" y="359"/>
                    <a:pt x="75" y="359"/>
                  </a:cubicBezTo>
                  <a:cubicBezTo>
                    <a:pt x="72" y="376"/>
                    <a:pt x="71" y="394"/>
                    <a:pt x="70" y="413"/>
                  </a:cubicBezTo>
                  <a:cubicBezTo>
                    <a:pt x="0" y="435"/>
                    <a:pt x="0" y="435"/>
                    <a:pt x="0" y="435"/>
                  </a:cubicBezTo>
                  <a:cubicBezTo>
                    <a:pt x="1" y="456"/>
                    <a:pt x="3" y="476"/>
                    <a:pt x="7" y="496"/>
                  </a:cubicBezTo>
                  <a:cubicBezTo>
                    <a:pt x="82" y="503"/>
                    <a:pt x="82" y="503"/>
                    <a:pt x="82" y="503"/>
                  </a:cubicBezTo>
                  <a:cubicBezTo>
                    <a:pt x="86" y="520"/>
                    <a:pt x="92" y="536"/>
                    <a:pt x="98" y="552"/>
                  </a:cubicBezTo>
                  <a:cubicBezTo>
                    <a:pt x="43" y="601"/>
                    <a:pt x="43" y="601"/>
                    <a:pt x="43" y="601"/>
                  </a:cubicBezTo>
                  <a:cubicBezTo>
                    <a:pt x="52" y="620"/>
                    <a:pt x="63" y="638"/>
                    <a:pt x="75" y="655"/>
                  </a:cubicBezTo>
                  <a:cubicBezTo>
                    <a:pt x="146" y="631"/>
                    <a:pt x="146" y="631"/>
                    <a:pt x="146" y="631"/>
                  </a:cubicBezTo>
                  <a:cubicBezTo>
                    <a:pt x="156" y="644"/>
                    <a:pt x="168" y="656"/>
                    <a:pt x="180" y="668"/>
                  </a:cubicBezTo>
                  <a:cubicBezTo>
                    <a:pt x="149" y="735"/>
                    <a:pt x="149" y="735"/>
                    <a:pt x="149" y="735"/>
                  </a:cubicBezTo>
                  <a:cubicBezTo>
                    <a:pt x="165" y="749"/>
                    <a:pt x="182" y="761"/>
                    <a:pt x="200" y="772"/>
                  </a:cubicBezTo>
                  <a:cubicBezTo>
                    <a:pt x="255" y="721"/>
                    <a:pt x="255" y="721"/>
                    <a:pt x="255" y="721"/>
                  </a:cubicBezTo>
                  <a:cubicBezTo>
                    <a:pt x="270" y="729"/>
                    <a:pt x="285" y="736"/>
                    <a:pt x="300" y="741"/>
                  </a:cubicBezTo>
                  <a:cubicBezTo>
                    <a:pt x="299" y="815"/>
                    <a:pt x="299" y="815"/>
                    <a:pt x="299" y="815"/>
                  </a:cubicBezTo>
                  <a:cubicBezTo>
                    <a:pt x="320" y="821"/>
                    <a:pt x="340" y="825"/>
                    <a:pt x="362" y="828"/>
                  </a:cubicBezTo>
                  <a:cubicBezTo>
                    <a:pt x="391" y="760"/>
                    <a:pt x="391" y="760"/>
                    <a:pt x="391" y="760"/>
                  </a:cubicBezTo>
                  <a:cubicBezTo>
                    <a:pt x="399" y="761"/>
                    <a:pt x="407" y="761"/>
                    <a:pt x="416" y="761"/>
                  </a:cubicBezTo>
                  <a:cubicBezTo>
                    <a:pt x="424" y="761"/>
                    <a:pt x="432" y="761"/>
                    <a:pt x="440" y="760"/>
                  </a:cubicBezTo>
                  <a:cubicBezTo>
                    <a:pt x="469" y="828"/>
                    <a:pt x="469" y="828"/>
                    <a:pt x="469" y="828"/>
                  </a:cubicBezTo>
                  <a:cubicBezTo>
                    <a:pt x="491" y="825"/>
                    <a:pt x="511" y="821"/>
                    <a:pt x="532" y="815"/>
                  </a:cubicBezTo>
                  <a:cubicBezTo>
                    <a:pt x="531" y="741"/>
                    <a:pt x="531" y="741"/>
                    <a:pt x="531" y="741"/>
                  </a:cubicBezTo>
                  <a:cubicBezTo>
                    <a:pt x="546" y="736"/>
                    <a:pt x="561" y="729"/>
                    <a:pt x="576" y="721"/>
                  </a:cubicBezTo>
                  <a:cubicBezTo>
                    <a:pt x="631" y="772"/>
                    <a:pt x="631" y="772"/>
                    <a:pt x="631" y="772"/>
                  </a:cubicBezTo>
                  <a:cubicBezTo>
                    <a:pt x="649" y="761"/>
                    <a:pt x="666" y="749"/>
                    <a:pt x="682" y="735"/>
                  </a:cubicBezTo>
                  <a:cubicBezTo>
                    <a:pt x="651" y="668"/>
                    <a:pt x="651" y="668"/>
                    <a:pt x="651" y="668"/>
                  </a:cubicBezTo>
                  <a:cubicBezTo>
                    <a:pt x="663" y="656"/>
                    <a:pt x="675" y="644"/>
                    <a:pt x="685" y="631"/>
                  </a:cubicBezTo>
                  <a:cubicBezTo>
                    <a:pt x="756" y="655"/>
                    <a:pt x="756" y="655"/>
                    <a:pt x="756" y="655"/>
                  </a:cubicBezTo>
                  <a:cubicBezTo>
                    <a:pt x="768" y="638"/>
                    <a:pt x="779" y="620"/>
                    <a:pt x="788" y="601"/>
                  </a:cubicBezTo>
                  <a:cubicBezTo>
                    <a:pt x="733" y="552"/>
                    <a:pt x="733" y="552"/>
                    <a:pt x="733" y="552"/>
                  </a:cubicBezTo>
                  <a:cubicBezTo>
                    <a:pt x="739" y="536"/>
                    <a:pt x="745" y="520"/>
                    <a:pt x="749" y="503"/>
                  </a:cubicBezTo>
                  <a:lnTo>
                    <a:pt x="824" y="496"/>
                  </a:lnTo>
                  <a:close/>
                  <a:moveTo>
                    <a:pt x="416" y="692"/>
                  </a:moveTo>
                  <a:cubicBezTo>
                    <a:pt x="262" y="692"/>
                    <a:pt x="138" y="567"/>
                    <a:pt x="138" y="414"/>
                  </a:cubicBezTo>
                  <a:cubicBezTo>
                    <a:pt x="138" y="261"/>
                    <a:pt x="262" y="136"/>
                    <a:pt x="416" y="136"/>
                  </a:cubicBezTo>
                  <a:cubicBezTo>
                    <a:pt x="569" y="136"/>
                    <a:pt x="693" y="261"/>
                    <a:pt x="693" y="414"/>
                  </a:cubicBezTo>
                  <a:cubicBezTo>
                    <a:pt x="693" y="567"/>
                    <a:pt x="569" y="692"/>
                    <a:pt x="416" y="69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1" name="Google Shape;521;p40"/>
            <p:cNvSpPr/>
            <p:nvPr/>
          </p:nvSpPr>
          <p:spPr>
            <a:xfrm>
              <a:off x="6729141" y="2659063"/>
              <a:ext cx="221873" cy="178689"/>
            </a:xfrm>
            <a:custGeom>
              <a:rect b="b" l="l" r="r" t="t"/>
              <a:pathLst>
                <a:path extrusionOk="0" h="96" w="119">
                  <a:moveTo>
                    <a:pt x="3" y="0"/>
                  </a:moveTo>
                  <a:cubicBezTo>
                    <a:pt x="0" y="4"/>
                    <a:pt x="0" y="4"/>
                    <a:pt x="0" y="4"/>
                  </a:cubicBezTo>
                  <a:cubicBezTo>
                    <a:pt x="11" y="19"/>
                    <a:pt x="20" y="36"/>
                    <a:pt x="28" y="53"/>
                  </a:cubicBezTo>
                  <a:cubicBezTo>
                    <a:pt x="101" y="44"/>
                    <a:pt x="101" y="44"/>
                    <a:pt x="101" y="44"/>
                  </a:cubicBezTo>
                  <a:cubicBezTo>
                    <a:pt x="108" y="61"/>
                    <a:pt x="113" y="78"/>
                    <a:pt x="117" y="96"/>
                  </a:cubicBezTo>
                  <a:cubicBezTo>
                    <a:pt x="119" y="95"/>
                    <a:pt x="119" y="95"/>
                    <a:pt x="119" y="95"/>
                  </a:cubicBezTo>
                  <a:cubicBezTo>
                    <a:pt x="114" y="75"/>
                    <a:pt x="108" y="56"/>
                    <a:pt x="101" y="37"/>
                  </a:cubicBezTo>
                  <a:cubicBezTo>
                    <a:pt x="28" y="46"/>
                    <a:pt x="28" y="46"/>
                    <a:pt x="28" y="46"/>
                  </a:cubicBezTo>
                  <a:cubicBezTo>
                    <a:pt x="20" y="30"/>
                    <a:pt x="12" y="15"/>
                    <a:pt x="3"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2" name="Google Shape;522;p40"/>
            <p:cNvSpPr/>
            <p:nvPr/>
          </p:nvSpPr>
          <p:spPr>
            <a:xfrm>
              <a:off x="5676362" y="3011974"/>
              <a:ext cx="1036398" cy="525645"/>
            </a:xfrm>
            <a:custGeom>
              <a:rect b="b" l="l" r="r" t="t"/>
              <a:pathLst>
                <a:path extrusionOk="0" h="282" w="555">
                  <a:moveTo>
                    <a:pt x="555" y="0"/>
                  </a:moveTo>
                  <a:cubicBezTo>
                    <a:pt x="553" y="152"/>
                    <a:pt x="430" y="275"/>
                    <a:pt x="278" y="275"/>
                  </a:cubicBezTo>
                  <a:cubicBezTo>
                    <a:pt x="125" y="275"/>
                    <a:pt x="2" y="152"/>
                    <a:pt x="0" y="0"/>
                  </a:cubicBezTo>
                  <a:cubicBezTo>
                    <a:pt x="0" y="2"/>
                    <a:pt x="0" y="3"/>
                    <a:pt x="0" y="4"/>
                  </a:cubicBezTo>
                  <a:cubicBezTo>
                    <a:pt x="0" y="157"/>
                    <a:pt x="124" y="282"/>
                    <a:pt x="278" y="282"/>
                  </a:cubicBezTo>
                  <a:cubicBezTo>
                    <a:pt x="431" y="282"/>
                    <a:pt x="555" y="157"/>
                    <a:pt x="555" y="4"/>
                  </a:cubicBezTo>
                  <a:cubicBezTo>
                    <a:pt x="555" y="3"/>
                    <a:pt x="555" y="2"/>
                    <a:pt x="555"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3" name="Google Shape;523;p40"/>
            <p:cNvSpPr/>
            <p:nvPr/>
          </p:nvSpPr>
          <p:spPr>
            <a:xfrm>
              <a:off x="5783576" y="2602478"/>
              <a:ext cx="821971" cy="821971"/>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4" name="Google Shape;524;p40"/>
            <p:cNvSpPr/>
            <p:nvPr/>
          </p:nvSpPr>
          <p:spPr>
            <a:xfrm>
              <a:off x="6015145" y="2827361"/>
              <a:ext cx="358831" cy="358804"/>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25" name="Google Shape;525;p40"/>
          <p:cNvGrpSpPr/>
          <p:nvPr/>
        </p:nvGrpSpPr>
        <p:grpSpPr>
          <a:xfrm>
            <a:off x="7169908" y="3932224"/>
            <a:ext cx="1529283" cy="1523327"/>
            <a:chOff x="7169908" y="3932224"/>
            <a:chExt cx="1529283" cy="1523327"/>
          </a:xfrm>
        </p:grpSpPr>
        <p:sp>
          <p:nvSpPr>
            <p:cNvPr id="526" name="Google Shape;526;p40"/>
            <p:cNvSpPr/>
            <p:nvPr/>
          </p:nvSpPr>
          <p:spPr>
            <a:xfrm>
              <a:off x="7169908" y="3932224"/>
              <a:ext cx="1529283" cy="1523327"/>
            </a:xfrm>
            <a:custGeom>
              <a:rect b="b" l="l" r="r" t="t"/>
              <a:pathLst>
                <a:path extrusionOk="0" h="817" w="819">
                  <a:moveTo>
                    <a:pt x="761" y="425"/>
                  </a:moveTo>
                  <a:cubicBezTo>
                    <a:pt x="819" y="409"/>
                    <a:pt x="819" y="409"/>
                    <a:pt x="819" y="409"/>
                  </a:cubicBezTo>
                  <a:cubicBezTo>
                    <a:pt x="819" y="387"/>
                    <a:pt x="818" y="366"/>
                    <a:pt x="814" y="345"/>
                  </a:cubicBezTo>
                  <a:cubicBezTo>
                    <a:pt x="754" y="340"/>
                    <a:pt x="754" y="340"/>
                    <a:pt x="754" y="340"/>
                  </a:cubicBezTo>
                  <a:cubicBezTo>
                    <a:pt x="751" y="325"/>
                    <a:pt x="748" y="311"/>
                    <a:pt x="743" y="297"/>
                  </a:cubicBezTo>
                  <a:cubicBezTo>
                    <a:pt x="791" y="260"/>
                    <a:pt x="791" y="260"/>
                    <a:pt x="791" y="260"/>
                  </a:cubicBezTo>
                  <a:cubicBezTo>
                    <a:pt x="783" y="241"/>
                    <a:pt x="774" y="222"/>
                    <a:pt x="764" y="204"/>
                  </a:cubicBezTo>
                  <a:cubicBezTo>
                    <a:pt x="706" y="220"/>
                    <a:pt x="706" y="220"/>
                    <a:pt x="706" y="220"/>
                  </a:cubicBezTo>
                  <a:cubicBezTo>
                    <a:pt x="698" y="207"/>
                    <a:pt x="688" y="195"/>
                    <a:pt x="678" y="183"/>
                  </a:cubicBezTo>
                  <a:cubicBezTo>
                    <a:pt x="710" y="132"/>
                    <a:pt x="710" y="132"/>
                    <a:pt x="710" y="132"/>
                  </a:cubicBezTo>
                  <a:cubicBezTo>
                    <a:pt x="696" y="116"/>
                    <a:pt x="681" y="102"/>
                    <a:pt x="664" y="89"/>
                  </a:cubicBezTo>
                  <a:cubicBezTo>
                    <a:pt x="617" y="126"/>
                    <a:pt x="617" y="126"/>
                    <a:pt x="617" y="126"/>
                  </a:cubicBezTo>
                  <a:cubicBezTo>
                    <a:pt x="604" y="116"/>
                    <a:pt x="591" y="108"/>
                    <a:pt x="577" y="100"/>
                  </a:cubicBezTo>
                  <a:cubicBezTo>
                    <a:pt x="588" y="41"/>
                    <a:pt x="588" y="41"/>
                    <a:pt x="588" y="41"/>
                  </a:cubicBezTo>
                  <a:cubicBezTo>
                    <a:pt x="569" y="32"/>
                    <a:pt x="550" y="24"/>
                    <a:pt x="530" y="18"/>
                  </a:cubicBezTo>
                  <a:cubicBezTo>
                    <a:pt x="499" y="70"/>
                    <a:pt x="499" y="70"/>
                    <a:pt x="499" y="70"/>
                  </a:cubicBezTo>
                  <a:cubicBezTo>
                    <a:pt x="483" y="66"/>
                    <a:pt x="468" y="63"/>
                    <a:pt x="452" y="61"/>
                  </a:cubicBezTo>
                  <a:cubicBezTo>
                    <a:pt x="441" y="2"/>
                    <a:pt x="441" y="2"/>
                    <a:pt x="441" y="2"/>
                  </a:cubicBezTo>
                  <a:cubicBezTo>
                    <a:pt x="431" y="1"/>
                    <a:pt x="420" y="0"/>
                    <a:pt x="410" y="0"/>
                  </a:cubicBezTo>
                  <a:cubicBezTo>
                    <a:pt x="399" y="0"/>
                    <a:pt x="389" y="1"/>
                    <a:pt x="379" y="2"/>
                  </a:cubicBezTo>
                  <a:cubicBezTo>
                    <a:pt x="368" y="61"/>
                    <a:pt x="368" y="61"/>
                    <a:pt x="368" y="61"/>
                  </a:cubicBezTo>
                  <a:cubicBezTo>
                    <a:pt x="352" y="63"/>
                    <a:pt x="336" y="66"/>
                    <a:pt x="321" y="70"/>
                  </a:cubicBezTo>
                  <a:cubicBezTo>
                    <a:pt x="289" y="18"/>
                    <a:pt x="289" y="18"/>
                    <a:pt x="289" y="18"/>
                  </a:cubicBezTo>
                  <a:cubicBezTo>
                    <a:pt x="269" y="24"/>
                    <a:pt x="250" y="32"/>
                    <a:pt x="231" y="41"/>
                  </a:cubicBezTo>
                  <a:cubicBezTo>
                    <a:pt x="243" y="100"/>
                    <a:pt x="243" y="100"/>
                    <a:pt x="243" y="100"/>
                  </a:cubicBezTo>
                  <a:cubicBezTo>
                    <a:pt x="229" y="108"/>
                    <a:pt x="216" y="116"/>
                    <a:pt x="203" y="126"/>
                  </a:cubicBezTo>
                  <a:cubicBezTo>
                    <a:pt x="155" y="89"/>
                    <a:pt x="155" y="89"/>
                    <a:pt x="155" y="89"/>
                  </a:cubicBezTo>
                  <a:cubicBezTo>
                    <a:pt x="139" y="102"/>
                    <a:pt x="123" y="116"/>
                    <a:pt x="109" y="132"/>
                  </a:cubicBezTo>
                  <a:cubicBezTo>
                    <a:pt x="141" y="183"/>
                    <a:pt x="141" y="183"/>
                    <a:pt x="141" y="183"/>
                  </a:cubicBezTo>
                  <a:cubicBezTo>
                    <a:pt x="131" y="195"/>
                    <a:pt x="122" y="207"/>
                    <a:pt x="114" y="220"/>
                  </a:cubicBezTo>
                  <a:cubicBezTo>
                    <a:pt x="56" y="204"/>
                    <a:pt x="56" y="204"/>
                    <a:pt x="56" y="204"/>
                  </a:cubicBezTo>
                  <a:cubicBezTo>
                    <a:pt x="45" y="222"/>
                    <a:pt x="36" y="241"/>
                    <a:pt x="28" y="260"/>
                  </a:cubicBezTo>
                  <a:cubicBezTo>
                    <a:pt x="77" y="297"/>
                    <a:pt x="77" y="297"/>
                    <a:pt x="77" y="297"/>
                  </a:cubicBezTo>
                  <a:cubicBezTo>
                    <a:pt x="72" y="311"/>
                    <a:pt x="68" y="325"/>
                    <a:pt x="65" y="340"/>
                  </a:cubicBezTo>
                  <a:cubicBezTo>
                    <a:pt x="5" y="345"/>
                    <a:pt x="5" y="345"/>
                    <a:pt x="5" y="345"/>
                  </a:cubicBezTo>
                  <a:cubicBezTo>
                    <a:pt x="2" y="366"/>
                    <a:pt x="0" y="387"/>
                    <a:pt x="0" y="409"/>
                  </a:cubicBezTo>
                  <a:cubicBezTo>
                    <a:pt x="58" y="425"/>
                    <a:pt x="58" y="425"/>
                    <a:pt x="58" y="425"/>
                  </a:cubicBezTo>
                  <a:cubicBezTo>
                    <a:pt x="59" y="440"/>
                    <a:pt x="61" y="455"/>
                    <a:pt x="63" y="469"/>
                  </a:cubicBezTo>
                  <a:cubicBezTo>
                    <a:pt x="9" y="495"/>
                    <a:pt x="9" y="495"/>
                    <a:pt x="9" y="495"/>
                  </a:cubicBezTo>
                  <a:cubicBezTo>
                    <a:pt x="14" y="517"/>
                    <a:pt x="20" y="537"/>
                    <a:pt x="27" y="557"/>
                  </a:cubicBezTo>
                  <a:cubicBezTo>
                    <a:pt x="88" y="551"/>
                    <a:pt x="88" y="551"/>
                    <a:pt x="88" y="551"/>
                  </a:cubicBezTo>
                  <a:cubicBezTo>
                    <a:pt x="93" y="564"/>
                    <a:pt x="100" y="577"/>
                    <a:pt x="107" y="589"/>
                  </a:cubicBezTo>
                  <a:cubicBezTo>
                    <a:pt x="66" y="633"/>
                    <a:pt x="66" y="633"/>
                    <a:pt x="66" y="633"/>
                  </a:cubicBezTo>
                  <a:cubicBezTo>
                    <a:pt x="78" y="652"/>
                    <a:pt x="92" y="669"/>
                    <a:pt x="106" y="685"/>
                  </a:cubicBezTo>
                  <a:cubicBezTo>
                    <a:pt x="160" y="658"/>
                    <a:pt x="160" y="658"/>
                    <a:pt x="160" y="658"/>
                  </a:cubicBezTo>
                  <a:cubicBezTo>
                    <a:pt x="170" y="668"/>
                    <a:pt x="180" y="677"/>
                    <a:pt x="191" y="685"/>
                  </a:cubicBezTo>
                  <a:cubicBezTo>
                    <a:pt x="169" y="741"/>
                    <a:pt x="169" y="741"/>
                    <a:pt x="169" y="741"/>
                  </a:cubicBezTo>
                  <a:cubicBezTo>
                    <a:pt x="187" y="754"/>
                    <a:pt x="205" y="766"/>
                    <a:pt x="225" y="776"/>
                  </a:cubicBezTo>
                  <a:cubicBezTo>
                    <a:pt x="265" y="731"/>
                    <a:pt x="265" y="731"/>
                    <a:pt x="265" y="731"/>
                  </a:cubicBezTo>
                  <a:cubicBezTo>
                    <a:pt x="278" y="736"/>
                    <a:pt x="291" y="741"/>
                    <a:pt x="304" y="745"/>
                  </a:cubicBezTo>
                  <a:cubicBezTo>
                    <a:pt x="303" y="806"/>
                    <a:pt x="303" y="806"/>
                    <a:pt x="303" y="806"/>
                  </a:cubicBezTo>
                  <a:cubicBezTo>
                    <a:pt x="324" y="811"/>
                    <a:pt x="346" y="815"/>
                    <a:pt x="368" y="817"/>
                  </a:cubicBezTo>
                  <a:cubicBezTo>
                    <a:pt x="389" y="761"/>
                    <a:pt x="389" y="761"/>
                    <a:pt x="389" y="761"/>
                  </a:cubicBezTo>
                  <a:cubicBezTo>
                    <a:pt x="396" y="761"/>
                    <a:pt x="403" y="762"/>
                    <a:pt x="410" y="762"/>
                  </a:cubicBezTo>
                  <a:cubicBezTo>
                    <a:pt x="417" y="762"/>
                    <a:pt x="423" y="761"/>
                    <a:pt x="430" y="761"/>
                  </a:cubicBezTo>
                  <a:cubicBezTo>
                    <a:pt x="451" y="817"/>
                    <a:pt x="451" y="817"/>
                    <a:pt x="451" y="817"/>
                  </a:cubicBezTo>
                  <a:cubicBezTo>
                    <a:pt x="474" y="815"/>
                    <a:pt x="495" y="811"/>
                    <a:pt x="516" y="806"/>
                  </a:cubicBezTo>
                  <a:cubicBezTo>
                    <a:pt x="516" y="745"/>
                    <a:pt x="516" y="745"/>
                    <a:pt x="516" y="745"/>
                  </a:cubicBezTo>
                  <a:cubicBezTo>
                    <a:pt x="529" y="741"/>
                    <a:pt x="542" y="736"/>
                    <a:pt x="554" y="731"/>
                  </a:cubicBezTo>
                  <a:cubicBezTo>
                    <a:pt x="594" y="776"/>
                    <a:pt x="594" y="776"/>
                    <a:pt x="594" y="776"/>
                  </a:cubicBezTo>
                  <a:cubicBezTo>
                    <a:pt x="614" y="766"/>
                    <a:pt x="633" y="754"/>
                    <a:pt x="650" y="741"/>
                  </a:cubicBezTo>
                  <a:cubicBezTo>
                    <a:pt x="628" y="685"/>
                    <a:pt x="628" y="685"/>
                    <a:pt x="628" y="685"/>
                  </a:cubicBezTo>
                  <a:cubicBezTo>
                    <a:pt x="639" y="677"/>
                    <a:pt x="649" y="668"/>
                    <a:pt x="659" y="658"/>
                  </a:cubicBezTo>
                  <a:cubicBezTo>
                    <a:pt x="713" y="685"/>
                    <a:pt x="713" y="685"/>
                    <a:pt x="713" y="685"/>
                  </a:cubicBezTo>
                  <a:cubicBezTo>
                    <a:pt x="728" y="669"/>
                    <a:pt x="741" y="652"/>
                    <a:pt x="753" y="633"/>
                  </a:cubicBezTo>
                  <a:cubicBezTo>
                    <a:pt x="712" y="589"/>
                    <a:pt x="712" y="589"/>
                    <a:pt x="712" y="589"/>
                  </a:cubicBezTo>
                  <a:cubicBezTo>
                    <a:pt x="719" y="577"/>
                    <a:pt x="726" y="564"/>
                    <a:pt x="732" y="551"/>
                  </a:cubicBezTo>
                  <a:cubicBezTo>
                    <a:pt x="792" y="557"/>
                    <a:pt x="792" y="557"/>
                    <a:pt x="792" y="557"/>
                  </a:cubicBezTo>
                  <a:cubicBezTo>
                    <a:pt x="800" y="537"/>
                    <a:pt x="806" y="517"/>
                    <a:pt x="810" y="495"/>
                  </a:cubicBezTo>
                  <a:cubicBezTo>
                    <a:pt x="756" y="469"/>
                    <a:pt x="756" y="469"/>
                    <a:pt x="756" y="469"/>
                  </a:cubicBezTo>
                  <a:cubicBezTo>
                    <a:pt x="759" y="455"/>
                    <a:pt x="760" y="440"/>
                    <a:pt x="761" y="425"/>
                  </a:cubicBezTo>
                  <a:close/>
                  <a:moveTo>
                    <a:pt x="410" y="704"/>
                  </a:moveTo>
                  <a:cubicBezTo>
                    <a:pt x="247" y="704"/>
                    <a:pt x="114" y="572"/>
                    <a:pt x="114" y="409"/>
                  </a:cubicBezTo>
                  <a:cubicBezTo>
                    <a:pt x="114" y="246"/>
                    <a:pt x="247" y="114"/>
                    <a:pt x="410" y="114"/>
                  </a:cubicBezTo>
                  <a:cubicBezTo>
                    <a:pt x="573" y="114"/>
                    <a:pt x="705" y="246"/>
                    <a:pt x="705" y="409"/>
                  </a:cubicBezTo>
                  <a:cubicBezTo>
                    <a:pt x="705" y="572"/>
                    <a:pt x="573" y="704"/>
                    <a:pt x="410" y="70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7" name="Google Shape;527;p40"/>
            <p:cNvSpPr/>
            <p:nvPr/>
          </p:nvSpPr>
          <p:spPr>
            <a:xfrm>
              <a:off x="7382845" y="4699099"/>
              <a:ext cx="1103407" cy="558404"/>
            </a:xfrm>
            <a:custGeom>
              <a:rect b="b" l="l" r="r" t="t"/>
              <a:pathLst>
                <a:path extrusionOk="0" h="299" w="591">
                  <a:moveTo>
                    <a:pt x="591" y="0"/>
                  </a:moveTo>
                  <a:cubicBezTo>
                    <a:pt x="589" y="162"/>
                    <a:pt x="458" y="292"/>
                    <a:pt x="296" y="292"/>
                  </a:cubicBezTo>
                  <a:cubicBezTo>
                    <a:pt x="134" y="292"/>
                    <a:pt x="2" y="162"/>
                    <a:pt x="0" y="0"/>
                  </a:cubicBezTo>
                  <a:cubicBezTo>
                    <a:pt x="0" y="2"/>
                    <a:pt x="0" y="3"/>
                    <a:pt x="0" y="4"/>
                  </a:cubicBezTo>
                  <a:cubicBezTo>
                    <a:pt x="0" y="167"/>
                    <a:pt x="133" y="299"/>
                    <a:pt x="296" y="299"/>
                  </a:cubicBezTo>
                  <a:cubicBezTo>
                    <a:pt x="459" y="299"/>
                    <a:pt x="591" y="167"/>
                    <a:pt x="591" y="4"/>
                  </a:cubicBezTo>
                  <a:cubicBezTo>
                    <a:pt x="591" y="3"/>
                    <a:pt x="591" y="2"/>
                    <a:pt x="591"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8" name="Google Shape;528;p40"/>
            <p:cNvSpPr/>
            <p:nvPr/>
          </p:nvSpPr>
          <p:spPr>
            <a:xfrm>
              <a:off x="7485592" y="4247909"/>
              <a:ext cx="897914" cy="897914"/>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9" name="Google Shape;529;p40"/>
            <p:cNvSpPr/>
            <p:nvPr/>
          </p:nvSpPr>
          <p:spPr>
            <a:xfrm>
              <a:off x="7746034" y="4510598"/>
              <a:ext cx="377030" cy="377002"/>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sp>
        <p:nvSpPr>
          <p:cNvPr id="534" name="Google Shape;534;p41"/>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535" name="Google Shape;535;p41"/>
          <p:cNvGrpSpPr/>
          <p:nvPr/>
        </p:nvGrpSpPr>
        <p:grpSpPr>
          <a:xfrm>
            <a:off x="1079088" y="2501420"/>
            <a:ext cx="1800493" cy="1399964"/>
            <a:chOff x="1079088" y="2501420"/>
            <a:chExt cx="1800493" cy="1399964"/>
          </a:xfrm>
        </p:grpSpPr>
        <p:sp>
          <p:nvSpPr>
            <p:cNvPr id="536" name="Google Shape;536;p41"/>
            <p:cNvSpPr txBox="1"/>
            <p:nvPr/>
          </p:nvSpPr>
          <p:spPr>
            <a:xfrm>
              <a:off x="1079088" y="3051398"/>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37" name="Google Shape;537;p41"/>
            <p:cNvSpPr txBox="1"/>
            <p:nvPr/>
          </p:nvSpPr>
          <p:spPr>
            <a:xfrm>
              <a:off x="1079088" y="3357068"/>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38" name="Google Shape;538;p41"/>
            <p:cNvSpPr/>
            <p:nvPr/>
          </p:nvSpPr>
          <p:spPr>
            <a:xfrm>
              <a:off x="1170199" y="2501420"/>
              <a:ext cx="418376" cy="41837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1</a:t>
              </a:r>
              <a:endParaRPr/>
            </a:p>
          </p:txBody>
        </p:sp>
      </p:grpSp>
      <p:grpSp>
        <p:nvGrpSpPr>
          <p:cNvPr id="539" name="Google Shape;539;p41"/>
          <p:cNvGrpSpPr/>
          <p:nvPr/>
        </p:nvGrpSpPr>
        <p:grpSpPr>
          <a:xfrm>
            <a:off x="1079088" y="4460091"/>
            <a:ext cx="1800493" cy="1399964"/>
            <a:chOff x="1079088" y="4460091"/>
            <a:chExt cx="1800493" cy="1399964"/>
          </a:xfrm>
        </p:grpSpPr>
        <p:sp>
          <p:nvSpPr>
            <p:cNvPr id="540" name="Google Shape;540;p41"/>
            <p:cNvSpPr txBox="1"/>
            <p:nvPr/>
          </p:nvSpPr>
          <p:spPr>
            <a:xfrm>
              <a:off x="1079088" y="5010069"/>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1" name="Google Shape;541;p41"/>
            <p:cNvSpPr txBox="1"/>
            <p:nvPr/>
          </p:nvSpPr>
          <p:spPr>
            <a:xfrm>
              <a:off x="1079088" y="5315739"/>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42" name="Google Shape;542;p41"/>
            <p:cNvSpPr/>
            <p:nvPr/>
          </p:nvSpPr>
          <p:spPr>
            <a:xfrm>
              <a:off x="1170199" y="4460091"/>
              <a:ext cx="418376" cy="41837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3</a:t>
              </a:r>
              <a:endParaRPr/>
            </a:p>
          </p:txBody>
        </p:sp>
      </p:grpSp>
      <p:grpSp>
        <p:nvGrpSpPr>
          <p:cNvPr id="543" name="Google Shape;543;p41"/>
          <p:cNvGrpSpPr/>
          <p:nvPr/>
        </p:nvGrpSpPr>
        <p:grpSpPr>
          <a:xfrm>
            <a:off x="3906168" y="2501420"/>
            <a:ext cx="1800493" cy="1399964"/>
            <a:chOff x="3906168" y="2501420"/>
            <a:chExt cx="1800493" cy="1399964"/>
          </a:xfrm>
        </p:grpSpPr>
        <p:sp>
          <p:nvSpPr>
            <p:cNvPr id="544" name="Google Shape;544;p41"/>
            <p:cNvSpPr txBox="1"/>
            <p:nvPr/>
          </p:nvSpPr>
          <p:spPr>
            <a:xfrm>
              <a:off x="3906168" y="3051398"/>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5" name="Google Shape;545;p41"/>
            <p:cNvSpPr txBox="1"/>
            <p:nvPr/>
          </p:nvSpPr>
          <p:spPr>
            <a:xfrm>
              <a:off x="3906168" y="3357068"/>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46" name="Google Shape;546;p41"/>
            <p:cNvSpPr/>
            <p:nvPr/>
          </p:nvSpPr>
          <p:spPr>
            <a:xfrm>
              <a:off x="3997279" y="2501420"/>
              <a:ext cx="418376" cy="41837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2</a:t>
              </a:r>
              <a:endParaRPr/>
            </a:p>
          </p:txBody>
        </p:sp>
      </p:grpSp>
      <p:grpSp>
        <p:nvGrpSpPr>
          <p:cNvPr id="547" name="Google Shape;547;p41"/>
          <p:cNvGrpSpPr/>
          <p:nvPr/>
        </p:nvGrpSpPr>
        <p:grpSpPr>
          <a:xfrm>
            <a:off x="3906168" y="4460091"/>
            <a:ext cx="1800493" cy="1399964"/>
            <a:chOff x="3906168" y="4460091"/>
            <a:chExt cx="1800493" cy="1399964"/>
          </a:xfrm>
        </p:grpSpPr>
        <p:sp>
          <p:nvSpPr>
            <p:cNvPr id="548" name="Google Shape;548;p41"/>
            <p:cNvSpPr txBox="1"/>
            <p:nvPr/>
          </p:nvSpPr>
          <p:spPr>
            <a:xfrm>
              <a:off x="3906168" y="5010069"/>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9" name="Google Shape;549;p41"/>
            <p:cNvSpPr txBox="1"/>
            <p:nvPr/>
          </p:nvSpPr>
          <p:spPr>
            <a:xfrm>
              <a:off x="3906168" y="5315739"/>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50" name="Google Shape;550;p41"/>
            <p:cNvSpPr/>
            <p:nvPr/>
          </p:nvSpPr>
          <p:spPr>
            <a:xfrm>
              <a:off x="3997279" y="4460091"/>
              <a:ext cx="418376" cy="41837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4</a:t>
              </a:r>
              <a:endParaRPr/>
            </a:p>
          </p:txBody>
        </p:sp>
      </p:grpSp>
      <p:grpSp>
        <p:nvGrpSpPr>
          <p:cNvPr id="551" name="Google Shape;551;p41"/>
          <p:cNvGrpSpPr/>
          <p:nvPr/>
        </p:nvGrpSpPr>
        <p:grpSpPr>
          <a:xfrm>
            <a:off x="6824359" y="2207381"/>
            <a:ext cx="4218899" cy="3783844"/>
            <a:chOff x="6824359" y="2207381"/>
            <a:chExt cx="4218899" cy="3783844"/>
          </a:xfrm>
        </p:grpSpPr>
        <p:sp>
          <p:nvSpPr>
            <p:cNvPr id="552" name="Google Shape;552;p41"/>
            <p:cNvSpPr/>
            <p:nvPr/>
          </p:nvSpPr>
          <p:spPr>
            <a:xfrm>
              <a:off x="7837473" y="2617448"/>
              <a:ext cx="1670364" cy="1480210"/>
            </a:xfrm>
            <a:custGeom>
              <a:rect b="b" l="l" r="r" t="t"/>
              <a:pathLst>
                <a:path extrusionOk="0" h="21600" w="21600">
                  <a:moveTo>
                    <a:pt x="17131" y="0"/>
                  </a:moveTo>
                  <a:lnTo>
                    <a:pt x="4125" y="12945"/>
                  </a:lnTo>
                  <a:lnTo>
                    <a:pt x="0" y="21600"/>
                  </a:lnTo>
                  <a:lnTo>
                    <a:pt x="21600" y="7769"/>
                  </a:lnTo>
                  <a:lnTo>
                    <a:pt x="17131" y="0"/>
                  </a:ln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553" name="Google Shape;553;p41"/>
            <p:cNvSpPr/>
            <p:nvPr/>
          </p:nvSpPr>
          <p:spPr>
            <a:xfrm>
              <a:off x="7330916" y="3495010"/>
              <a:ext cx="2689783" cy="1540982"/>
            </a:xfrm>
            <a:custGeom>
              <a:rect b="b" l="l" r="r" t="t"/>
              <a:pathLst>
                <a:path extrusionOk="0" h="21600" w="21600">
                  <a:moveTo>
                    <a:pt x="19039" y="0"/>
                  </a:moveTo>
                  <a:lnTo>
                    <a:pt x="2561" y="13286"/>
                  </a:lnTo>
                  <a:lnTo>
                    <a:pt x="0" y="21600"/>
                  </a:lnTo>
                  <a:lnTo>
                    <a:pt x="21600" y="8314"/>
                  </a:lnTo>
                  <a:cubicBezTo>
                    <a:pt x="21600" y="8314"/>
                    <a:pt x="19039" y="0"/>
                    <a:pt x="19039" y="0"/>
                  </a:cubicBez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554" name="Google Shape;554;p41"/>
            <p:cNvSpPr/>
            <p:nvPr/>
          </p:nvSpPr>
          <p:spPr>
            <a:xfrm>
              <a:off x="6824359" y="4446554"/>
              <a:ext cx="3709201" cy="1540976"/>
            </a:xfrm>
            <a:custGeom>
              <a:rect b="b" l="l" r="r" t="t"/>
              <a:pathLst>
                <a:path extrusionOk="0" h="21600" w="21600">
                  <a:moveTo>
                    <a:pt x="19743" y="0"/>
                  </a:moveTo>
                  <a:lnTo>
                    <a:pt x="1857" y="13286"/>
                  </a:lnTo>
                  <a:lnTo>
                    <a:pt x="0" y="21600"/>
                  </a:lnTo>
                  <a:lnTo>
                    <a:pt x="21600" y="8314"/>
                  </a:lnTo>
                  <a:cubicBezTo>
                    <a:pt x="21600" y="8314"/>
                    <a:pt x="19743" y="0"/>
                    <a:pt x="19743" y="0"/>
                  </a:cubicBez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grpSp>
          <p:nvGrpSpPr>
            <p:cNvPr id="555" name="Google Shape;555;p41"/>
            <p:cNvGrpSpPr/>
            <p:nvPr/>
          </p:nvGrpSpPr>
          <p:grpSpPr>
            <a:xfrm>
              <a:off x="6824360" y="5398096"/>
              <a:ext cx="4218898" cy="593129"/>
              <a:chOff x="6824360" y="5398096"/>
              <a:chExt cx="4218898" cy="593129"/>
            </a:xfrm>
          </p:grpSpPr>
          <p:sp>
            <p:nvSpPr>
              <p:cNvPr id="556" name="Google Shape;556;p41"/>
              <p:cNvSpPr/>
              <p:nvPr/>
            </p:nvSpPr>
            <p:spPr>
              <a:xfrm>
                <a:off x="6824360" y="5398096"/>
                <a:ext cx="4218898" cy="593129"/>
              </a:xfrm>
              <a:custGeom>
                <a:rect b="b" l="l" r="r" t="t"/>
                <a:pathLst>
                  <a:path extrusionOk="0" h="21600" w="21600">
                    <a:moveTo>
                      <a:pt x="21600" y="21600"/>
                    </a:moveTo>
                    <a:lnTo>
                      <a:pt x="19967" y="0"/>
                    </a:lnTo>
                    <a:lnTo>
                      <a:pt x="1633"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57" name="Google Shape;557;p41"/>
              <p:cNvSpPr/>
              <p:nvPr/>
            </p:nvSpPr>
            <p:spPr>
              <a:xfrm>
                <a:off x="8747959" y="5525182"/>
                <a:ext cx="371698" cy="371671"/>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58" name="Google Shape;558;p41"/>
            <p:cNvGrpSpPr/>
            <p:nvPr/>
          </p:nvGrpSpPr>
          <p:grpSpPr>
            <a:xfrm>
              <a:off x="8344031" y="2207381"/>
              <a:ext cx="1165160" cy="942427"/>
              <a:chOff x="8344031" y="2207381"/>
              <a:chExt cx="1165160" cy="942427"/>
            </a:xfrm>
          </p:grpSpPr>
          <p:sp>
            <p:nvSpPr>
              <p:cNvPr id="559" name="Google Shape;559;p41"/>
              <p:cNvSpPr/>
              <p:nvPr/>
            </p:nvSpPr>
            <p:spPr>
              <a:xfrm>
                <a:off x="8344031" y="2207381"/>
                <a:ext cx="1165160" cy="942427"/>
              </a:xfrm>
              <a:custGeom>
                <a:rect b="b" l="l" r="r" t="t"/>
                <a:pathLst>
                  <a:path extrusionOk="0" h="21600" w="21600">
                    <a:moveTo>
                      <a:pt x="10800" y="0"/>
                    </a:moveTo>
                    <a:lnTo>
                      <a:pt x="21600" y="21600"/>
                    </a:lnTo>
                    <a:lnTo>
                      <a:pt x="0" y="21600"/>
                    </a:lnTo>
                    <a:close/>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0" name="Google Shape;560;p41"/>
              <p:cNvSpPr/>
              <p:nvPr/>
            </p:nvSpPr>
            <p:spPr>
              <a:xfrm>
                <a:off x="8777893" y="2695575"/>
                <a:ext cx="311831" cy="311808"/>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61" name="Google Shape;561;p41"/>
            <p:cNvGrpSpPr/>
            <p:nvPr/>
          </p:nvGrpSpPr>
          <p:grpSpPr>
            <a:xfrm>
              <a:off x="7837474" y="3495010"/>
              <a:ext cx="2180073" cy="593135"/>
              <a:chOff x="7837474" y="3495010"/>
              <a:chExt cx="2180073" cy="593135"/>
            </a:xfrm>
          </p:grpSpPr>
          <p:sp>
            <p:nvSpPr>
              <p:cNvPr id="562" name="Google Shape;562;p41"/>
              <p:cNvSpPr/>
              <p:nvPr/>
            </p:nvSpPr>
            <p:spPr>
              <a:xfrm>
                <a:off x="7837474" y="3495010"/>
                <a:ext cx="2180073" cy="593135"/>
              </a:xfrm>
              <a:custGeom>
                <a:rect b="b" l="l" r="r" t="t"/>
                <a:pathLst>
                  <a:path extrusionOk="0" h="21600" w="21600">
                    <a:moveTo>
                      <a:pt x="3160" y="0"/>
                    </a:moveTo>
                    <a:lnTo>
                      <a:pt x="0" y="21600"/>
                    </a:lnTo>
                    <a:lnTo>
                      <a:pt x="21600" y="21600"/>
                    </a:lnTo>
                    <a:lnTo>
                      <a:pt x="18440" y="0"/>
                    </a:lnTo>
                    <a:cubicBezTo>
                      <a:pt x="18440" y="0"/>
                      <a:pt x="3160" y="0"/>
                      <a:pt x="3160" y="0"/>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3" name="Google Shape;563;p41"/>
              <p:cNvSpPr/>
              <p:nvPr/>
            </p:nvSpPr>
            <p:spPr>
              <a:xfrm>
                <a:off x="8747959" y="3605741"/>
                <a:ext cx="371698" cy="371671"/>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64" name="Google Shape;564;p41"/>
            <p:cNvGrpSpPr/>
            <p:nvPr/>
          </p:nvGrpSpPr>
          <p:grpSpPr>
            <a:xfrm>
              <a:off x="7330918" y="4446553"/>
              <a:ext cx="3199490" cy="593136"/>
              <a:chOff x="7330918" y="4446553"/>
              <a:chExt cx="3199490" cy="593136"/>
            </a:xfrm>
          </p:grpSpPr>
          <p:sp>
            <p:nvSpPr>
              <p:cNvPr id="565" name="Google Shape;565;p41"/>
              <p:cNvSpPr/>
              <p:nvPr/>
            </p:nvSpPr>
            <p:spPr>
              <a:xfrm>
                <a:off x="7330918" y="4446553"/>
                <a:ext cx="3199490" cy="593136"/>
              </a:xfrm>
              <a:custGeom>
                <a:rect b="b" l="l" r="r" t="t"/>
                <a:pathLst>
                  <a:path extrusionOk="0" h="21600" w="21600">
                    <a:moveTo>
                      <a:pt x="2153" y="0"/>
                    </a:moveTo>
                    <a:lnTo>
                      <a:pt x="0" y="21600"/>
                    </a:lnTo>
                    <a:lnTo>
                      <a:pt x="21600" y="21600"/>
                    </a:lnTo>
                    <a:lnTo>
                      <a:pt x="19447" y="0"/>
                    </a:lnTo>
                    <a:cubicBezTo>
                      <a:pt x="19447" y="0"/>
                      <a:pt x="2153" y="0"/>
                      <a:pt x="2153" y="0"/>
                    </a:cubicBezTo>
                    <a:close/>
                  </a:path>
                </a:pathLst>
              </a:custGeom>
              <a:solidFill>
                <a:schemeClr val="accent2"/>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6" name="Google Shape;566;p41"/>
              <p:cNvSpPr/>
              <p:nvPr/>
            </p:nvSpPr>
            <p:spPr>
              <a:xfrm>
                <a:off x="8747959" y="4557285"/>
                <a:ext cx="371698" cy="371671"/>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42"/>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572" name="Google Shape;572;p42"/>
          <p:cNvSpPr/>
          <p:nvPr/>
        </p:nvSpPr>
        <p:spPr>
          <a:xfrm>
            <a:off x="1368115" y="2578100"/>
            <a:ext cx="952501" cy="952500"/>
          </a:xfrm>
          <a:prstGeom prst="ellipse">
            <a:avLst/>
          </a:prstGeom>
          <a:solidFill>
            <a:schemeClr val="accent1"/>
          </a:solidFill>
          <a:ln>
            <a:noFill/>
          </a:ln>
          <a:effectLst>
            <a:outerShdw sx="1000" rotWithShape="0" algn="ctr" sy="1000">
              <a:srgbClr val="000000"/>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3" name="Google Shape;573;p42"/>
          <p:cNvSpPr txBox="1"/>
          <p:nvPr/>
        </p:nvSpPr>
        <p:spPr>
          <a:xfrm>
            <a:off x="615664"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74" name="Google Shape;574;p42"/>
          <p:cNvSpPr txBox="1"/>
          <p:nvPr/>
        </p:nvSpPr>
        <p:spPr>
          <a:xfrm>
            <a:off x="1284116" y="3843503"/>
            <a:ext cx="984629"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Marketing</a:t>
            </a:r>
            <a:endParaRPr/>
          </a:p>
        </p:txBody>
      </p:sp>
      <p:sp>
        <p:nvSpPr>
          <p:cNvPr id="575" name="Google Shape;575;p42"/>
          <p:cNvSpPr/>
          <p:nvPr/>
        </p:nvSpPr>
        <p:spPr>
          <a:xfrm>
            <a:off x="4202538" y="2578100"/>
            <a:ext cx="952501" cy="952500"/>
          </a:xfrm>
          <a:prstGeom prst="ellipse">
            <a:avLst/>
          </a:prstGeom>
          <a:solidFill>
            <a:schemeClr val="accent3"/>
          </a:solidFill>
          <a:ln>
            <a:noFill/>
          </a:ln>
          <a:effectLst>
            <a:outerShdw sx="1000" rotWithShape="0" algn="ctr" sy="1000">
              <a:srgbClr val="000000"/>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6" name="Google Shape;576;p42"/>
          <p:cNvSpPr txBox="1"/>
          <p:nvPr/>
        </p:nvSpPr>
        <p:spPr>
          <a:xfrm>
            <a:off x="3450086"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77" name="Google Shape;577;p42"/>
          <p:cNvSpPr txBox="1"/>
          <p:nvPr/>
        </p:nvSpPr>
        <p:spPr>
          <a:xfrm>
            <a:off x="4232352" y="3843503"/>
            <a:ext cx="779252"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Analysis</a:t>
            </a:r>
            <a:endParaRPr/>
          </a:p>
        </p:txBody>
      </p:sp>
      <p:sp>
        <p:nvSpPr>
          <p:cNvPr id="578" name="Google Shape;578;p42"/>
          <p:cNvSpPr/>
          <p:nvPr/>
        </p:nvSpPr>
        <p:spPr>
          <a:xfrm>
            <a:off x="7036961" y="2578100"/>
            <a:ext cx="952501" cy="952500"/>
          </a:xfrm>
          <a:prstGeom prst="ellipse">
            <a:avLst/>
          </a:pr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9" name="Google Shape;579;p42"/>
          <p:cNvSpPr txBox="1"/>
          <p:nvPr/>
        </p:nvSpPr>
        <p:spPr>
          <a:xfrm>
            <a:off x="6284510"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80" name="Google Shape;580;p42"/>
          <p:cNvSpPr txBox="1"/>
          <p:nvPr/>
        </p:nvSpPr>
        <p:spPr>
          <a:xfrm>
            <a:off x="6922505" y="3843503"/>
            <a:ext cx="1008289"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Consulting</a:t>
            </a:r>
            <a:endParaRPr/>
          </a:p>
        </p:txBody>
      </p:sp>
      <p:sp>
        <p:nvSpPr>
          <p:cNvPr id="581" name="Google Shape;581;p42"/>
          <p:cNvSpPr/>
          <p:nvPr/>
        </p:nvSpPr>
        <p:spPr>
          <a:xfrm>
            <a:off x="9871384" y="2578100"/>
            <a:ext cx="952501" cy="952500"/>
          </a:xfrm>
          <a:prstGeom prst="ellipse">
            <a:avLst/>
          </a:pr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82" name="Google Shape;582;p42"/>
          <p:cNvSpPr txBox="1"/>
          <p:nvPr/>
        </p:nvSpPr>
        <p:spPr>
          <a:xfrm>
            <a:off x="9118932"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83" name="Google Shape;583;p42"/>
          <p:cNvSpPr txBox="1"/>
          <p:nvPr/>
        </p:nvSpPr>
        <p:spPr>
          <a:xfrm>
            <a:off x="9902801" y="3843503"/>
            <a:ext cx="768287"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Projects</a:t>
            </a:r>
            <a:endParaRPr/>
          </a:p>
        </p:txBody>
      </p:sp>
      <p:sp>
        <p:nvSpPr>
          <p:cNvPr id="584" name="Google Shape;584;p42"/>
          <p:cNvSpPr/>
          <p:nvPr/>
        </p:nvSpPr>
        <p:spPr>
          <a:xfrm>
            <a:off x="1653865" y="2863850"/>
            <a:ext cx="381001" cy="381001"/>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5" name="Google Shape;585;p42"/>
          <p:cNvSpPr/>
          <p:nvPr/>
        </p:nvSpPr>
        <p:spPr>
          <a:xfrm>
            <a:off x="4488288" y="2881162"/>
            <a:ext cx="381001" cy="346377"/>
          </a:xfrm>
          <a:custGeom>
            <a:rect b="b" l="l" r="r" t="t"/>
            <a:pathLst>
              <a:path extrusionOk="0" h="21600" w="2160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6" name="Google Shape;586;p42"/>
          <p:cNvSpPr/>
          <p:nvPr/>
        </p:nvSpPr>
        <p:spPr>
          <a:xfrm>
            <a:off x="7322711" y="2863850"/>
            <a:ext cx="381001" cy="381001"/>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7" name="Google Shape;587;p42"/>
          <p:cNvSpPr/>
          <p:nvPr/>
        </p:nvSpPr>
        <p:spPr>
          <a:xfrm>
            <a:off x="10157134" y="2898486"/>
            <a:ext cx="381001" cy="311728"/>
          </a:xfrm>
          <a:custGeom>
            <a:rect b="b" l="l" r="r" t="t"/>
            <a:pathLst>
              <a:path extrusionOk="0" h="21600" w="2160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43"/>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593" name="Google Shape;593;p43"/>
          <p:cNvSpPr/>
          <p:nvPr/>
        </p:nvSpPr>
        <p:spPr>
          <a:xfrm>
            <a:off x="2900362" y="1566639"/>
            <a:ext cx="6554049" cy="4878346"/>
          </a:xfrm>
          <a:custGeom>
            <a:rect b="b" l="l" r="r" t="t"/>
            <a:pathLst>
              <a:path extrusionOk="0" h="120000" w="120000">
                <a:moveTo>
                  <a:pt x="0" y="0"/>
                </a:moveTo>
                <a:lnTo>
                  <a:pt x="120000" y="0"/>
                </a:lnTo>
                <a:lnTo>
                  <a:pt x="120000" y="120000"/>
                </a:lnTo>
                <a:lnTo>
                  <a:pt x="0" y="120000"/>
                </a:lnTo>
                <a:close/>
              </a:path>
              <a:path extrusionOk="0" fill="none" h="120000" w="120000">
                <a:moveTo>
                  <a:pt x="-10000" y="0"/>
                </a:moveTo>
                <a:close/>
                <a:lnTo>
                  <a:pt x="-10000" y="120000"/>
                </a:lnTo>
              </a:path>
              <a:path extrusionOk="0" fill="none" h="120000" w="120000">
                <a:moveTo>
                  <a:pt x="-10000" y="22500"/>
                </a:moveTo>
                <a:lnTo>
                  <a:pt x="-46000" y="135000"/>
                </a:lnTo>
              </a:path>
            </a:pathLst>
          </a:custGeom>
          <a:noFill/>
          <a:ln>
            <a:noFill/>
          </a:ln>
        </p:spPr>
        <p:txBody>
          <a:bodyPr anchorCtr="1" anchor="ctr" bIns="45700" lIns="91425" spcFirstLastPara="1" rIns="91425" wrap="square" tIns="45700">
            <a:noAutofit/>
          </a:bodyPr>
          <a:lstStyle/>
          <a:p>
            <a:pPr indent="0" lvl="1" marL="114300" marR="0" rtl="0" algn="l">
              <a:lnSpc>
                <a:spcPct val="75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grpSp>
        <p:nvGrpSpPr>
          <p:cNvPr id="594" name="Google Shape;594;p43"/>
          <p:cNvGrpSpPr/>
          <p:nvPr/>
        </p:nvGrpSpPr>
        <p:grpSpPr>
          <a:xfrm>
            <a:off x="4912774" y="2893736"/>
            <a:ext cx="2464341" cy="2254222"/>
            <a:chOff x="4912465" y="2893596"/>
            <a:chExt cx="2464983" cy="2254809"/>
          </a:xfrm>
        </p:grpSpPr>
        <p:grpSp>
          <p:nvGrpSpPr>
            <p:cNvPr id="595" name="Google Shape;595;p43"/>
            <p:cNvGrpSpPr/>
            <p:nvPr/>
          </p:nvGrpSpPr>
          <p:grpSpPr>
            <a:xfrm>
              <a:off x="6768693" y="4693585"/>
              <a:ext cx="596162" cy="372249"/>
              <a:chOff x="7507288" y="3873501"/>
              <a:chExt cx="338138" cy="211137"/>
            </a:xfrm>
          </p:grpSpPr>
          <p:sp>
            <p:nvSpPr>
              <p:cNvPr id="596" name="Google Shape;596;p43"/>
              <p:cNvSpPr/>
              <p:nvPr/>
            </p:nvSpPr>
            <p:spPr>
              <a:xfrm>
                <a:off x="7507288" y="3873501"/>
                <a:ext cx="338138" cy="79375"/>
              </a:xfrm>
              <a:custGeom>
                <a:rect b="b" l="l" r="r" t="t"/>
                <a:pathLst>
                  <a:path extrusionOk="0" h="50" w="213">
                    <a:moveTo>
                      <a:pt x="154" y="50"/>
                    </a:moveTo>
                    <a:lnTo>
                      <a:pt x="213" y="50"/>
                    </a:lnTo>
                    <a:lnTo>
                      <a:pt x="170" y="0"/>
                    </a:lnTo>
                    <a:lnTo>
                      <a:pt x="106" y="0"/>
                    </a:lnTo>
                    <a:lnTo>
                      <a:pt x="42" y="0"/>
                    </a:lnTo>
                    <a:lnTo>
                      <a:pt x="0" y="50"/>
                    </a:lnTo>
                    <a:lnTo>
                      <a:pt x="59" y="50"/>
                    </a:lnTo>
                    <a:lnTo>
                      <a:pt x="154" y="5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597" name="Google Shape;597;p43"/>
              <p:cNvSpPr/>
              <p:nvPr/>
            </p:nvSpPr>
            <p:spPr>
              <a:xfrm>
                <a:off x="7507288" y="3978276"/>
                <a:ext cx="338138" cy="38100"/>
              </a:xfrm>
              <a:custGeom>
                <a:rect b="b" l="l" r="r" t="t"/>
                <a:pathLst>
                  <a:path extrusionOk="0" h="24" w="213">
                    <a:moveTo>
                      <a:pt x="21" y="0"/>
                    </a:moveTo>
                    <a:lnTo>
                      <a:pt x="0" y="24"/>
                    </a:lnTo>
                    <a:lnTo>
                      <a:pt x="59" y="24"/>
                    </a:lnTo>
                    <a:lnTo>
                      <a:pt x="154" y="24"/>
                    </a:lnTo>
                    <a:lnTo>
                      <a:pt x="213" y="24"/>
                    </a:lnTo>
                    <a:lnTo>
                      <a:pt x="191" y="0"/>
                    </a:lnTo>
                    <a:lnTo>
                      <a:pt x="21" y="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598" name="Google Shape;598;p43"/>
              <p:cNvSpPr/>
              <p:nvPr/>
            </p:nvSpPr>
            <p:spPr>
              <a:xfrm>
                <a:off x="7507288" y="4043363"/>
                <a:ext cx="338138" cy="41275"/>
              </a:xfrm>
              <a:custGeom>
                <a:rect b="b" l="l" r="r" t="t"/>
                <a:pathLst>
                  <a:path extrusionOk="0" h="26" w="213">
                    <a:moveTo>
                      <a:pt x="21" y="0"/>
                    </a:moveTo>
                    <a:lnTo>
                      <a:pt x="0" y="26"/>
                    </a:lnTo>
                    <a:lnTo>
                      <a:pt x="59" y="26"/>
                    </a:lnTo>
                    <a:lnTo>
                      <a:pt x="154" y="26"/>
                    </a:lnTo>
                    <a:lnTo>
                      <a:pt x="213" y="26"/>
                    </a:lnTo>
                    <a:lnTo>
                      <a:pt x="191" y="0"/>
                    </a:lnTo>
                    <a:lnTo>
                      <a:pt x="21" y="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599" name="Google Shape;599;p43"/>
            <p:cNvGrpSpPr/>
            <p:nvPr/>
          </p:nvGrpSpPr>
          <p:grpSpPr>
            <a:xfrm>
              <a:off x="4912465" y="4611017"/>
              <a:ext cx="752899" cy="537387"/>
              <a:chOff x="5099051" y="4389438"/>
              <a:chExt cx="427038" cy="304801"/>
            </a:xfrm>
          </p:grpSpPr>
          <p:sp>
            <p:nvSpPr>
              <p:cNvPr id="600" name="Google Shape;600;p43"/>
              <p:cNvSpPr/>
              <p:nvPr/>
            </p:nvSpPr>
            <p:spPr>
              <a:xfrm>
                <a:off x="5151438" y="4389438"/>
                <a:ext cx="322263" cy="241300"/>
              </a:xfrm>
              <a:custGeom>
                <a:rect b="b" l="l" r="r" t="t"/>
                <a:pathLst>
                  <a:path extrusionOk="0" h="152" w="203">
                    <a:moveTo>
                      <a:pt x="203" y="0"/>
                    </a:moveTo>
                    <a:lnTo>
                      <a:pt x="0" y="0"/>
                    </a:lnTo>
                    <a:lnTo>
                      <a:pt x="0" y="152"/>
                    </a:lnTo>
                    <a:lnTo>
                      <a:pt x="203" y="152"/>
                    </a:lnTo>
                    <a:lnTo>
                      <a:pt x="203" y="0"/>
                    </a:lnTo>
                    <a:close/>
                    <a:moveTo>
                      <a:pt x="192" y="140"/>
                    </a:moveTo>
                    <a:lnTo>
                      <a:pt x="12" y="140"/>
                    </a:lnTo>
                    <a:lnTo>
                      <a:pt x="12" y="12"/>
                    </a:lnTo>
                    <a:lnTo>
                      <a:pt x="192" y="12"/>
                    </a:lnTo>
                    <a:lnTo>
                      <a:pt x="192" y="14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1" name="Google Shape;601;p43"/>
              <p:cNvSpPr/>
              <p:nvPr/>
            </p:nvSpPr>
            <p:spPr>
              <a:xfrm>
                <a:off x="5099051" y="4641851"/>
                <a:ext cx="427038" cy="52388"/>
              </a:xfrm>
              <a:custGeom>
                <a:rect b="b" l="l" r="r" t="t"/>
                <a:pathLst>
                  <a:path extrusionOk="0" h="14" w="114">
                    <a:moveTo>
                      <a:pt x="100" y="0"/>
                    </a:moveTo>
                    <a:cubicBezTo>
                      <a:pt x="57" y="0"/>
                      <a:pt x="57" y="0"/>
                      <a:pt x="57" y="0"/>
                    </a:cubicBezTo>
                    <a:cubicBezTo>
                      <a:pt x="14" y="0"/>
                      <a:pt x="14" y="0"/>
                      <a:pt x="14" y="0"/>
                    </a:cubicBezTo>
                    <a:cubicBezTo>
                      <a:pt x="0" y="5"/>
                      <a:pt x="0" y="5"/>
                      <a:pt x="0" y="5"/>
                    </a:cubicBezTo>
                    <a:cubicBezTo>
                      <a:pt x="0" y="10"/>
                      <a:pt x="0" y="10"/>
                      <a:pt x="0" y="10"/>
                    </a:cubicBezTo>
                    <a:cubicBezTo>
                      <a:pt x="0" y="10"/>
                      <a:pt x="2" y="14"/>
                      <a:pt x="10" y="14"/>
                    </a:cubicBezTo>
                    <a:cubicBezTo>
                      <a:pt x="18" y="14"/>
                      <a:pt x="41" y="14"/>
                      <a:pt x="41" y="14"/>
                    </a:cubicBezTo>
                    <a:cubicBezTo>
                      <a:pt x="73" y="14"/>
                      <a:pt x="73" y="14"/>
                      <a:pt x="73" y="14"/>
                    </a:cubicBezTo>
                    <a:cubicBezTo>
                      <a:pt x="73" y="14"/>
                      <a:pt x="96" y="14"/>
                      <a:pt x="104" y="14"/>
                    </a:cubicBezTo>
                    <a:cubicBezTo>
                      <a:pt x="112" y="14"/>
                      <a:pt x="114" y="10"/>
                      <a:pt x="114" y="10"/>
                    </a:cubicBezTo>
                    <a:cubicBezTo>
                      <a:pt x="114" y="5"/>
                      <a:pt x="114" y="5"/>
                      <a:pt x="114" y="5"/>
                    </a:cubicBezTo>
                    <a:lnTo>
                      <a:pt x="100" y="0"/>
                    </a:lnTo>
                    <a:close/>
                    <a:moveTo>
                      <a:pt x="64" y="11"/>
                    </a:moveTo>
                    <a:cubicBezTo>
                      <a:pt x="52" y="11"/>
                      <a:pt x="52" y="11"/>
                      <a:pt x="52" y="11"/>
                    </a:cubicBezTo>
                    <a:cubicBezTo>
                      <a:pt x="52" y="11"/>
                      <a:pt x="51" y="10"/>
                      <a:pt x="51" y="10"/>
                    </a:cubicBezTo>
                    <a:cubicBezTo>
                      <a:pt x="51" y="9"/>
                      <a:pt x="51" y="9"/>
                      <a:pt x="52" y="9"/>
                    </a:cubicBezTo>
                    <a:cubicBezTo>
                      <a:pt x="52" y="9"/>
                      <a:pt x="52" y="9"/>
                      <a:pt x="52" y="9"/>
                    </a:cubicBezTo>
                    <a:cubicBezTo>
                      <a:pt x="64" y="9"/>
                      <a:pt x="64" y="9"/>
                      <a:pt x="64" y="9"/>
                    </a:cubicBezTo>
                    <a:cubicBezTo>
                      <a:pt x="64" y="9"/>
                      <a:pt x="65" y="9"/>
                      <a:pt x="65" y="10"/>
                    </a:cubicBezTo>
                    <a:cubicBezTo>
                      <a:pt x="65" y="10"/>
                      <a:pt x="64" y="11"/>
                      <a:pt x="64" y="11"/>
                    </a:cubicBezTo>
                    <a:close/>
                    <a:moveTo>
                      <a:pt x="14" y="3"/>
                    </a:moveTo>
                    <a:cubicBezTo>
                      <a:pt x="17" y="2"/>
                      <a:pt x="17" y="2"/>
                      <a:pt x="17" y="2"/>
                    </a:cubicBezTo>
                    <a:cubicBezTo>
                      <a:pt x="98" y="2"/>
                      <a:pt x="98" y="2"/>
                      <a:pt x="98" y="2"/>
                    </a:cubicBezTo>
                    <a:cubicBezTo>
                      <a:pt x="102" y="3"/>
                      <a:pt x="102" y="3"/>
                      <a:pt x="102" y="3"/>
                    </a:cubicBezTo>
                    <a:lnTo>
                      <a:pt x="14" y="3"/>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602" name="Google Shape;602;p43"/>
            <p:cNvGrpSpPr/>
            <p:nvPr/>
          </p:nvGrpSpPr>
          <p:grpSpPr>
            <a:xfrm>
              <a:off x="6756097" y="3025142"/>
              <a:ext cx="621351" cy="319072"/>
              <a:chOff x="7991476" y="3906838"/>
              <a:chExt cx="352425" cy="180975"/>
            </a:xfrm>
          </p:grpSpPr>
          <p:sp>
            <p:nvSpPr>
              <p:cNvPr id="603" name="Google Shape;603;p43"/>
              <p:cNvSpPr/>
              <p:nvPr/>
            </p:nvSpPr>
            <p:spPr>
              <a:xfrm>
                <a:off x="7991476" y="3906838"/>
                <a:ext cx="352425" cy="180975"/>
              </a:xfrm>
              <a:custGeom>
                <a:rect b="b" l="l" r="r" t="t"/>
                <a:pathLst>
                  <a:path extrusionOk="0" h="48" w="94">
                    <a:moveTo>
                      <a:pt x="88" y="0"/>
                    </a:moveTo>
                    <a:cubicBezTo>
                      <a:pt x="13" y="0"/>
                      <a:pt x="13" y="0"/>
                      <a:pt x="13" y="0"/>
                    </a:cubicBezTo>
                    <a:cubicBezTo>
                      <a:pt x="10" y="0"/>
                      <a:pt x="7" y="2"/>
                      <a:pt x="7" y="5"/>
                    </a:cubicBezTo>
                    <a:cubicBezTo>
                      <a:pt x="7" y="15"/>
                      <a:pt x="7" y="15"/>
                      <a:pt x="7" y="15"/>
                    </a:cubicBezTo>
                    <a:cubicBezTo>
                      <a:pt x="0" y="15"/>
                      <a:pt x="0" y="15"/>
                      <a:pt x="0" y="15"/>
                    </a:cubicBezTo>
                    <a:cubicBezTo>
                      <a:pt x="0" y="33"/>
                      <a:pt x="0" y="33"/>
                      <a:pt x="0" y="33"/>
                    </a:cubicBezTo>
                    <a:cubicBezTo>
                      <a:pt x="7" y="33"/>
                      <a:pt x="7" y="33"/>
                      <a:pt x="7" y="33"/>
                    </a:cubicBezTo>
                    <a:cubicBezTo>
                      <a:pt x="7" y="43"/>
                      <a:pt x="7" y="43"/>
                      <a:pt x="7" y="43"/>
                    </a:cubicBezTo>
                    <a:cubicBezTo>
                      <a:pt x="7" y="46"/>
                      <a:pt x="10" y="48"/>
                      <a:pt x="13" y="48"/>
                    </a:cubicBezTo>
                    <a:cubicBezTo>
                      <a:pt x="88" y="48"/>
                      <a:pt x="88" y="48"/>
                      <a:pt x="88" y="48"/>
                    </a:cubicBezTo>
                    <a:cubicBezTo>
                      <a:pt x="91" y="48"/>
                      <a:pt x="94" y="46"/>
                      <a:pt x="94" y="43"/>
                    </a:cubicBezTo>
                    <a:cubicBezTo>
                      <a:pt x="94" y="5"/>
                      <a:pt x="94" y="5"/>
                      <a:pt x="94" y="5"/>
                    </a:cubicBezTo>
                    <a:cubicBezTo>
                      <a:pt x="94" y="2"/>
                      <a:pt x="91" y="0"/>
                      <a:pt x="88" y="0"/>
                    </a:cubicBezTo>
                    <a:close/>
                    <a:moveTo>
                      <a:pt x="88" y="42"/>
                    </a:moveTo>
                    <a:cubicBezTo>
                      <a:pt x="88" y="43"/>
                      <a:pt x="88" y="43"/>
                      <a:pt x="87" y="43"/>
                    </a:cubicBezTo>
                    <a:cubicBezTo>
                      <a:pt x="13" y="43"/>
                      <a:pt x="13" y="43"/>
                      <a:pt x="13" y="43"/>
                    </a:cubicBezTo>
                    <a:cubicBezTo>
                      <a:pt x="13" y="43"/>
                      <a:pt x="12" y="43"/>
                      <a:pt x="12" y="42"/>
                    </a:cubicBezTo>
                    <a:cubicBezTo>
                      <a:pt x="12" y="5"/>
                      <a:pt x="12" y="5"/>
                      <a:pt x="12" y="5"/>
                    </a:cubicBezTo>
                    <a:cubicBezTo>
                      <a:pt x="12" y="5"/>
                      <a:pt x="13" y="4"/>
                      <a:pt x="13" y="4"/>
                    </a:cubicBezTo>
                    <a:cubicBezTo>
                      <a:pt x="87" y="4"/>
                      <a:pt x="87" y="4"/>
                      <a:pt x="87" y="4"/>
                    </a:cubicBezTo>
                    <a:cubicBezTo>
                      <a:pt x="88" y="4"/>
                      <a:pt x="88" y="5"/>
                      <a:pt x="88" y="5"/>
                    </a:cubicBezTo>
                    <a:lnTo>
                      <a:pt x="88" y="42"/>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4" name="Google Shape;604;p43"/>
              <p:cNvSpPr/>
              <p:nvPr/>
            </p:nvSpPr>
            <p:spPr>
              <a:xfrm>
                <a:off x="8145463" y="3937001"/>
                <a:ext cx="71438" cy="117475"/>
              </a:xfrm>
              <a:prstGeom prst="rect">
                <a:avLst/>
              </a:pr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5" name="Google Shape;605;p43"/>
              <p:cNvSpPr/>
              <p:nvPr/>
            </p:nvSpPr>
            <p:spPr>
              <a:xfrm>
                <a:off x="8231188" y="3937001"/>
                <a:ext cx="71438" cy="117475"/>
              </a:xfrm>
              <a:prstGeom prst="rect">
                <a:avLst/>
              </a:pr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606" name="Google Shape;606;p43"/>
            <p:cNvGrpSpPr/>
            <p:nvPr/>
          </p:nvGrpSpPr>
          <p:grpSpPr>
            <a:xfrm>
              <a:off x="4937656" y="2893596"/>
              <a:ext cx="702519" cy="582167"/>
              <a:chOff x="7964488" y="4356101"/>
              <a:chExt cx="398463" cy="330200"/>
            </a:xfrm>
          </p:grpSpPr>
          <p:sp>
            <p:nvSpPr>
              <p:cNvPr id="607" name="Google Shape;607;p43"/>
              <p:cNvSpPr/>
              <p:nvPr/>
            </p:nvSpPr>
            <p:spPr>
              <a:xfrm>
                <a:off x="8085138" y="4356101"/>
                <a:ext cx="277813" cy="307975"/>
              </a:xfrm>
              <a:custGeom>
                <a:rect b="b" l="l" r="r" t="t"/>
                <a:pathLst>
                  <a:path extrusionOk="0" h="82" w="74">
                    <a:moveTo>
                      <a:pt x="33" y="0"/>
                    </a:moveTo>
                    <a:cubicBezTo>
                      <a:pt x="19" y="0"/>
                      <a:pt x="7" y="6"/>
                      <a:pt x="0" y="14"/>
                    </a:cubicBezTo>
                    <a:cubicBezTo>
                      <a:pt x="1" y="14"/>
                      <a:pt x="2" y="14"/>
                      <a:pt x="3" y="14"/>
                    </a:cubicBezTo>
                    <a:cubicBezTo>
                      <a:pt x="4" y="14"/>
                      <a:pt x="5" y="14"/>
                      <a:pt x="6" y="14"/>
                    </a:cubicBezTo>
                    <a:cubicBezTo>
                      <a:pt x="13" y="8"/>
                      <a:pt x="22" y="4"/>
                      <a:pt x="33" y="4"/>
                    </a:cubicBezTo>
                    <a:cubicBezTo>
                      <a:pt x="53" y="4"/>
                      <a:pt x="69" y="17"/>
                      <a:pt x="69" y="32"/>
                    </a:cubicBezTo>
                    <a:cubicBezTo>
                      <a:pt x="69" y="46"/>
                      <a:pt x="58" y="57"/>
                      <a:pt x="43" y="60"/>
                    </a:cubicBezTo>
                    <a:cubicBezTo>
                      <a:pt x="42" y="61"/>
                      <a:pt x="41" y="63"/>
                      <a:pt x="40" y="64"/>
                    </a:cubicBezTo>
                    <a:cubicBezTo>
                      <a:pt x="42" y="64"/>
                      <a:pt x="45" y="64"/>
                      <a:pt x="47" y="63"/>
                    </a:cubicBezTo>
                    <a:cubicBezTo>
                      <a:pt x="55" y="82"/>
                      <a:pt x="55" y="82"/>
                      <a:pt x="55" y="82"/>
                    </a:cubicBezTo>
                    <a:cubicBezTo>
                      <a:pt x="59" y="82"/>
                      <a:pt x="59" y="82"/>
                      <a:pt x="59" y="82"/>
                    </a:cubicBezTo>
                    <a:cubicBezTo>
                      <a:pt x="59" y="58"/>
                      <a:pt x="59" y="58"/>
                      <a:pt x="59" y="58"/>
                    </a:cubicBezTo>
                    <a:cubicBezTo>
                      <a:pt x="68" y="52"/>
                      <a:pt x="74" y="43"/>
                      <a:pt x="74" y="32"/>
                    </a:cubicBezTo>
                    <a:cubicBezTo>
                      <a:pt x="74" y="15"/>
                      <a:pt x="56" y="0"/>
                      <a:pt x="33" y="0"/>
                    </a:cubicBez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8" name="Google Shape;608;p43"/>
              <p:cNvSpPr/>
              <p:nvPr/>
            </p:nvSpPr>
            <p:spPr>
              <a:xfrm>
                <a:off x="7964488" y="4427538"/>
                <a:ext cx="271463" cy="258763"/>
              </a:xfrm>
              <a:custGeom>
                <a:rect b="b" l="l" r="r" t="t"/>
                <a:pathLst>
                  <a:path extrusionOk="0" h="69" w="72">
                    <a:moveTo>
                      <a:pt x="36" y="0"/>
                    </a:moveTo>
                    <a:cubicBezTo>
                      <a:pt x="16" y="0"/>
                      <a:pt x="0" y="13"/>
                      <a:pt x="0" y="28"/>
                    </a:cubicBezTo>
                    <a:cubicBezTo>
                      <a:pt x="0" y="37"/>
                      <a:pt x="5" y="45"/>
                      <a:pt x="12" y="50"/>
                    </a:cubicBezTo>
                    <a:cubicBezTo>
                      <a:pt x="9" y="69"/>
                      <a:pt x="9" y="69"/>
                      <a:pt x="9" y="69"/>
                    </a:cubicBezTo>
                    <a:cubicBezTo>
                      <a:pt x="12" y="69"/>
                      <a:pt x="12" y="69"/>
                      <a:pt x="12" y="69"/>
                    </a:cubicBezTo>
                    <a:cubicBezTo>
                      <a:pt x="23" y="55"/>
                      <a:pt x="23" y="55"/>
                      <a:pt x="23" y="55"/>
                    </a:cubicBezTo>
                    <a:cubicBezTo>
                      <a:pt x="27" y="57"/>
                      <a:pt x="31" y="57"/>
                      <a:pt x="36" y="57"/>
                    </a:cubicBezTo>
                    <a:cubicBezTo>
                      <a:pt x="56" y="57"/>
                      <a:pt x="72" y="44"/>
                      <a:pt x="72" y="28"/>
                    </a:cubicBezTo>
                    <a:cubicBezTo>
                      <a:pt x="72" y="13"/>
                      <a:pt x="56" y="0"/>
                      <a:pt x="36" y="0"/>
                    </a:cubicBez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sp>
        <p:nvSpPr>
          <p:cNvPr id="609" name="Google Shape;609;p43"/>
          <p:cNvSpPr txBox="1"/>
          <p:nvPr/>
        </p:nvSpPr>
        <p:spPr>
          <a:xfrm>
            <a:off x="8394012" y="1666953"/>
            <a:ext cx="2905080" cy="923318"/>
          </a:xfrm>
          <a:prstGeom prst="rect">
            <a:avLst/>
          </a:prstGeom>
          <a:noFill/>
          <a:ln>
            <a:noFill/>
          </a:ln>
        </p:spPr>
        <p:txBody>
          <a:bodyPr anchorCtr="0" anchor="t" bIns="22850" lIns="45700" spcFirstLastPara="1" rIns="45700" wrap="square" tIns="22850">
            <a:spAutoFit/>
          </a:bodyPr>
          <a:lstStyle/>
          <a:p>
            <a:pPr indent="0" lvl="0" marL="0" marR="0" rtl="0" algn="l">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l">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0" name="Google Shape;610;p43"/>
          <p:cNvSpPr txBox="1"/>
          <p:nvPr/>
        </p:nvSpPr>
        <p:spPr>
          <a:xfrm>
            <a:off x="8394012" y="4967474"/>
            <a:ext cx="2905080" cy="923318"/>
          </a:xfrm>
          <a:prstGeom prst="rect">
            <a:avLst/>
          </a:prstGeom>
          <a:noFill/>
          <a:ln>
            <a:noFill/>
          </a:ln>
        </p:spPr>
        <p:txBody>
          <a:bodyPr anchorCtr="0" anchor="t" bIns="22850" lIns="45700" spcFirstLastPara="1" rIns="45700" wrap="square" tIns="22850">
            <a:spAutoFit/>
          </a:bodyPr>
          <a:lstStyle/>
          <a:p>
            <a:pPr indent="0" lvl="0" marL="0" marR="0" rtl="0" algn="l">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l">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1" name="Google Shape;611;p43"/>
          <p:cNvSpPr txBox="1"/>
          <p:nvPr/>
        </p:nvSpPr>
        <p:spPr>
          <a:xfrm>
            <a:off x="927201" y="1666953"/>
            <a:ext cx="2905080" cy="923318"/>
          </a:xfrm>
          <a:prstGeom prst="rect">
            <a:avLst/>
          </a:prstGeom>
          <a:noFill/>
          <a:ln>
            <a:noFill/>
          </a:ln>
        </p:spPr>
        <p:txBody>
          <a:bodyPr anchorCtr="0" anchor="t" bIns="22850" lIns="45700" spcFirstLastPara="1" rIns="45700" wrap="square" tIns="22850">
            <a:spAutoFit/>
          </a:bodyPr>
          <a:lstStyle/>
          <a:p>
            <a:pPr indent="0" lvl="0" marL="0" marR="0" rtl="0" algn="r">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r">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2" name="Google Shape;612;p43"/>
          <p:cNvSpPr txBox="1"/>
          <p:nvPr/>
        </p:nvSpPr>
        <p:spPr>
          <a:xfrm>
            <a:off x="927201" y="4967474"/>
            <a:ext cx="2905080" cy="923318"/>
          </a:xfrm>
          <a:prstGeom prst="rect">
            <a:avLst/>
          </a:prstGeom>
          <a:noFill/>
          <a:ln>
            <a:noFill/>
          </a:ln>
        </p:spPr>
        <p:txBody>
          <a:bodyPr anchorCtr="0" anchor="t" bIns="22850" lIns="45700" spcFirstLastPara="1" rIns="45700" wrap="square" tIns="22850">
            <a:spAutoFit/>
          </a:bodyPr>
          <a:lstStyle/>
          <a:p>
            <a:pPr indent="0" lvl="0" marL="0" marR="0" rtl="0" algn="r">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r">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sz="1100">
              <a:solidFill>
                <a:srgbClr val="595959"/>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44"/>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618" name="Google Shape;618;p44"/>
          <p:cNvGrpSpPr/>
          <p:nvPr/>
        </p:nvGrpSpPr>
        <p:grpSpPr>
          <a:xfrm>
            <a:off x="6116887" y="2196195"/>
            <a:ext cx="5043052" cy="3155297"/>
            <a:chOff x="12230598" y="4189188"/>
            <a:chExt cx="10086103" cy="6310594"/>
          </a:xfrm>
        </p:grpSpPr>
        <p:grpSp>
          <p:nvGrpSpPr>
            <p:cNvPr id="619" name="Google Shape;619;p44"/>
            <p:cNvGrpSpPr/>
            <p:nvPr/>
          </p:nvGrpSpPr>
          <p:grpSpPr>
            <a:xfrm>
              <a:off x="12279094" y="6656350"/>
              <a:ext cx="9906319" cy="3843432"/>
              <a:chOff x="12279094" y="5486399"/>
              <a:chExt cx="9906319" cy="3843432"/>
            </a:xfrm>
          </p:grpSpPr>
          <p:grpSp>
            <p:nvGrpSpPr>
              <p:cNvPr id="620" name="Google Shape;620;p44"/>
              <p:cNvGrpSpPr/>
              <p:nvPr/>
            </p:nvGrpSpPr>
            <p:grpSpPr>
              <a:xfrm>
                <a:off x="12279096" y="5486399"/>
                <a:ext cx="576195" cy="1499361"/>
                <a:chOff x="3617731" y="1408112"/>
                <a:chExt cx="1045313" cy="2719388"/>
              </a:xfrm>
            </p:grpSpPr>
            <p:sp>
              <p:nvSpPr>
                <p:cNvPr id="621" name="Google Shape;621;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2" name="Google Shape;622;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3" name="Google Shape;623;p44"/>
              <p:cNvGrpSpPr/>
              <p:nvPr/>
            </p:nvGrpSpPr>
            <p:grpSpPr>
              <a:xfrm>
                <a:off x="13039066" y="5486399"/>
                <a:ext cx="576195" cy="1499361"/>
                <a:chOff x="3617731" y="1408112"/>
                <a:chExt cx="1045313" cy="2719388"/>
              </a:xfrm>
            </p:grpSpPr>
            <p:sp>
              <p:nvSpPr>
                <p:cNvPr id="624" name="Google Shape;624;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5" name="Google Shape;625;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6" name="Google Shape;626;p44"/>
              <p:cNvGrpSpPr/>
              <p:nvPr/>
            </p:nvGrpSpPr>
            <p:grpSpPr>
              <a:xfrm>
                <a:off x="13799039" y="5486399"/>
                <a:ext cx="576195" cy="1499361"/>
                <a:chOff x="3617731" y="1408112"/>
                <a:chExt cx="1045313" cy="2719388"/>
              </a:xfrm>
            </p:grpSpPr>
            <p:sp>
              <p:nvSpPr>
                <p:cNvPr id="627" name="Google Shape;627;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8" name="Google Shape;628;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9" name="Google Shape;629;p44"/>
              <p:cNvGrpSpPr/>
              <p:nvPr/>
            </p:nvGrpSpPr>
            <p:grpSpPr>
              <a:xfrm>
                <a:off x="14559009" y="5486399"/>
                <a:ext cx="576195" cy="1499361"/>
                <a:chOff x="3617731" y="1408112"/>
                <a:chExt cx="1045313" cy="2719388"/>
              </a:xfrm>
            </p:grpSpPr>
            <p:sp>
              <p:nvSpPr>
                <p:cNvPr id="630" name="Google Shape;630;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1" name="Google Shape;631;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2" name="Google Shape;632;p44"/>
              <p:cNvGrpSpPr/>
              <p:nvPr/>
            </p:nvGrpSpPr>
            <p:grpSpPr>
              <a:xfrm>
                <a:off x="15318981" y="5486399"/>
                <a:ext cx="576195" cy="1499361"/>
                <a:chOff x="3617731" y="1408112"/>
                <a:chExt cx="1045313" cy="2719388"/>
              </a:xfrm>
            </p:grpSpPr>
            <p:sp>
              <p:nvSpPr>
                <p:cNvPr id="633" name="Google Shape;633;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4" name="Google Shape;634;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5" name="Google Shape;635;p44"/>
              <p:cNvGrpSpPr/>
              <p:nvPr/>
            </p:nvGrpSpPr>
            <p:grpSpPr>
              <a:xfrm>
                <a:off x="16078953" y="5486399"/>
                <a:ext cx="576195" cy="1499361"/>
                <a:chOff x="3617731" y="1408112"/>
                <a:chExt cx="1045313" cy="2719388"/>
              </a:xfrm>
            </p:grpSpPr>
            <p:sp>
              <p:nvSpPr>
                <p:cNvPr id="636" name="Google Shape;636;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7" name="Google Shape;637;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8" name="Google Shape;638;p44"/>
              <p:cNvGrpSpPr/>
              <p:nvPr/>
            </p:nvGrpSpPr>
            <p:grpSpPr>
              <a:xfrm>
                <a:off x="16838924" y="5486399"/>
                <a:ext cx="576195" cy="1499361"/>
                <a:chOff x="3617731" y="1408112"/>
                <a:chExt cx="1045313" cy="2719388"/>
              </a:xfrm>
            </p:grpSpPr>
            <p:sp>
              <p:nvSpPr>
                <p:cNvPr id="639" name="Google Shape;639;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0" name="Google Shape;640;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1" name="Google Shape;641;p44"/>
              <p:cNvGrpSpPr/>
              <p:nvPr/>
            </p:nvGrpSpPr>
            <p:grpSpPr>
              <a:xfrm>
                <a:off x="17598896" y="5486399"/>
                <a:ext cx="576195" cy="1499361"/>
                <a:chOff x="3617731" y="1408112"/>
                <a:chExt cx="1045313" cy="2719388"/>
              </a:xfrm>
            </p:grpSpPr>
            <p:sp>
              <p:nvSpPr>
                <p:cNvPr id="642" name="Google Shape;642;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3" name="Google Shape;643;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4" name="Google Shape;644;p44"/>
              <p:cNvGrpSpPr/>
              <p:nvPr/>
            </p:nvGrpSpPr>
            <p:grpSpPr>
              <a:xfrm>
                <a:off x="18358867" y="5486399"/>
                <a:ext cx="576195" cy="1499361"/>
                <a:chOff x="3617731" y="1408112"/>
                <a:chExt cx="1045313" cy="2719388"/>
              </a:xfrm>
            </p:grpSpPr>
            <p:sp>
              <p:nvSpPr>
                <p:cNvPr id="645" name="Google Shape;645;p44"/>
                <p:cNvSpPr/>
                <p:nvPr/>
              </p:nvSpPr>
              <p:spPr>
                <a:xfrm>
                  <a:off x="3916391" y="1408112"/>
                  <a:ext cx="455849" cy="455851"/>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6" name="Google Shape;646;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7" name="Google Shape;647;p44"/>
              <p:cNvGrpSpPr/>
              <p:nvPr/>
            </p:nvGrpSpPr>
            <p:grpSpPr>
              <a:xfrm>
                <a:off x="19118837" y="5486399"/>
                <a:ext cx="576195" cy="1499361"/>
                <a:chOff x="3617731" y="1408112"/>
                <a:chExt cx="1045313" cy="2719388"/>
              </a:xfrm>
            </p:grpSpPr>
            <p:sp>
              <p:nvSpPr>
                <p:cNvPr id="648" name="Google Shape;648;p44"/>
                <p:cNvSpPr/>
                <p:nvPr/>
              </p:nvSpPr>
              <p:spPr>
                <a:xfrm>
                  <a:off x="3916391" y="1408112"/>
                  <a:ext cx="455849" cy="455851"/>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9" name="Google Shape;649;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0" name="Google Shape;650;p44"/>
              <p:cNvGrpSpPr/>
              <p:nvPr/>
            </p:nvGrpSpPr>
            <p:grpSpPr>
              <a:xfrm>
                <a:off x="12279094" y="7830474"/>
                <a:ext cx="736488" cy="1499357"/>
                <a:chOff x="4752036" y="1408115"/>
                <a:chExt cx="1336114" cy="2719382"/>
              </a:xfrm>
            </p:grpSpPr>
            <p:sp>
              <p:nvSpPr>
                <p:cNvPr id="651" name="Google Shape;651;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2" name="Google Shape;652;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3" name="Google Shape;653;p44"/>
              <p:cNvGrpSpPr/>
              <p:nvPr/>
            </p:nvGrpSpPr>
            <p:grpSpPr>
              <a:xfrm>
                <a:off x="13039066" y="7830474"/>
                <a:ext cx="736488" cy="1499357"/>
                <a:chOff x="4752036" y="1408115"/>
                <a:chExt cx="1336114" cy="2719382"/>
              </a:xfrm>
            </p:grpSpPr>
            <p:sp>
              <p:nvSpPr>
                <p:cNvPr id="654" name="Google Shape;654;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5" name="Google Shape;655;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6" name="Google Shape;656;p44"/>
              <p:cNvGrpSpPr/>
              <p:nvPr/>
            </p:nvGrpSpPr>
            <p:grpSpPr>
              <a:xfrm>
                <a:off x="13799037" y="7830474"/>
                <a:ext cx="736488" cy="1499357"/>
                <a:chOff x="4752036" y="1408115"/>
                <a:chExt cx="1336114" cy="2719382"/>
              </a:xfrm>
            </p:grpSpPr>
            <p:sp>
              <p:nvSpPr>
                <p:cNvPr id="657" name="Google Shape;657;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8" name="Google Shape;658;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9" name="Google Shape;659;p44"/>
              <p:cNvGrpSpPr/>
              <p:nvPr/>
            </p:nvGrpSpPr>
            <p:grpSpPr>
              <a:xfrm>
                <a:off x="14559009" y="7830474"/>
                <a:ext cx="736488" cy="1499357"/>
                <a:chOff x="4752036" y="1408115"/>
                <a:chExt cx="1336114" cy="2719382"/>
              </a:xfrm>
            </p:grpSpPr>
            <p:sp>
              <p:nvSpPr>
                <p:cNvPr id="660" name="Google Shape;660;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1" name="Google Shape;661;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2" name="Google Shape;662;p44"/>
              <p:cNvGrpSpPr/>
              <p:nvPr/>
            </p:nvGrpSpPr>
            <p:grpSpPr>
              <a:xfrm>
                <a:off x="15318979" y="7830474"/>
                <a:ext cx="736488" cy="1499357"/>
                <a:chOff x="4752036" y="1408115"/>
                <a:chExt cx="1336114" cy="2719382"/>
              </a:xfrm>
            </p:grpSpPr>
            <p:sp>
              <p:nvSpPr>
                <p:cNvPr id="663" name="Google Shape;663;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4" name="Google Shape;664;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5" name="Google Shape;665;p44"/>
              <p:cNvGrpSpPr/>
              <p:nvPr/>
            </p:nvGrpSpPr>
            <p:grpSpPr>
              <a:xfrm>
                <a:off x="16078952" y="7830474"/>
                <a:ext cx="736488" cy="1499357"/>
                <a:chOff x="4752036" y="1408115"/>
                <a:chExt cx="1336114" cy="2719382"/>
              </a:xfrm>
            </p:grpSpPr>
            <p:sp>
              <p:nvSpPr>
                <p:cNvPr id="666" name="Google Shape;666;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7" name="Google Shape;667;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8" name="Google Shape;668;p44"/>
              <p:cNvGrpSpPr/>
              <p:nvPr/>
            </p:nvGrpSpPr>
            <p:grpSpPr>
              <a:xfrm>
                <a:off x="16838924" y="7830474"/>
                <a:ext cx="736488" cy="1499357"/>
                <a:chOff x="4752036" y="1408115"/>
                <a:chExt cx="1336114" cy="2719382"/>
              </a:xfrm>
            </p:grpSpPr>
            <p:sp>
              <p:nvSpPr>
                <p:cNvPr id="669" name="Google Shape;669;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0" name="Google Shape;670;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1" name="Google Shape;671;p44"/>
              <p:cNvGrpSpPr/>
              <p:nvPr/>
            </p:nvGrpSpPr>
            <p:grpSpPr>
              <a:xfrm>
                <a:off x="17598894" y="7830474"/>
                <a:ext cx="736488" cy="1499357"/>
                <a:chOff x="4752036" y="1408115"/>
                <a:chExt cx="1336114" cy="2719382"/>
              </a:xfrm>
            </p:grpSpPr>
            <p:sp>
              <p:nvSpPr>
                <p:cNvPr id="672" name="Google Shape;672;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3" name="Google Shape;673;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4" name="Google Shape;674;p44"/>
              <p:cNvGrpSpPr/>
              <p:nvPr/>
            </p:nvGrpSpPr>
            <p:grpSpPr>
              <a:xfrm>
                <a:off x="18358864" y="7830474"/>
                <a:ext cx="736488" cy="1499357"/>
                <a:chOff x="4752036" y="1408115"/>
                <a:chExt cx="1336114" cy="2719382"/>
              </a:xfrm>
            </p:grpSpPr>
            <p:sp>
              <p:nvSpPr>
                <p:cNvPr id="675" name="Google Shape;675;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6" name="Google Shape;676;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7" name="Google Shape;677;p44"/>
              <p:cNvGrpSpPr/>
              <p:nvPr/>
            </p:nvGrpSpPr>
            <p:grpSpPr>
              <a:xfrm>
                <a:off x="19118836" y="7830474"/>
                <a:ext cx="736488" cy="1499357"/>
                <a:chOff x="4752036" y="1408115"/>
                <a:chExt cx="1336114" cy="2719382"/>
              </a:xfrm>
            </p:grpSpPr>
            <p:sp>
              <p:nvSpPr>
                <p:cNvPr id="678" name="Google Shape;678;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9" name="Google Shape;679;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cxnSp>
            <p:nvCxnSpPr>
              <p:cNvPr id="680" name="Google Shape;680;p44"/>
              <p:cNvCxnSpPr/>
              <p:nvPr/>
            </p:nvCxnSpPr>
            <p:spPr>
              <a:xfrm flipH="1" rot="10800000">
                <a:off x="12279096" y="7442546"/>
                <a:ext cx="7576229" cy="12628"/>
              </a:xfrm>
              <a:prstGeom prst="straightConnector1">
                <a:avLst/>
              </a:prstGeom>
              <a:noFill/>
              <a:ln cap="flat" cmpd="sng" w="12700">
                <a:solidFill>
                  <a:schemeClr val="accent1"/>
                </a:solidFill>
                <a:prstDash val="solid"/>
                <a:miter lim="800000"/>
                <a:headEnd len="sm" w="sm" type="none"/>
                <a:tailEnd len="sm" w="sm" type="none"/>
              </a:ln>
            </p:spPr>
          </p:cxnSp>
          <p:sp>
            <p:nvSpPr>
              <p:cNvPr id="681" name="Google Shape;681;p44"/>
              <p:cNvSpPr txBox="1"/>
              <p:nvPr/>
            </p:nvSpPr>
            <p:spPr>
              <a:xfrm>
                <a:off x="20524061" y="5680717"/>
                <a:ext cx="1661352"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Calibri"/>
                    <a:ea typeface="Calibri"/>
                    <a:cs typeface="Calibri"/>
                    <a:sym typeface="Calibri"/>
                  </a:rPr>
                  <a:t>80%</a:t>
                </a:r>
                <a:endParaRPr sz="3600">
                  <a:solidFill>
                    <a:schemeClr val="dk1"/>
                  </a:solidFill>
                  <a:latin typeface="Calibri"/>
                  <a:ea typeface="Calibri"/>
                  <a:cs typeface="Calibri"/>
                  <a:sym typeface="Calibri"/>
                </a:endParaRPr>
              </a:p>
            </p:txBody>
          </p:sp>
          <p:sp>
            <p:nvSpPr>
              <p:cNvPr id="682" name="Google Shape;682;p44"/>
              <p:cNvSpPr txBox="1"/>
              <p:nvPr/>
            </p:nvSpPr>
            <p:spPr>
              <a:xfrm>
                <a:off x="20524056" y="8136707"/>
                <a:ext cx="1661354"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Calibri"/>
                    <a:ea typeface="Calibri"/>
                    <a:cs typeface="Calibri"/>
                    <a:sym typeface="Calibri"/>
                  </a:rPr>
                  <a:t>50%</a:t>
                </a:r>
                <a:endParaRPr sz="3600">
                  <a:solidFill>
                    <a:schemeClr val="dk1"/>
                  </a:solidFill>
                  <a:latin typeface="Calibri"/>
                  <a:ea typeface="Calibri"/>
                  <a:cs typeface="Calibri"/>
                  <a:sym typeface="Calibri"/>
                </a:endParaRPr>
              </a:p>
            </p:txBody>
          </p:sp>
        </p:grpSp>
        <p:sp>
          <p:nvSpPr>
            <p:cNvPr id="683" name="Google Shape;683;p44"/>
            <p:cNvSpPr txBox="1"/>
            <p:nvPr/>
          </p:nvSpPr>
          <p:spPr>
            <a:xfrm>
              <a:off x="12230598" y="4189188"/>
              <a:ext cx="10086103" cy="170816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dk1"/>
                  </a:solidFill>
                  <a:latin typeface="Calibri"/>
                  <a:ea typeface="Calibri"/>
                  <a:cs typeface="Calibri"/>
                  <a:sym typeface="Calibri"/>
                </a:rPr>
                <a:t>Entrepreneurial activities differ substantially depending on the type of organization and creativity. Entrepreneurial activities differ substantially depending on the type of organization and creativity. Entrepreneurial</a:t>
              </a:r>
              <a:endParaRPr/>
            </a:p>
          </p:txBody>
        </p:sp>
      </p:grpSp>
      <p:sp>
        <p:nvSpPr>
          <p:cNvPr id="684" name="Google Shape;684;p44"/>
          <p:cNvSpPr/>
          <p:nvPr/>
        </p:nvSpPr>
        <p:spPr>
          <a:xfrm flipH="1">
            <a:off x="2119542" y="2697348"/>
            <a:ext cx="2658958" cy="2537200"/>
          </a:xfrm>
          <a:prstGeom prst="pie">
            <a:avLst>
              <a:gd fmla="val 2261062" name="adj1"/>
              <a:gd fmla="val 16347059"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1"/>
              </a:solidFill>
              <a:latin typeface="Calibri"/>
              <a:ea typeface="Calibri"/>
              <a:cs typeface="Calibri"/>
              <a:sym typeface="Calibri"/>
            </a:endParaRPr>
          </a:p>
        </p:txBody>
      </p:sp>
      <p:sp>
        <p:nvSpPr>
          <p:cNvPr id="685" name="Google Shape;685;p44"/>
          <p:cNvSpPr/>
          <p:nvPr/>
        </p:nvSpPr>
        <p:spPr>
          <a:xfrm flipH="1" rot="8911458">
            <a:off x="1430015" y="2320524"/>
            <a:ext cx="2658958" cy="2537200"/>
          </a:xfrm>
          <a:prstGeom prst="pie">
            <a:avLst>
              <a:gd fmla="val 3753089" name="adj1"/>
              <a:gd fmla="val 11018106"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9" name="Shape 689"/>
        <p:cNvGrpSpPr/>
        <p:nvPr/>
      </p:nvGrpSpPr>
      <p:grpSpPr>
        <a:xfrm>
          <a:off x="0" y="0"/>
          <a:ext cx="0" cy="0"/>
          <a:chOff x="0" y="0"/>
          <a:chExt cx="0" cy="0"/>
        </a:xfrm>
      </p:grpSpPr>
      <p:sp>
        <p:nvSpPr>
          <p:cNvPr id="690" name="Google Shape;690;p45"/>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pic>
        <p:nvPicPr>
          <p:cNvPr id="691" name="Google Shape;691;p45"/>
          <p:cNvPicPr preferRelativeResize="0"/>
          <p:nvPr/>
        </p:nvPicPr>
        <p:blipFill rotWithShape="1">
          <a:blip r:embed="rId3">
            <a:alphaModFix/>
          </a:blip>
          <a:srcRect b="0" l="0" r="0" t="0"/>
          <a:stretch/>
        </p:blipFill>
        <p:spPr>
          <a:xfrm>
            <a:off x="3591647" y="2039439"/>
            <a:ext cx="2325600" cy="2326343"/>
          </a:xfrm>
          <a:prstGeom prst="rect">
            <a:avLst/>
          </a:prstGeom>
          <a:noFill/>
          <a:ln>
            <a:noFill/>
          </a:ln>
        </p:spPr>
      </p:pic>
      <p:pic>
        <p:nvPicPr>
          <p:cNvPr id="692" name="Google Shape;692;p45"/>
          <p:cNvPicPr preferRelativeResize="0"/>
          <p:nvPr/>
        </p:nvPicPr>
        <p:blipFill rotWithShape="1">
          <a:blip r:embed="rId4">
            <a:alphaModFix/>
          </a:blip>
          <a:srcRect b="0" l="0" r="0" t="0"/>
          <a:stretch/>
        </p:blipFill>
        <p:spPr>
          <a:xfrm>
            <a:off x="6286466" y="2039439"/>
            <a:ext cx="2325600" cy="2326343"/>
          </a:xfrm>
          <a:prstGeom prst="rect">
            <a:avLst/>
          </a:prstGeom>
          <a:noFill/>
          <a:ln>
            <a:noFill/>
          </a:ln>
        </p:spPr>
      </p:pic>
      <p:pic>
        <p:nvPicPr>
          <p:cNvPr id="693" name="Google Shape;693;p45"/>
          <p:cNvPicPr preferRelativeResize="0"/>
          <p:nvPr/>
        </p:nvPicPr>
        <p:blipFill rotWithShape="1">
          <a:blip r:embed="rId5">
            <a:alphaModFix/>
          </a:blip>
          <a:srcRect b="0" l="0" r="0" t="0"/>
          <a:stretch/>
        </p:blipFill>
        <p:spPr>
          <a:xfrm>
            <a:off x="8981286" y="2039439"/>
            <a:ext cx="2325600" cy="2326343"/>
          </a:xfrm>
          <a:prstGeom prst="rect">
            <a:avLst/>
          </a:prstGeom>
          <a:noFill/>
          <a:ln>
            <a:noFill/>
          </a:ln>
        </p:spPr>
      </p:pic>
      <p:pic>
        <p:nvPicPr>
          <p:cNvPr id="694" name="Google Shape;694;p45"/>
          <p:cNvPicPr preferRelativeResize="0"/>
          <p:nvPr/>
        </p:nvPicPr>
        <p:blipFill rotWithShape="1">
          <a:blip r:embed="rId6">
            <a:alphaModFix/>
          </a:blip>
          <a:srcRect b="0" l="0" r="0" t="0"/>
          <a:stretch/>
        </p:blipFill>
        <p:spPr>
          <a:xfrm>
            <a:off x="896828" y="2039439"/>
            <a:ext cx="2325600" cy="2326343"/>
          </a:xfrm>
          <a:prstGeom prst="rect">
            <a:avLst/>
          </a:prstGeom>
          <a:noFill/>
          <a:ln>
            <a:noFill/>
          </a:ln>
        </p:spPr>
      </p:pic>
      <p:sp>
        <p:nvSpPr>
          <p:cNvPr id="695" name="Google Shape;695;p45"/>
          <p:cNvSpPr/>
          <p:nvPr/>
        </p:nvSpPr>
        <p:spPr>
          <a:xfrm>
            <a:off x="852682"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1"/>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6" name="Google Shape;696;p45"/>
          <p:cNvSpPr/>
          <p:nvPr/>
        </p:nvSpPr>
        <p:spPr>
          <a:xfrm>
            <a:off x="3528646"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2"/>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7" name="Google Shape;697;p45"/>
          <p:cNvSpPr/>
          <p:nvPr/>
        </p:nvSpPr>
        <p:spPr>
          <a:xfrm>
            <a:off x="6234256"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3"/>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8" name="Google Shape;698;p45"/>
          <p:cNvSpPr/>
          <p:nvPr/>
        </p:nvSpPr>
        <p:spPr>
          <a:xfrm>
            <a:off x="8925042"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4"/>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9" name="Google Shape;699;p45"/>
          <p:cNvSpPr txBox="1"/>
          <p:nvPr/>
        </p:nvSpPr>
        <p:spPr>
          <a:xfrm>
            <a:off x="9325351"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4"/>
                </a:solidFill>
                <a:latin typeface="Calibri"/>
                <a:ea typeface="Calibri"/>
                <a:cs typeface="Calibri"/>
                <a:sym typeface="Calibri"/>
              </a:rPr>
              <a:t>90%</a:t>
            </a:r>
            <a:endParaRPr/>
          </a:p>
        </p:txBody>
      </p:sp>
      <p:sp>
        <p:nvSpPr>
          <p:cNvPr id="700" name="Google Shape;700;p45"/>
          <p:cNvSpPr txBox="1"/>
          <p:nvPr/>
        </p:nvSpPr>
        <p:spPr>
          <a:xfrm>
            <a:off x="6634564"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3"/>
                </a:solidFill>
                <a:latin typeface="Calibri"/>
                <a:ea typeface="Calibri"/>
                <a:cs typeface="Calibri"/>
                <a:sym typeface="Calibri"/>
              </a:rPr>
              <a:t>50%</a:t>
            </a:r>
            <a:endParaRPr/>
          </a:p>
        </p:txBody>
      </p:sp>
      <p:sp>
        <p:nvSpPr>
          <p:cNvPr id="701" name="Google Shape;701;p45"/>
          <p:cNvSpPr txBox="1"/>
          <p:nvPr/>
        </p:nvSpPr>
        <p:spPr>
          <a:xfrm>
            <a:off x="3928955"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2"/>
                </a:solidFill>
                <a:latin typeface="Calibri"/>
                <a:ea typeface="Calibri"/>
                <a:cs typeface="Calibri"/>
                <a:sym typeface="Calibri"/>
              </a:rPr>
              <a:t>60%</a:t>
            </a:r>
            <a:endParaRPr/>
          </a:p>
        </p:txBody>
      </p:sp>
      <p:sp>
        <p:nvSpPr>
          <p:cNvPr id="702" name="Google Shape;702;p45"/>
          <p:cNvSpPr txBox="1"/>
          <p:nvPr/>
        </p:nvSpPr>
        <p:spPr>
          <a:xfrm>
            <a:off x="1252990"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1"/>
                </a:solidFill>
                <a:latin typeface="Calibri"/>
                <a:ea typeface="Calibri"/>
                <a:cs typeface="Calibri"/>
                <a:sym typeface="Calibri"/>
              </a:rPr>
              <a:t>70%</a:t>
            </a:r>
            <a:endParaRPr/>
          </a:p>
        </p:txBody>
      </p:sp>
      <p:grpSp>
        <p:nvGrpSpPr>
          <p:cNvPr id="703" name="Google Shape;703;p45"/>
          <p:cNvGrpSpPr/>
          <p:nvPr/>
        </p:nvGrpSpPr>
        <p:grpSpPr>
          <a:xfrm>
            <a:off x="9808946" y="2854396"/>
            <a:ext cx="748109" cy="696429"/>
            <a:chOff x="15354300" y="2265363"/>
            <a:chExt cx="2895600" cy="2695575"/>
          </a:xfrm>
        </p:grpSpPr>
        <p:sp>
          <p:nvSpPr>
            <p:cNvPr id="704" name="Google Shape;704;p45"/>
            <p:cNvSpPr/>
            <p:nvPr/>
          </p:nvSpPr>
          <p:spPr>
            <a:xfrm>
              <a:off x="15946438" y="3568701"/>
              <a:ext cx="1711325" cy="1206500"/>
            </a:xfrm>
            <a:custGeom>
              <a:rect b="b" l="l" r="r" t="t"/>
              <a:pathLst>
                <a:path extrusionOk="0" h="1520" w="2156">
                  <a:moveTo>
                    <a:pt x="759" y="937"/>
                  </a:moveTo>
                  <a:lnTo>
                    <a:pt x="739" y="938"/>
                  </a:lnTo>
                  <a:lnTo>
                    <a:pt x="729" y="943"/>
                  </a:lnTo>
                  <a:lnTo>
                    <a:pt x="717" y="953"/>
                  </a:lnTo>
                  <a:lnTo>
                    <a:pt x="703" y="967"/>
                  </a:lnTo>
                  <a:lnTo>
                    <a:pt x="689" y="987"/>
                  </a:lnTo>
                  <a:lnTo>
                    <a:pt x="673" y="1011"/>
                  </a:lnTo>
                  <a:lnTo>
                    <a:pt x="663" y="1022"/>
                  </a:lnTo>
                  <a:lnTo>
                    <a:pt x="651" y="1029"/>
                  </a:lnTo>
                  <a:lnTo>
                    <a:pt x="638" y="1031"/>
                  </a:lnTo>
                  <a:lnTo>
                    <a:pt x="624" y="1029"/>
                  </a:lnTo>
                  <a:lnTo>
                    <a:pt x="611" y="1022"/>
                  </a:lnTo>
                  <a:lnTo>
                    <a:pt x="603" y="1012"/>
                  </a:lnTo>
                  <a:lnTo>
                    <a:pt x="597" y="999"/>
                  </a:lnTo>
                  <a:lnTo>
                    <a:pt x="596" y="985"/>
                  </a:lnTo>
                  <a:lnTo>
                    <a:pt x="596" y="980"/>
                  </a:lnTo>
                  <a:lnTo>
                    <a:pt x="593" y="973"/>
                  </a:lnTo>
                  <a:lnTo>
                    <a:pt x="586" y="964"/>
                  </a:lnTo>
                  <a:lnTo>
                    <a:pt x="576" y="954"/>
                  </a:lnTo>
                  <a:lnTo>
                    <a:pt x="566" y="946"/>
                  </a:lnTo>
                  <a:lnTo>
                    <a:pt x="555" y="941"/>
                  </a:lnTo>
                  <a:lnTo>
                    <a:pt x="545" y="938"/>
                  </a:lnTo>
                  <a:lnTo>
                    <a:pt x="536" y="940"/>
                  </a:lnTo>
                  <a:lnTo>
                    <a:pt x="531" y="945"/>
                  </a:lnTo>
                  <a:lnTo>
                    <a:pt x="461" y="1047"/>
                  </a:lnTo>
                  <a:lnTo>
                    <a:pt x="461" y="1050"/>
                  </a:lnTo>
                  <a:lnTo>
                    <a:pt x="466" y="1057"/>
                  </a:lnTo>
                  <a:lnTo>
                    <a:pt x="472" y="1065"/>
                  </a:lnTo>
                  <a:lnTo>
                    <a:pt x="484" y="1077"/>
                  </a:lnTo>
                  <a:lnTo>
                    <a:pt x="498" y="1084"/>
                  </a:lnTo>
                  <a:lnTo>
                    <a:pt x="512" y="1090"/>
                  </a:lnTo>
                  <a:lnTo>
                    <a:pt x="525" y="1091"/>
                  </a:lnTo>
                  <a:lnTo>
                    <a:pt x="540" y="1089"/>
                  </a:lnTo>
                  <a:lnTo>
                    <a:pt x="551" y="1082"/>
                  </a:lnTo>
                  <a:lnTo>
                    <a:pt x="563" y="1077"/>
                  </a:lnTo>
                  <a:lnTo>
                    <a:pt x="575" y="1074"/>
                  </a:lnTo>
                  <a:lnTo>
                    <a:pt x="588" y="1077"/>
                  </a:lnTo>
                  <a:lnTo>
                    <a:pt x="600" y="1082"/>
                  </a:lnTo>
                  <a:lnTo>
                    <a:pt x="609" y="1091"/>
                  </a:lnTo>
                  <a:lnTo>
                    <a:pt x="616" y="1102"/>
                  </a:lnTo>
                  <a:lnTo>
                    <a:pt x="618" y="1115"/>
                  </a:lnTo>
                  <a:lnTo>
                    <a:pt x="616" y="1127"/>
                  </a:lnTo>
                  <a:lnTo>
                    <a:pt x="615" y="1132"/>
                  </a:lnTo>
                  <a:lnTo>
                    <a:pt x="615" y="1139"/>
                  </a:lnTo>
                  <a:lnTo>
                    <a:pt x="617" y="1149"/>
                  </a:lnTo>
                  <a:lnTo>
                    <a:pt x="623" y="1160"/>
                  </a:lnTo>
                  <a:lnTo>
                    <a:pt x="637" y="1174"/>
                  </a:lnTo>
                  <a:lnTo>
                    <a:pt x="655" y="1185"/>
                  </a:lnTo>
                  <a:lnTo>
                    <a:pt x="673" y="1192"/>
                  </a:lnTo>
                  <a:lnTo>
                    <a:pt x="694" y="1195"/>
                  </a:lnTo>
                  <a:lnTo>
                    <a:pt x="703" y="1195"/>
                  </a:lnTo>
                  <a:lnTo>
                    <a:pt x="712" y="1191"/>
                  </a:lnTo>
                  <a:lnTo>
                    <a:pt x="722" y="1187"/>
                  </a:lnTo>
                  <a:lnTo>
                    <a:pt x="733" y="1181"/>
                  </a:lnTo>
                  <a:lnTo>
                    <a:pt x="745" y="1179"/>
                  </a:lnTo>
                  <a:lnTo>
                    <a:pt x="757" y="1180"/>
                  </a:lnTo>
                  <a:lnTo>
                    <a:pt x="768" y="1185"/>
                  </a:lnTo>
                  <a:lnTo>
                    <a:pt x="778" y="1192"/>
                  </a:lnTo>
                  <a:lnTo>
                    <a:pt x="784" y="1203"/>
                  </a:lnTo>
                  <a:lnTo>
                    <a:pt x="787" y="1216"/>
                  </a:lnTo>
                  <a:lnTo>
                    <a:pt x="787" y="1228"/>
                  </a:lnTo>
                  <a:lnTo>
                    <a:pt x="787" y="1242"/>
                  </a:lnTo>
                  <a:lnTo>
                    <a:pt x="793" y="1255"/>
                  </a:lnTo>
                  <a:lnTo>
                    <a:pt x="799" y="1265"/>
                  </a:lnTo>
                  <a:lnTo>
                    <a:pt x="814" y="1279"/>
                  </a:lnTo>
                  <a:lnTo>
                    <a:pt x="831" y="1290"/>
                  </a:lnTo>
                  <a:lnTo>
                    <a:pt x="850" y="1296"/>
                  </a:lnTo>
                  <a:lnTo>
                    <a:pt x="869" y="1300"/>
                  </a:lnTo>
                  <a:lnTo>
                    <a:pt x="888" y="1298"/>
                  </a:lnTo>
                  <a:lnTo>
                    <a:pt x="904" y="1293"/>
                  </a:lnTo>
                  <a:lnTo>
                    <a:pt x="914" y="1290"/>
                  </a:lnTo>
                  <a:lnTo>
                    <a:pt x="924" y="1287"/>
                  </a:lnTo>
                  <a:lnTo>
                    <a:pt x="938" y="1290"/>
                  </a:lnTo>
                  <a:lnTo>
                    <a:pt x="949" y="1296"/>
                  </a:lnTo>
                  <a:lnTo>
                    <a:pt x="958" y="1304"/>
                  </a:lnTo>
                  <a:lnTo>
                    <a:pt x="963" y="1315"/>
                  </a:lnTo>
                  <a:lnTo>
                    <a:pt x="965" y="1326"/>
                  </a:lnTo>
                  <a:lnTo>
                    <a:pt x="964" y="1338"/>
                  </a:lnTo>
                  <a:lnTo>
                    <a:pt x="964" y="1351"/>
                  </a:lnTo>
                  <a:lnTo>
                    <a:pt x="966" y="1365"/>
                  </a:lnTo>
                  <a:lnTo>
                    <a:pt x="974" y="1376"/>
                  </a:lnTo>
                  <a:lnTo>
                    <a:pt x="987" y="1388"/>
                  </a:lnTo>
                  <a:lnTo>
                    <a:pt x="1004" y="1397"/>
                  </a:lnTo>
                  <a:lnTo>
                    <a:pt x="1022" y="1400"/>
                  </a:lnTo>
                  <a:lnTo>
                    <a:pt x="1025" y="1400"/>
                  </a:lnTo>
                  <a:lnTo>
                    <a:pt x="1028" y="1399"/>
                  </a:lnTo>
                  <a:lnTo>
                    <a:pt x="1030" y="1399"/>
                  </a:lnTo>
                  <a:lnTo>
                    <a:pt x="1034" y="1398"/>
                  </a:lnTo>
                  <a:lnTo>
                    <a:pt x="1036" y="1396"/>
                  </a:lnTo>
                  <a:lnTo>
                    <a:pt x="1040" y="1388"/>
                  </a:lnTo>
                  <a:lnTo>
                    <a:pt x="1048" y="1375"/>
                  </a:lnTo>
                  <a:lnTo>
                    <a:pt x="1058" y="1358"/>
                  </a:lnTo>
                  <a:lnTo>
                    <a:pt x="1070" y="1339"/>
                  </a:lnTo>
                  <a:lnTo>
                    <a:pt x="1082" y="1317"/>
                  </a:lnTo>
                  <a:lnTo>
                    <a:pt x="1096" y="1295"/>
                  </a:lnTo>
                  <a:lnTo>
                    <a:pt x="1109" y="1272"/>
                  </a:lnTo>
                  <a:lnTo>
                    <a:pt x="1122" y="1249"/>
                  </a:lnTo>
                  <a:lnTo>
                    <a:pt x="1134" y="1228"/>
                  </a:lnTo>
                  <a:lnTo>
                    <a:pt x="1145" y="1208"/>
                  </a:lnTo>
                  <a:lnTo>
                    <a:pt x="1155" y="1192"/>
                  </a:lnTo>
                  <a:lnTo>
                    <a:pt x="1163" y="1179"/>
                  </a:lnTo>
                  <a:lnTo>
                    <a:pt x="1168" y="1171"/>
                  </a:lnTo>
                  <a:lnTo>
                    <a:pt x="1174" y="1156"/>
                  </a:lnTo>
                  <a:lnTo>
                    <a:pt x="1175" y="1142"/>
                  </a:lnTo>
                  <a:lnTo>
                    <a:pt x="1171" y="1127"/>
                  </a:lnTo>
                  <a:lnTo>
                    <a:pt x="1163" y="1118"/>
                  </a:lnTo>
                  <a:lnTo>
                    <a:pt x="1153" y="1110"/>
                  </a:lnTo>
                  <a:lnTo>
                    <a:pt x="1142" y="1103"/>
                  </a:lnTo>
                  <a:lnTo>
                    <a:pt x="1130" y="1100"/>
                  </a:lnTo>
                  <a:lnTo>
                    <a:pt x="1119" y="1097"/>
                  </a:lnTo>
                  <a:lnTo>
                    <a:pt x="1109" y="1099"/>
                  </a:lnTo>
                  <a:lnTo>
                    <a:pt x="1100" y="1103"/>
                  </a:lnTo>
                  <a:lnTo>
                    <a:pt x="1088" y="1111"/>
                  </a:lnTo>
                  <a:lnTo>
                    <a:pt x="1075" y="1114"/>
                  </a:lnTo>
                  <a:lnTo>
                    <a:pt x="1061" y="1113"/>
                  </a:lnTo>
                  <a:lnTo>
                    <a:pt x="1048" y="1106"/>
                  </a:lnTo>
                  <a:lnTo>
                    <a:pt x="1038" y="1096"/>
                  </a:lnTo>
                  <a:lnTo>
                    <a:pt x="1033" y="1084"/>
                  </a:lnTo>
                  <a:lnTo>
                    <a:pt x="1032" y="1070"/>
                  </a:lnTo>
                  <a:lnTo>
                    <a:pt x="1034" y="1057"/>
                  </a:lnTo>
                  <a:lnTo>
                    <a:pt x="1035" y="1049"/>
                  </a:lnTo>
                  <a:lnTo>
                    <a:pt x="1033" y="1040"/>
                  </a:lnTo>
                  <a:lnTo>
                    <a:pt x="1027" y="1030"/>
                  </a:lnTo>
                  <a:lnTo>
                    <a:pt x="1018" y="1018"/>
                  </a:lnTo>
                  <a:lnTo>
                    <a:pt x="1006" y="1008"/>
                  </a:lnTo>
                  <a:lnTo>
                    <a:pt x="992" y="999"/>
                  </a:lnTo>
                  <a:lnTo>
                    <a:pt x="976" y="994"/>
                  </a:lnTo>
                  <a:lnTo>
                    <a:pt x="961" y="990"/>
                  </a:lnTo>
                  <a:lnTo>
                    <a:pt x="944" y="991"/>
                  </a:lnTo>
                  <a:lnTo>
                    <a:pt x="929" y="996"/>
                  </a:lnTo>
                  <a:lnTo>
                    <a:pt x="914" y="1006"/>
                  </a:lnTo>
                  <a:lnTo>
                    <a:pt x="902" y="1021"/>
                  </a:lnTo>
                  <a:lnTo>
                    <a:pt x="893" y="1032"/>
                  </a:lnTo>
                  <a:lnTo>
                    <a:pt x="881" y="1039"/>
                  </a:lnTo>
                  <a:lnTo>
                    <a:pt x="869" y="1041"/>
                  </a:lnTo>
                  <a:lnTo>
                    <a:pt x="855" y="1040"/>
                  </a:lnTo>
                  <a:lnTo>
                    <a:pt x="843" y="1033"/>
                  </a:lnTo>
                  <a:lnTo>
                    <a:pt x="833" y="1025"/>
                  </a:lnTo>
                  <a:lnTo>
                    <a:pt x="827" y="1012"/>
                  </a:lnTo>
                  <a:lnTo>
                    <a:pt x="825" y="998"/>
                  </a:lnTo>
                  <a:lnTo>
                    <a:pt x="824" y="989"/>
                  </a:lnTo>
                  <a:lnTo>
                    <a:pt x="817" y="976"/>
                  </a:lnTo>
                  <a:lnTo>
                    <a:pt x="807" y="963"/>
                  </a:lnTo>
                  <a:lnTo>
                    <a:pt x="792" y="951"/>
                  </a:lnTo>
                  <a:lnTo>
                    <a:pt x="776" y="942"/>
                  </a:lnTo>
                  <a:lnTo>
                    <a:pt x="759" y="937"/>
                  </a:lnTo>
                  <a:close/>
                  <a:moveTo>
                    <a:pt x="1154" y="119"/>
                  </a:moveTo>
                  <a:lnTo>
                    <a:pt x="1145" y="122"/>
                  </a:lnTo>
                  <a:lnTo>
                    <a:pt x="1132" y="128"/>
                  </a:lnTo>
                  <a:lnTo>
                    <a:pt x="1116" y="136"/>
                  </a:lnTo>
                  <a:lnTo>
                    <a:pt x="1096" y="146"/>
                  </a:lnTo>
                  <a:lnTo>
                    <a:pt x="1076" y="157"/>
                  </a:lnTo>
                  <a:lnTo>
                    <a:pt x="1054" y="170"/>
                  </a:lnTo>
                  <a:lnTo>
                    <a:pt x="1030" y="183"/>
                  </a:lnTo>
                  <a:lnTo>
                    <a:pt x="1008" y="197"/>
                  </a:lnTo>
                  <a:lnTo>
                    <a:pt x="987" y="212"/>
                  </a:lnTo>
                  <a:lnTo>
                    <a:pt x="967" y="225"/>
                  </a:lnTo>
                  <a:lnTo>
                    <a:pt x="950" y="238"/>
                  </a:lnTo>
                  <a:lnTo>
                    <a:pt x="935" y="250"/>
                  </a:lnTo>
                  <a:lnTo>
                    <a:pt x="924" y="260"/>
                  </a:lnTo>
                  <a:lnTo>
                    <a:pt x="918" y="269"/>
                  </a:lnTo>
                  <a:lnTo>
                    <a:pt x="913" y="286"/>
                  </a:lnTo>
                  <a:lnTo>
                    <a:pt x="909" y="309"/>
                  </a:lnTo>
                  <a:lnTo>
                    <a:pt x="902" y="337"/>
                  </a:lnTo>
                  <a:lnTo>
                    <a:pt x="896" y="368"/>
                  </a:lnTo>
                  <a:lnTo>
                    <a:pt x="889" y="401"/>
                  </a:lnTo>
                  <a:lnTo>
                    <a:pt x="882" y="435"/>
                  </a:lnTo>
                  <a:lnTo>
                    <a:pt x="877" y="468"/>
                  </a:lnTo>
                  <a:lnTo>
                    <a:pt x="870" y="501"/>
                  </a:lnTo>
                  <a:lnTo>
                    <a:pt x="864" y="531"/>
                  </a:lnTo>
                  <a:lnTo>
                    <a:pt x="859" y="556"/>
                  </a:lnTo>
                  <a:lnTo>
                    <a:pt x="867" y="569"/>
                  </a:lnTo>
                  <a:lnTo>
                    <a:pt x="881" y="580"/>
                  </a:lnTo>
                  <a:lnTo>
                    <a:pt x="899" y="592"/>
                  </a:lnTo>
                  <a:lnTo>
                    <a:pt x="919" y="602"/>
                  </a:lnTo>
                  <a:lnTo>
                    <a:pt x="941" y="610"/>
                  </a:lnTo>
                  <a:lnTo>
                    <a:pt x="963" y="616"/>
                  </a:lnTo>
                  <a:lnTo>
                    <a:pt x="984" y="619"/>
                  </a:lnTo>
                  <a:lnTo>
                    <a:pt x="1002" y="618"/>
                  </a:lnTo>
                  <a:lnTo>
                    <a:pt x="1008" y="595"/>
                  </a:lnTo>
                  <a:lnTo>
                    <a:pt x="1015" y="570"/>
                  </a:lnTo>
                  <a:lnTo>
                    <a:pt x="1023" y="542"/>
                  </a:lnTo>
                  <a:lnTo>
                    <a:pt x="1030" y="513"/>
                  </a:lnTo>
                  <a:lnTo>
                    <a:pt x="1038" y="485"/>
                  </a:lnTo>
                  <a:lnTo>
                    <a:pt x="1045" y="458"/>
                  </a:lnTo>
                  <a:lnTo>
                    <a:pt x="1051" y="434"/>
                  </a:lnTo>
                  <a:lnTo>
                    <a:pt x="1058" y="412"/>
                  </a:lnTo>
                  <a:lnTo>
                    <a:pt x="1063" y="395"/>
                  </a:lnTo>
                  <a:lnTo>
                    <a:pt x="1066" y="383"/>
                  </a:lnTo>
                  <a:lnTo>
                    <a:pt x="1067" y="377"/>
                  </a:lnTo>
                  <a:lnTo>
                    <a:pt x="1070" y="371"/>
                  </a:lnTo>
                  <a:lnTo>
                    <a:pt x="1076" y="362"/>
                  </a:lnTo>
                  <a:lnTo>
                    <a:pt x="1084" y="352"/>
                  </a:lnTo>
                  <a:lnTo>
                    <a:pt x="1096" y="340"/>
                  </a:lnTo>
                  <a:lnTo>
                    <a:pt x="1113" y="327"/>
                  </a:lnTo>
                  <a:lnTo>
                    <a:pt x="1135" y="313"/>
                  </a:lnTo>
                  <a:lnTo>
                    <a:pt x="1164" y="298"/>
                  </a:lnTo>
                  <a:lnTo>
                    <a:pt x="1170" y="296"/>
                  </a:lnTo>
                  <a:lnTo>
                    <a:pt x="1175" y="295"/>
                  </a:lnTo>
                  <a:lnTo>
                    <a:pt x="1181" y="294"/>
                  </a:lnTo>
                  <a:lnTo>
                    <a:pt x="1184" y="294"/>
                  </a:lnTo>
                  <a:lnTo>
                    <a:pt x="1193" y="294"/>
                  </a:lnTo>
                  <a:lnTo>
                    <a:pt x="1205" y="294"/>
                  </a:lnTo>
                  <a:lnTo>
                    <a:pt x="1218" y="292"/>
                  </a:lnTo>
                  <a:lnTo>
                    <a:pt x="1233" y="292"/>
                  </a:lnTo>
                  <a:lnTo>
                    <a:pt x="1245" y="291"/>
                  </a:lnTo>
                  <a:lnTo>
                    <a:pt x="1254" y="291"/>
                  </a:lnTo>
                  <a:lnTo>
                    <a:pt x="1257" y="291"/>
                  </a:lnTo>
                  <a:lnTo>
                    <a:pt x="1268" y="292"/>
                  </a:lnTo>
                  <a:lnTo>
                    <a:pt x="1278" y="297"/>
                  </a:lnTo>
                  <a:lnTo>
                    <a:pt x="1318" y="321"/>
                  </a:lnTo>
                  <a:lnTo>
                    <a:pt x="1358" y="345"/>
                  </a:lnTo>
                  <a:lnTo>
                    <a:pt x="1399" y="370"/>
                  </a:lnTo>
                  <a:lnTo>
                    <a:pt x="1438" y="394"/>
                  </a:lnTo>
                  <a:lnTo>
                    <a:pt x="1479" y="418"/>
                  </a:lnTo>
                  <a:lnTo>
                    <a:pt x="1519" y="442"/>
                  </a:lnTo>
                  <a:lnTo>
                    <a:pt x="1558" y="465"/>
                  </a:lnTo>
                  <a:lnTo>
                    <a:pt x="1595" y="486"/>
                  </a:lnTo>
                  <a:lnTo>
                    <a:pt x="1632" y="507"/>
                  </a:lnTo>
                  <a:lnTo>
                    <a:pt x="1666" y="527"/>
                  </a:lnTo>
                  <a:lnTo>
                    <a:pt x="1698" y="545"/>
                  </a:lnTo>
                  <a:lnTo>
                    <a:pt x="1728" y="562"/>
                  </a:lnTo>
                  <a:lnTo>
                    <a:pt x="1755" y="577"/>
                  </a:lnTo>
                  <a:lnTo>
                    <a:pt x="1779" y="591"/>
                  </a:lnTo>
                  <a:lnTo>
                    <a:pt x="1799" y="603"/>
                  </a:lnTo>
                  <a:lnTo>
                    <a:pt x="1814" y="612"/>
                  </a:lnTo>
                  <a:lnTo>
                    <a:pt x="1826" y="618"/>
                  </a:lnTo>
                  <a:lnTo>
                    <a:pt x="1834" y="623"/>
                  </a:lnTo>
                  <a:lnTo>
                    <a:pt x="1837" y="625"/>
                  </a:lnTo>
                  <a:lnTo>
                    <a:pt x="1860" y="645"/>
                  </a:lnTo>
                  <a:lnTo>
                    <a:pt x="1876" y="668"/>
                  </a:lnTo>
                  <a:lnTo>
                    <a:pt x="1889" y="693"/>
                  </a:lnTo>
                  <a:lnTo>
                    <a:pt x="1897" y="721"/>
                  </a:lnTo>
                  <a:lnTo>
                    <a:pt x="1899" y="750"/>
                  </a:lnTo>
                  <a:lnTo>
                    <a:pt x="1897" y="779"/>
                  </a:lnTo>
                  <a:lnTo>
                    <a:pt x="1889" y="809"/>
                  </a:lnTo>
                  <a:lnTo>
                    <a:pt x="1878" y="834"/>
                  </a:lnTo>
                  <a:lnTo>
                    <a:pt x="1865" y="856"/>
                  </a:lnTo>
                  <a:lnTo>
                    <a:pt x="1849" y="876"/>
                  </a:lnTo>
                  <a:lnTo>
                    <a:pt x="2025" y="826"/>
                  </a:lnTo>
                  <a:lnTo>
                    <a:pt x="1931" y="246"/>
                  </a:lnTo>
                  <a:lnTo>
                    <a:pt x="1910" y="252"/>
                  </a:lnTo>
                  <a:lnTo>
                    <a:pt x="1886" y="258"/>
                  </a:lnTo>
                  <a:lnTo>
                    <a:pt x="1858" y="265"/>
                  </a:lnTo>
                  <a:lnTo>
                    <a:pt x="1829" y="274"/>
                  </a:lnTo>
                  <a:lnTo>
                    <a:pt x="1798" y="281"/>
                  </a:lnTo>
                  <a:lnTo>
                    <a:pt x="1766" y="290"/>
                  </a:lnTo>
                  <a:lnTo>
                    <a:pt x="1735" y="298"/>
                  </a:lnTo>
                  <a:lnTo>
                    <a:pt x="1704" y="306"/>
                  </a:lnTo>
                  <a:lnTo>
                    <a:pt x="1675" y="313"/>
                  </a:lnTo>
                  <a:lnTo>
                    <a:pt x="1650" y="320"/>
                  </a:lnTo>
                  <a:lnTo>
                    <a:pt x="1626" y="326"/>
                  </a:lnTo>
                  <a:lnTo>
                    <a:pt x="1608" y="330"/>
                  </a:lnTo>
                  <a:lnTo>
                    <a:pt x="1593" y="332"/>
                  </a:lnTo>
                  <a:lnTo>
                    <a:pt x="1585" y="333"/>
                  </a:lnTo>
                  <a:lnTo>
                    <a:pt x="1561" y="331"/>
                  </a:lnTo>
                  <a:lnTo>
                    <a:pt x="1533" y="323"/>
                  </a:lnTo>
                  <a:lnTo>
                    <a:pt x="1502" y="311"/>
                  </a:lnTo>
                  <a:lnTo>
                    <a:pt x="1468" y="296"/>
                  </a:lnTo>
                  <a:lnTo>
                    <a:pt x="1430" y="276"/>
                  </a:lnTo>
                  <a:lnTo>
                    <a:pt x="1388" y="252"/>
                  </a:lnTo>
                  <a:lnTo>
                    <a:pt x="1341" y="225"/>
                  </a:lnTo>
                  <a:lnTo>
                    <a:pt x="1291" y="195"/>
                  </a:lnTo>
                  <a:lnTo>
                    <a:pt x="1270" y="183"/>
                  </a:lnTo>
                  <a:lnTo>
                    <a:pt x="1249" y="170"/>
                  </a:lnTo>
                  <a:lnTo>
                    <a:pt x="1228" y="158"/>
                  </a:lnTo>
                  <a:lnTo>
                    <a:pt x="1208" y="147"/>
                  </a:lnTo>
                  <a:lnTo>
                    <a:pt x="1191" y="137"/>
                  </a:lnTo>
                  <a:lnTo>
                    <a:pt x="1175" y="128"/>
                  </a:lnTo>
                  <a:lnTo>
                    <a:pt x="1163" y="122"/>
                  </a:lnTo>
                  <a:lnTo>
                    <a:pt x="1154" y="119"/>
                  </a:lnTo>
                  <a:close/>
                  <a:moveTo>
                    <a:pt x="1159" y="0"/>
                  </a:moveTo>
                  <a:lnTo>
                    <a:pt x="1170" y="0"/>
                  </a:lnTo>
                  <a:lnTo>
                    <a:pt x="1181" y="2"/>
                  </a:lnTo>
                  <a:lnTo>
                    <a:pt x="1193" y="5"/>
                  </a:lnTo>
                  <a:lnTo>
                    <a:pt x="1207" y="11"/>
                  </a:lnTo>
                  <a:lnTo>
                    <a:pt x="1223" y="19"/>
                  </a:lnTo>
                  <a:lnTo>
                    <a:pt x="1242" y="27"/>
                  </a:lnTo>
                  <a:lnTo>
                    <a:pt x="1264" y="40"/>
                  </a:lnTo>
                  <a:lnTo>
                    <a:pt x="1289" y="54"/>
                  </a:lnTo>
                  <a:lnTo>
                    <a:pt x="1319" y="72"/>
                  </a:lnTo>
                  <a:lnTo>
                    <a:pt x="1353" y="93"/>
                  </a:lnTo>
                  <a:lnTo>
                    <a:pt x="1392" y="115"/>
                  </a:lnTo>
                  <a:lnTo>
                    <a:pt x="1425" y="135"/>
                  </a:lnTo>
                  <a:lnTo>
                    <a:pt x="1455" y="152"/>
                  </a:lnTo>
                  <a:lnTo>
                    <a:pt x="1480" y="167"/>
                  </a:lnTo>
                  <a:lnTo>
                    <a:pt x="1502" y="179"/>
                  </a:lnTo>
                  <a:lnTo>
                    <a:pt x="1521" y="189"/>
                  </a:lnTo>
                  <a:lnTo>
                    <a:pt x="1537" y="196"/>
                  </a:lnTo>
                  <a:lnTo>
                    <a:pt x="1550" y="203"/>
                  </a:lnTo>
                  <a:lnTo>
                    <a:pt x="1561" y="207"/>
                  </a:lnTo>
                  <a:lnTo>
                    <a:pt x="1569" y="211"/>
                  </a:lnTo>
                  <a:lnTo>
                    <a:pt x="1575" y="213"/>
                  </a:lnTo>
                  <a:lnTo>
                    <a:pt x="1986" y="108"/>
                  </a:lnTo>
                  <a:lnTo>
                    <a:pt x="1998" y="107"/>
                  </a:lnTo>
                  <a:lnTo>
                    <a:pt x="2009" y="109"/>
                  </a:lnTo>
                  <a:lnTo>
                    <a:pt x="2019" y="114"/>
                  </a:lnTo>
                  <a:lnTo>
                    <a:pt x="2028" y="121"/>
                  </a:lnTo>
                  <a:lnTo>
                    <a:pt x="2034" y="131"/>
                  </a:lnTo>
                  <a:lnTo>
                    <a:pt x="2038" y="142"/>
                  </a:lnTo>
                  <a:lnTo>
                    <a:pt x="2156" y="877"/>
                  </a:lnTo>
                  <a:lnTo>
                    <a:pt x="2155" y="892"/>
                  </a:lnTo>
                  <a:lnTo>
                    <a:pt x="2149" y="905"/>
                  </a:lnTo>
                  <a:lnTo>
                    <a:pt x="2139" y="916"/>
                  </a:lnTo>
                  <a:lnTo>
                    <a:pt x="2126" y="923"/>
                  </a:lnTo>
                  <a:lnTo>
                    <a:pt x="2123" y="924"/>
                  </a:lnTo>
                  <a:lnTo>
                    <a:pt x="2113" y="926"/>
                  </a:lnTo>
                  <a:lnTo>
                    <a:pt x="2098" y="931"/>
                  </a:lnTo>
                  <a:lnTo>
                    <a:pt x="2080" y="936"/>
                  </a:lnTo>
                  <a:lnTo>
                    <a:pt x="2056" y="943"/>
                  </a:lnTo>
                  <a:lnTo>
                    <a:pt x="2030" y="950"/>
                  </a:lnTo>
                  <a:lnTo>
                    <a:pt x="2000" y="958"/>
                  </a:lnTo>
                  <a:lnTo>
                    <a:pt x="1968" y="967"/>
                  </a:lnTo>
                  <a:lnTo>
                    <a:pt x="1934" y="977"/>
                  </a:lnTo>
                  <a:lnTo>
                    <a:pt x="1899" y="986"/>
                  </a:lnTo>
                  <a:lnTo>
                    <a:pt x="1864" y="996"/>
                  </a:lnTo>
                  <a:lnTo>
                    <a:pt x="1830" y="1006"/>
                  </a:lnTo>
                  <a:lnTo>
                    <a:pt x="1795" y="1016"/>
                  </a:lnTo>
                  <a:lnTo>
                    <a:pt x="1763" y="1025"/>
                  </a:lnTo>
                  <a:lnTo>
                    <a:pt x="1732" y="1033"/>
                  </a:lnTo>
                  <a:lnTo>
                    <a:pt x="1705" y="1041"/>
                  </a:lnTo>
                  <a:lnTo>
                    <a:pt x="1680" y="1048"/>
                  </a:lnTo>
                  <a:lnTo>
                    <a:pt x="1661" y="1053"/>
                  </a:lnTo>
                  <a:lnTo>
                    <a:pt x="1645" y="1058"/>
                  </a:lnTo>
                  <a:lnTo>
                    <a:pt x="1634" y="1060"/>
                  </a:lnTo>
                  <a:lnTo>
                    <a:pt x="1629" y="1061"/>
                  </a:lnTo>
                  <a:lnTo>
                    <a:pt x="1631" y="1085"/>
                  </a:lnTo>
                  <a:lnTo>
                    <a:pt x="1627" y="1109"/>
                  </a:lnTo>
                  <a:lnTo>
                    <a:pt x="1621" y="1132"/>
                  </a:lnTo>
                  <a:lnTo>
                    <a:pt x="1608" y="1157"/>
                  </a:lnTo>
                  <a:lnTo>
                    <a:pt x="1590" y="1178"/>
                  </a:lnTo>
                  <a:lnTo>
                    <a:pt x="1569" y="1196"/>
                  </a:lnTo>
                  <a:lnTo>
                    <a:pt x="1546" y="1209"/>
                  </a:lnTo>
                  <a:lnTo>
                    <a:pt x="1520" y="1218"/>
                  </a:lnTo>
                  <a:lnTo>
                    <a:pt x="1493" y="1221"/>
                  </a:lnTo>
                  <a:lnTo>
                    <a:pt x="1465" y="1220"/>
                  </a:lnTo>
                  <a:lnTo>
                    <a:pt x="1437" y="1213"/>
                  </a:lnTo>
                  <a:lnTo>
                    <a:pt x="1434" y="1232"/>
                  </a:lnTo>
                  <a:lnTo>
                    <a:pt x="1428" y="1252"/>
                  </a:lnTo>
                  <a:lnTo>
                    <a:pt x="1415" y="1277"/>
                  </a:lnTo>
                  <a:lnTo>
                    <a:pt x="1400" y="1300"/>
                  </a:lnTo>
                  <a:lnTo>
                    <a:pt x="1381" y="1317"/>
                  </a:lnTo>
                  <a:lnTo>
                    <a:pt x="1360" y="1330"/>
                  </a:lnTo>
                  <a:lnTo>
                    <a:pt x="1337" y="1339"/>
                  </a:lnTo>
                  <a:lnTo>
                    <a:pt x="1312" y="1343"/>
                  </a:lnTo>
                  <a:lnTo>
                    <a:pt x="1288" y="1340"/>
                  </a:lnTo>
                  <a:lnTo>
                    <a:pt x="1263" y="1334"/>
                  </a:lnTo>
                  <a:lnTo>
                    <a:pt x="1259" y="1333"/>
                  </a:lnTo>
                  <a:lnTo>
                    <a:pt x="1250" y="1329"/>
                  </a:lnTo>
                  <a:lnTo>
                    <a:pt x="1238" y="1324"/>
                  </a:lnTo>
                  <a:lnTo>
                    <a:pt x="1222" y="1317"/>
                  </a:lnTo>
                  <a:lnTo>
                    <a:pt x="1221" y="1319"/>
                  </a:lnTo>
                  <a:lnTo>
                    <a:pt x="1216" y="1326"/>
                  </a:lnTo>
                  <a:lnTo>
                    <a:pt x="1211" y="1337"/>
                  </a:lnTo>
                  <a:lnTo>
                    <a:pt x="1203" y="1350"/>
                  </a:lnTo>
                  <a:lnTo>
                    <a:pt x="1194" y="1366"/>
                  </a:lnTo>
                  <a:lnTo>
                    <a:pt x="1184" y="1382"/>
                  </a:lnTo>
                  <a:lnTo>
                    <a:pt x="1174" y="1399"/>
                  </a:lnTo>
                  <a:lnTo>
                    <a:pt x="1164" y="1416"/>
                  </a:lnTo>
                  <a:lnTo>
                    <a:pt x="1155" y="1431"/>
                  </a:lnTo>
                  <a:lnTo>
                    <a:pt x="1148" y="1444"/>
                  </a:lnTo>
                  <a:lnTo>
                    <a:pt x="1141" y="1455"/>
                  </a:lnTo>
                  <a:lnTo>
                    <a:pt x="1135" y="1463"/>
                  </a:lnTo>
                  <a:lnTo>
                    <a:pt x="1119" y="1483"/>
                  </a:lnTo>
                  <a:lnTo>
                    <a:pt x="1098" y="1499"/>
                  </a:lnTo>
                  <a:lnTo>
                    <a:pt x="1075" y="1510"/>
                  </a:lnTo>
                  <a:lnTo>
                    <a:pt x="1049" y="1518"/>
                  </a:lnTo>
                  <a:lnTo>
                    <a:pt x="1022" y="1520"/>
                  </a:lnTo>
                  <a:lnTo>
                    <a:pt x="990" y="1517"/>
                  </a:lnTo>
                  <a:lnTo>
                    <a:pt x="959" y="1508"/>
                  </a:lnTo>
                  <a:lnTo>
                    <a:pt x="930" y="1495"/>
                  </a:lnTo>
                  <a:lnTo>
                    <a:pt x="903" y="1476"/>
                  </a:lnTo>
                  <a:lnTo>
                    <a:pt x="880" y="1453"/>
                  </a:lnTo>
                  <a:lnTo>
                    <a:pt x="869" y="1437"/>
                  </a:lnTo>
                  <a:lnTo>
                    <a:pt x="860" y="1420"/>
                  </a:lnTo>
                  <a:lnTo>
                    <a:pt x="826" y="1414"/>
                  </a:lnTo>
                  <a:lnTo>
                    <a:pt x="793" y="1404"/>
                  </a:lnTo>
                  <a:lnTo>
                    <a:pt x="761" y="1388"/>
                  </a:lnTo>
                  <a:lnTo>
                    <a:pt x="733" y="1368"/>
                  </a:lnTo>
                  <a:lnTo>
                    <a:pt x="708" y="1343"/>
                  </a:lnTo>
                  <a:lnTo>
                    <a:pt x="689" y="1315"/>
                  </a:lnTo>
                  <a:lnTo>
                    <a:pt x="657" y="1312"/>
                  </a:lnTo>
                  <a:lnTo>
                    <a:pt x="627" y="1304"/>
                  </a:lnTo>
                  <a:lnTo>
                    <a:pt x="597" y="1291"/>
                  </a:lnTo>
                  <a:lnTo>
                    <a:pt x="571" y="1275"/>
                  </a:lnTo>
                  <a:lnTo>
                    <a:pt x="546" y="1255"/>
                  </a:lnTo>
                  <a:lnTo>
                    <a:pt x="526" y="1232"/>
                  </a:lnTo>
                  <a:lnTo>
                    <a:pt x="513" y="1211"/>
                  </a:lnTo>
                  <a:lnTo>
                    <a:pt x="481" y="1206"/>
                  </a:lnTo>
                  <a:lnTo>
                    <a:pt x="450" y="1195"/>
                  </a:lnTo>
                  <a:lnTo>
                    <a:pt x="421" y="1179"/>
                  </a:lnTo>
                  <a:lnTo>
                    <a:pt x="396" y="1159"/>
                  </a:lnTo>
                  <a:lnTo>
                    <a:pt x="374" y="1136"/>
                  </a:lnTo>
                  <a:lnTo>
                    <a:pt x="356" y="1109"/>
                  </a:lnTo>
                  <a:lnTo>
                    <a:pt x="346" y="1082"/>
                  </a:lnTo>
                  <a:lnTo>
                    <a:pt x="342" y="1054"/>
                  </a:lnTo>
                  <a:lnTo>
                    <a:pt x="343" y="1027"/>
                  </a:lnTo>
                  <a:lnTo>
                    <a:pt x="351" y="1001"/>
                  </a:lnTo>
                  <a:lnTo>
                    <a:pt x="363" y="977"/>
                  </a:lnTo>
                  <a:lnTo>
                    <a:pt x="31" y="888"/>
                  </a:lnTo>
                  <a:lnTo>
                    <a:pt x="17" y="881"/>
                  </a:lnTo>
                  <a:lnTo>
                    <a:pt x="7" y="871"/>
                  </a:lnTo>
                  <a:lnTo>
                    <a:pt x="1" y="857"/>
                  </a:lnTo>
                  <a:lnTo>
                    <a:pt x="0" y="841"/>
                  </a:lnTo>
                  <a:lnTo>
                    <a:pt x="102" y="193"/>
                  </a:lnTo>
                  <a:lnTo>
                    <a:pt x="105" y="182"/>
                  </a:lnTo>
                  <a:lnTo>
                    <a:pt x="111" y="173"/>
                  </a:lnTo>
                  <a:lnTo>
                    <a:pt x="120" y="165"/>
                  </a:lnTo>
                  <a:lnTo>
                    <a:pt x="130" y="160"/>
                  </a:lnTo>
                  <a:lnTo>
                    <a:pt x="142" y="158"/>
                  </a:lnTo>
                  <a:lnTo>
                    <a:pt x="153" y="160"/>
                  </a:lnTo>
                  <a:lnTo>
                    <a:pt x="156" y="160"/>
                  </a:lnTo>
                  <a:lnTo>
                    <a:pt x="166" y="163"/>
                  </a:lnTo>
                  <a:lnTo>
                    <a:pt x="180" y="167"/>
                  </a:lnTo>
                  <a:lnTo>
                    <a:pt x="200" y="172"/>
                  </a:lnTo>
                  <a:lnTo>
                    <a:pt x="225" y="179"/>
                  </a:lnTo>
                  <a:lnTo>
                    <a:pt x="252" y="185"/>
                  </a:lnTo>
                  <a:lnTo>
                    <a:pt x="282" y="193"/>
                  </a:lnTo>
                  <a:lnTo>
                    <a:pt x="314" y="202"/>
                  </a:lnTo>
                  <a:lnTo>
                    <a:pt x="346" y="210"/>
                  </a:lnTo>
                  <a:lnTo>
                    <a:pt x="380" y="218"/>
                  </a:lnTo>
                  <a:lnTo>
                    <a:pt x="414" y="227"/>
                  </a:lnTo>
                  <a:lnTo>
                    <a:pt x="446" y="235"/>
                  </a:lnTo>
                  <a:lnTo>
                    <a:pt x="476" y="244"/>
                  </a:lnTo>
                  <a:lnTo>
                    <a:pt x="503" y="250"/>
                  </a:lnTo>
                  <a:lnTo>
                    <a:pt x="529" y="257"/>
                  </a:lnTo>
                  <a:lnTo>
                    <a:pt x="550" y="263"/>
                  </a:lnTo>
                  <a:lnTo>
                    <a:pt x="565" y="266"/>
                  </a:lnTo>
                  <a:lnTo>
                    <a:pt x="576" y="269"/>
                  </a:lnTo>
                  <a:lnTo>
                    <a:pt x="584" y="266"/>
                  </a:lnTo>
                  <a:lnTo>
                    <a:pt x="594" y="260"/>
                  </a:lnTo>
                  <a:lnTo>
                    <a:pt x="608" y="253"/>
                  </a:lnTo>
                  <a:lnTo>
                    <a:pt x="625" y="243"/>
                  </a:lnTo>
                  <a:lnTo>
                    <a:pt x="644" y="232"/>
                  </a:lnTo>
                  <a:lnTo>
                    <a:pt x="662" y="220"/>
                  </a:lnTo>
                  <a:lnTo>
                    <a:pt x="682" y="207"/>
                  </a:lnTo>
                  <a:lnTo>
                    <a:pt x="701" y="195"/>
                  </a:lnTo>
                  <a:lnTo>
                    <a:pt x="719" y="184"/>
                  </a:lnTo>
                  <a:lnTo>
                    <a:pt x="759" y="159"/>
                  </a:lnTo>
                  <a:lnTo>
                    <a:pt x="794" y="138"/>
                  </a:lnTo>
                  <a:lnTo>
                    <a:pt x="826" y="118"/>
                  </a:lnTo>
                  <a:lnTo>
                    <a:pt x="855" y="103"/>
                  </a:lnTo>
                  <a:lnTo>
                    <a:pt x="881" y="90"/>
                  </a:lnTo>
                  <a:lnTo>
                    <a:pt x="904" y="82"/>
                  </a:lnTo>
                  <a:lnTo>
                    <a:pt x="924" y="76"/>
                  </a:lnTo>
                  <a:lnTo>
                    <a:pt x="944" y="78"/>
                  </a:lnTo>
                  <a:lnTo>
                    <a:pt x="963" y="85"/>
                  </a:lnTo>
                  <a:lnTo>
                    <a:pt x="984" y="72"/>
                  </a:lnTo>
                  <a:lnTo>
                    <a:pt x="1007" y="58"/>
                  </a:lnTo>
                  <a:lnTo>
                    <a:pt x="1032" y="45"/>
                  </a:lnTo>
                  <a:lnTo>
                    <a:pt x="1056" y="33"/>
                  </a:lnTo>
                  <a:lnTo>
                    <a:pt x="1079" y="23"/>
                  </a:lnTo>
                  <a:lnTo>
                    <a:pt x="1102" y="13"/>
                  </a:lnTo>
                  <a:lnTo>
                    <a:pt x="1124" y="5"/>
                  </a:lnTo>
                  <a:lnTo>
                    <a:pt x="1143" y="1"/>
                  </a:lnTo>
                  <a:lnTo>
                    <a:pt x="1159"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5" name="Google Shape;705;p45"/>
            <p:cNvSpPr/>
            <p:nvPr/>
          </p:nvSpPr>
          <p:spPr>
            <a:xfrm>
              <a:off x="15744825" y="2738438"/>
              <a:ext cx="2114550" cy="2222500"/>
            </a:xfrm>
            <a:custGeom>
              <a:rect b="b" l="l" r="r" t="t"/>
              <a:pathLst>
                <a:path extrusionOk="0" h="2799" w="2664">
                  <a:moveTo>
                    <a:pt x="1332" y="192"/>
                  </a:moveTo>
                  <a:lnTo>
                    <a:pt x="166" y="1198"/>
                  </a:lnTo>
                  <a:lnTo>
                    <a:pt x="166" y="2634"/>
                  </a:lnTo>
                  <a:lnTo>
                    <a:pt x="2498" y="2634"/>
                  </a:lnTo>
                  <a:lnTo>
                    <a:pt x="2498" y="1198"/>
                  </a:lnTo>
                  <a:lnTo>
                    <a:pt x="1332" y="192"/>
                  </a:lnTo>
                  <a:close/>
                  <a:moveTo>
                    <a:pt x="1331" y="0"/>
                  </a:moveTo>
                  <a:lnTo>
                    <a:pt x="1351" y="2"/>
                  </a:lnTo>
                  <a:lnTo>
                    <a:pt x="1370" y="9"/>
                  </a:lnTo>
                  <a:lnTo>
                    <a:pt x="1386" y="20"/>
                  </a:lnTo>
                  <a:lnTo>
                    <a:pt x="2635" y="1097"/>
                  </a:lnTo>
                  <a:lnTo>
                    <a:pt x="2647" y="1110"/>
                  </a:lnTo>
                  <a:lnTo>
                    <a:pt x="2657" y="1125"/>
                  </a:lnTo>
                  <a:lnTo>
                    <a:pt x="2663" y="1142"/>
                  </a:lnTo>
                  <a:lnTo>
                    <a:pt x="2664" y="1160"/>
                  </a:lnTo>
                  <a:lnTo>
                    <a:pt x="2664" y="2717"/>
                  </a:lnTo>
                  <a:lnTo>
                    <a:pt x="2662" y="2739"/>
                  </a:lnTo>
                  <a:lnTo>
                    <a:pt x="2653" y="2759"/>
                  </a:lnTo>
                  <a:lnTo>
                    <a:pt x="2640" y="2775"/>
                  </a:lnTo>
                  <a:lnTo>
                    <a:pt x="2623" y="2788"/>
                  </a:lnTo>
                  <a:lnTo>
                    <a:pt x="2603" y="2797"/>
                  </a:lnTo>
                  <a:lnTo>
                    <a:pt x="2581" y="2799"/>
                  </a:lnTo>
                  <a:lnTo>
                    <a:pt x="83" y="2799"/>
                  </a:lnTo>
                  <a:lnTo>
                    <a:pt x="61" y="2797"/>
                  </a:lnTo>
                  <a:lnTo>
                    <a:pt x="41" y="2788"/>
                  </a:lnTo>
                  <a:lnTo>
                    <a:pt x="24" y="2775"/>
                  </a:lnTo>
                  <a:lnTo>
                    <a:pt x="11" y="2759"/>
                  </a:lnTo>
                  <a:lnTo>
                    <a:pt x="2" y="2739"/>
                  </a:lnTo>
                  <a:lnTo>
                    <a:pt x="0" y="2717"/>
                  </a:lnTo>
                  <a:lnTo>
                    <a:pt x="0" y="1160"/>
                  </a:lnTo>
                  <a:lnTo>
                    <a:pt x="1" y="1142"/>
                  </a:lnTo>
                  <a:lnTo>
                    <a:pt x="7" y="1125"/>
                  </a:lnTo>
                  <a:lnTo>
                    <a:pt x="17" y="1110"/>
                  </a:lnTo>
                  <a:lnTo>
                    <a:pt x="29" y="1097"/>
                  </a:lnTo>
                  <a:lnTo>
                    <a:pt x="1278" y="20"/>
                  </a:lnTo>
                  <a:lnTo>
                    <a:pt x="1294" y="9"/>
                  </a:lnTo>
                  <a:lnTo>
                    <a:pt x="1313" y="2"/>
                  </a:lnTo>
                  <a:lnTo>
                    <a:pt x="1331"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6" name="Google Shape;706;p45"/>
            <p:cNvSpPr/>
            <p:nvPr/>
          </p:nvSpPr>
          <p:spPr>
            <a:xfrm>
              <a:off x="15354300" y="2265363"/>
              <a:ext cx="2895600" cy="1393825"/>
            </a:xfrm>
            <a:custGeom>
              <a:rect b="b" l="l" r="r" t="t"/>
              <a:pathLst>
                <a:path extrusionOk="0" h="1756" w="3648">
                  <a:moveTo>
                    <a:pt x="1824" y="0"/>
                  </a:moveTo>
                  <a:lnTo>
                    <a:pt x="1853" y="2"/>
                  </a:lnTo>
                  <a:lnTo>
                    <a:pt x="1880" y="10"/>
                  </a:lnTo>
                  <a:lnTo>
                    <a:pt x="1908" y="23"/>
                  </a:lnTo>
                  <a:lnTo>
                    <a:pt x="1932" y="39"/>
                  </a:lnTo>
                  <a:lnTo>
                    <a:pt x="3591" y="1464"/>
                  </a:lnTo>
                  <a:lnTo>
                    <a:pt x="3612" y="1486"/>
                  </a:lnTo>
                  <a:lnTo>
                    <a:pt x="3627" y="1510"/>
                  </a:lnTo>
                  <a:lnTo>
                    <a:pt x="3639" y="1536"/>
                  </a:lnTo>
                  <a:lnTo>
                    <a:pt x="3646" y="1563"/>
                  </a:lnTo>
                  <a:lnTo>
                    <a:pt x="3648" y="1592"/>
                  </a:lnTo>
                  <a:lnTo>
                    <a:pt x="3646" y="1620"/>
                  </a:lnTo>
                  <a:lnTo>
                    <a:pt x="3638" y="1647"/>
                  </a:lnTo>
                  <a:lnTo>
                    <a:pt x="3625" y="1674"/>
                  </a:lnTo>
                  <a:lnTo>
                    <a:pt x="3608" y="1698"/>
                  </a:lnTo>
                  <a:lnTo>
                    <a:pt x="3587" y="1719"/>
                  </a:lnTo>
                  <a:lnTo>
                    <a:pt x="3563" y="1735"/>
                  </a:lnTo>
                  <a:lnTo>
                    <a:pt x="3537" y="1747"/>
                  </a:lnTo>
                  <a:lnTo>
                    <a:pt x="3510" y="1753"/>
                  </a:lnTo>
                  <a:lnTo>
                    <a:pt x="3482" y="1756"/>
                  </a:lnTo>
                  <a:lnTo>
                    <a:pt x="3453" y="1753"/>
                  </a:lnTo>
                  <a:lnTo>
                    <a:pt x="3426" y="1746"/>
                  </a:lnTo>
                  <a:lnTo>
                    <a:pt x="3399" y="1733"/>
                  </a:lnTo>
                  <a:lnTo>
                    <a:pt x="3374" y="1716"/>
                  </a:lnTo>
                  <a:lnTo>
                    <a:pt x="1824" y="384"/>
                  </a:lnTo>
                  <a:lnTo>
                    <a:pt x="274" y="1716"/>
                  </a:lnTo>
                  <a:lnTo>
                    <a:pt x="250" y="1733"/>
                  </a:lnTo>
                  <a:lnTo>
                    <a:pt x="223" y="1746"/>
                  </a:lnTo>
                  <a:lnTo>
                    <a:pt x="196" y="1753"/>
                  </a:lnTo>
                  <a:lnTo>
                    <a:pt x="168" y="1756"/>
                  </a:lnTo>
                  <a:lnTo>
                    <a:pt x="139" y="1753"/>
                  </a:lnTo>
                  <a:lnTo>
                    <a:pt x="112" y="1747"/>
                  </a:lnTo>
                  <a:lnTo>
                    <a:pt x="86" y="1736"/>
                  </a:lnTo>
                  <a:lnTo>
                    <a:pt x="62" y="1719"/>
                  </a:lnTo>
                  <a:lnTo>
                    <a:pt x="40" y="1698"/>
                  </a:lnTo>
                  <a:lnTo>
                    <a:pt x="23" y="1674"/>
                  </a:lnTo>
                  <a:lnTo>
                    <a:pt x="10" y="1647"/>
                  </a:lnTo>
                  <a:lnTo>
                    <a:pt x="2" y="1620"/>
                  </a:lnTo>
                  <a:lnTo>
                    <a:pt x="0" y="1592"/>
                  </a:lnTo>
                  <a:lnTo>
                    <a:pt x="2" y="1563"/>
                  </a:lnTo>
                  <a:lnTo>
                    <a:pt x="9" y="1536"/>
                  </a:lnTo>
                  <a:lnTo>
                    <a:pt x="21" y="1510"/>
                  </a:lnTo>
                  <a:lnTo>
                    <a:pt x="36" y="1486"/>
                  </a:lnTo>
                  <a:lnTo>
                    <a:pt x="57" y="1464"/>
                  </a:lnTo>
                  <a:lnTo>
                    <a:pt x="1716" y="39"/>
                  </a:lnTo>
                  <a:lnTo>
                    <a:pt x="1740" y="23"/>
                  </a:lnTo>
                  <a:lnTo>
                    <a:pt x="1768" y="10"/>
                  </a:lnTo>
                  <a:lnTo>
                    <a:pt x="1795" y="2"/>
                  </a:lnTo>
                  <a:lnTo>
                    <a:pt x="1823" y="0"/>
                  </a:lnTo>
                  <a:lnTo>
                    <a:pt x="1824"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07" name="Google Shape;707;p45"/>
          <p:cNvGrpSpPr/>
          <p:nvPr/>
        </p:nvGrpSpPr>
        <p:grpSpPr>
          <a:xfrm>
            <a:off x="7077778" y="2893310"/>
            <a:ext cx="742979" cy="618603"/>
            <a:chOff x="1474788" y="7215188"/>
            <a:chExt cx="6505575" cy="5416550"/>
          </a:xfrm>
        </p:grpSpPr>
        <p:sp>
          <p:nvSpPr>
            <p:cNvPr id="708" name="Google Shape;708;p45"/>
            <p:cNvSpPr/>
            <p:nvPr/>
          </p:nvSpPr>
          <p:spPr>
            <a:xfrm>
              <a:off x="1474788" y="7215188"/>
              <a:ext cx="6505575" cy="5416550"/>
            </a:xfrm>
            <a:custGeom>
              <a:rect b="b" l="l" r="r" t="t"/>
              <a:pathLst>
                <a:path extrusionOk="0" h="3412" w="4098">
                  <a:moveTo>
                    <a:pt x="1452" y="3071"/>
                  </a:moveTo>
                  <a:lnTo>
                    <a:pt x="1428" y="3075"/>
                  </a:lnTo>
                  <a:lnTo>
                    <a:pt x="1408" y="3082"/>
                  </a:lnTo>
                  <a:lnTo>
                    <a:pt x="1391" y="3096"/>
                  </a:lnTo>
                  <a:lnTo>
                    <a:pt x="1377" y="3113"/>
                  </a:lnTo>
                  <a:lnTo>
                    <a:pt x="1368" y="3134"/>
                  </a:lnTo>
                  <a:lnTo>
                    <a:pt x="1366" y="3156"/>
                  </a:lnTo>
                  <a:lnTo>
                    <a:pt x="1366" y="3242"/>
                  </a:lnTo>
                  <a:lnTo>
                    <a:pt x="2732" y="3242"/>
                  </a:lnTo>
                  <a:lnTo>
                    <a:pt x="2732" y="3156"/>
                  </a:lnTo>
                  <a:lnTo>
                    <a:pt x="2730" y="3134"/>
                  </a:lnTo>
                  <a:lnTo>
                    <a:pt x="2721" y="3113"/>
                  </a:lnTo>
                  <a:lnTo>
                    <a:pt x="2707" y="3096"/>
                  </a:lnTo>
                  <a:lnTo>
                    <a:pt x="2690" y="3082"/>
                  </a:lnTo>
                  <a:lnTo>
                    <a:pt x="2670" y="3075"/>
                  </a:lnTo>
                  <a:lnTo>
                    <a:pt x="2646" y="3071"/>
                  </a:lnTo>
                  <a:lnTo>
                    <a:pt x="1452" y="3071"/>
                  </a:lnTo>
                  <a:close/>
                  <a:moveTo>
                    <a:pt x="1684" y="2560"/>
                  </a:moveTo>
                  <a:lnTo>
                    <a:pt x="1570" y="2901"/>
                  </a:lnTo>
                  <a:lnTo>
                    <a:pt x="2528" y="2901"/>
                  </a:lnTo>
                  <a:lnTo>
                    <a:pt x="2414" y="2560"/>
                  </a:lnTo>
                  <a:lnTo>
                    <a:pt x="1684" y="2560"/>
                  </a:lnTo>
                  <a:close/>
                  <a:moveTo>
                    <a:pt x="343" y="172"/>
                  </a:moveTo>
                  <a:lnTo>
                    <a:pt x="308" y="174"/>
                  </a:lnTo>
                  <a:lnTo>
                    <a:pt x="276" y="184"/>
                  </a:lnTo>
                  <a:lnTo>
                    <a:pt x="247" y="200"/>
                  </a:lnTo>
                  <a:lnTo>
                    <a:pt x="221" y="221"/>
                  </a:lnTo>
                  <a:lnTo>
                    <a:pt x="200" y="247"/>
                  </a:lnTo>
                  <a:lnTo>
                    <a:pt x="184" y="276"/>
                  </a:lnTo>
                  <a:lnTo>
                    <a:pt x="174" y="308"/>
                  </a:lnTo>
                  <a:lnTo>
                    <a:pt x="171" y="343"/>
                  </a:lnTo>
                  <a:lnTo>
                    <a:pt x="171" y="1962"/>
                  </a:lnTo>
                  <a:lnTo>
                    <a:pt x="3414" y="1962"/>
                  </a:lnTo>
                  <a:lnTo>
                    <a:pt x="3436" y="1966"/>
                  </a:lnTo>
                  <a:lnTo>
                    <a:pt x="3457" y="1974"/>
                  </a:lnTo>
                  <a:lnTo>
                    <a:pt x="3475" y="1987"/>
                  </a:lnTo>
                  <a:lnTo>
                    <a:pt x="3488" y="2004"/>
                  </a:lnTo>
                  <a:lnTo>
                    <a:pt x="3496" y="2025"/>
                  </a:lnTo>
                  <a:lnTo>
                    <a:pt x="3499" y="2047"/>
                  </a:lnTo>
                  <a:lnTo>
                    <a:pt x="3496" y="2070"/>
                  </a:lnTo>
                  <a:lnTo>
                    <a:pt x="3488" y="2091"/>
                  </a:lnTo>
                  <a:lnTo>
                    <a:pt x="3475" y="2108"/>
                  </a:lnTo>
                  <a:lnTo>
                    <a:pt x="3457" y="2121"/>
                  </a:lnTo>
                  <a:lnTo>
                    <a:pt x="3436" y="2129"/>
                  </a:lnTo>
                  <a:lnTo>
                    <a:pt x="3414" y="2133"/>
                  </a:lnTo>
                  <a:lnTo>
                    <a:pt x="171" y="2133"/>
                  </a:lnTo>
                  <a:lnTo>
                    <a:pt x="171" y="2216"/>
                  </a:lnTo>
                  <a:lnTo>
                    <a:pt x="174" y="2251"/>
                  </a:lnTo>
                  <a:lnTo>
                    <a:pt x="184" y="2283"/>
                  </a:lnTo>
                  <a:lnTo>
                    <a:pt x="200" y="2313"/>
                  </a:lnTo>
                  <a:lnTo>
                    <a:pt x="221" y="2338"/>
                  </a:lnTo>
                  <a:lnTo>
                    <a:pt x="247" y="2359"/>
                  </a:lnTo>
                  <a:lnTo>
                    <a:pt x="276" y="2375"/>
                  </a:lnTo>
                  <a:lnTo>
                    <a:pt x="308" y="2385"/>
                  </a:lnTo>
                  <a:lnTo>
                    <a:pt x="343" y="2389"/>
                  </a:lnTo>
                  <a:lnTo>
                    <a:pt x="3755" y="2389"/>
                  </a:lnTo>
                  <a:lnTo>
                    <a:pt x="3790" y="2385"/>
                  </a:lnTo>
                  <a:lnTo>
                    <a:pt x="3822" y="2375"/>
                  </a:lnTo>
                  <a:lnTo>
                    <a:pt x="3851" y="2359"/>
                  </a:lnTo>
                  <a:lnTo>
                    <a:pt x="3877" y="2338"/>
                  </a:lnTo>
                  <a:lnTo>
                    <a:pt x="3898" y="2313"/>
                  </a:lnTo>
                  <a:lnTo>
                    <a:pt x="3914" y="2283"/>
                  </a:lnTo>
                  <a:lnTo>
                    <a:pt x="3924" y="2251"/>
                  </a:lnTo>
                  <a:lnTo>
                    <a:pt x="3928" y="2216"/>
                  </a:lnTo>
                  <a:lnTo>
                    <a:pt x="3928" y="513"/>
                  </a:lnTo>
                  <a:lnTo>
                    <a:pt x="698" y="513"/>
                  </a:lnTo>
                  <a:lnTo>
                    <a:pt x="676" y="509"/>
                  </a:lnTo>
                  <a:lnTo>
                    <a:pt x="654" y="500"/>
                  </a:lnTo>
                  <a:lnTo>
                    <a:pt x="637" y="487"/>
                  </a:lnTo>
                  <a:lnTo>
                    <a:pt x="625" y="471"/>
                  </a:lnTo>
                  <a:lnTo>
                    <a:pt x="616" y="450"/>
                  </a:lnTo>
                  <a:lnTo>
                    <a:pt x="612" y="427"/>
                  </a:lnTo>
                  <a:lnTo>
                    <a:pt x="616" y="405"/>
                  </a:lnTo>
                  <a:lnTo>
                    <a:pt x="625" y="384"/>
                  </a:lnTo>
                  <a:lnTo>
                    <a:pt x="637" y="366"/>
                  </a:lnTo>
                  <a:lnTo>
                    <a:pt x="654" y="353"/>
                  </a:lnTo>
                  <a:lnTo>
                    <a:pt x="676" y="345"/>
                  </a:lnTo>
                  <a:lnTo>
                    <a:pt x="698" y="342"/>
                  </a:lnTo>
                  <a:lnTo>
                    <a:pt x="3927" y="342"/>
                  </a:lnTo>
                  <a:lnTo>
                    <a:pt x="3923" y="307"/>
                  </a:lnTo>
                  <a:lnTo>
                    <a:pt x="3913" y="276"/>
                  </a:lnTo>
                  <a:lnTo>
                    <a:pt x="3897" y="246"/>
                  </a:lnTo>
                  <a:lnTo>
                    <a:pt x="3876" y="221"/>
                  </a:lnTo>
                  <a:lnTo>
                    <a:pt x="3851" y="200"/>
                  </a:lnTo>
                  <a:lnTo>
                    <a:pt x="3821" y="184"/>
                  </a:lnTo>
                  <a:lnTo>
                    <a:pt x="3789" y="174"/>
                  </a:lnTo>
                  <a:lnTo>
                    <a:pt x="3755" y="172"/>
                  </a:lnTo>
                  <a:lnTo>
                    <a:pt x="343" y="172"/>
                  </a:lnTo>
                  <a:close/>
                  <a:moveTo>
                    <a:pt x="343" y="0"/>
                  </a:moveTo>
                  <a:lnTo>
                    <a:pt x="3755" y="0"/>
                  </a:lnTo>
                  <a:lnTo>
                    <a:pt x="3805" y="4"/>
                  </a:lnTo>
                  <a:lnTo>
                    <a:pt x="3853" y="15"/>
                  </a:lnTo>
                  <a:lnTo>
                    <a:pt x="3899" y="33"/>
                  </a:lnTo>
                  <a:lnTo>
                    <a:pt x="3942" y="56"/>
                  </a:lnTo>
                  <a:lnTo>
                    <a:pt x="3980" y="85"/>
                  </a:lnTo>
                  <a:lnTo>
                    <a:pt x="4014" y="118"/>
                  </a:lnTo>
                  <a:lnTo>
                    <a:pt x="4042" y="157"/>
                  </a:lnTo>
                  <a:lnTo>
                    <a:pt x="4066" y="199"/>
                  </a:lnTo>
                  <a:lnTo>
                    <a:pt x="4083" y="245"/>
                  </a:lnTo>
                  <a:lnTo>
                    <a:pt x="4094" y="293"/>
                  </a:lnTo>
                  <a:lnTo>
                    <a:pt x="4098" y="343"/>
                  </a:lnTo>
                  <a:lnTo>
                    <a:pt x="4098" y="2216"/>
                  </a:lnTo>
                  <a:lnTo>
                    <a:pt x="4094" y="2267"/>
                  </a:lnTo>
                  <a:lnTo>
                    <a:pt x="4083" y="2315"/>
                  </a:lnTo>
                  <a:lnTo>
                    <a:pt x="4066" y="2361"/>
                  </a:lnTo>
                  <a:lnTo>
                    <a:pt x="4042" y="2403"/>
                  </a:lnTo>
                  <a:lnTo>
                    <a:pt x="4014" y="2441"/>
                  </a:lnTo>
                  <a:lnTo>
                    <a:pt x="3980" y="2475"/>
                  </a:lnTo>
                  <a:lnTo>
                    <a:pt x="3942" y="2504"/>
                  </a:lnTo>
                  <a:lnTo>
                    <a:pt x="3899" y="2527"/>
                  </a:lnTo>
                  <a:lnTo>
                    <a:pt x="3853" y="2545"/>
                  </a:lnTo>
                  <a:lnTo>
                    <a:pt x="3805" y="2556"/>
                  </a:lnTo>
                  <a:lnTo>
                    <a:pt x="3755" y="2560"/>
                  </a:lnTo>
                  <a:lnTo>
                    <a:pt x="2594" y="2560"/>
                  </a:lnTo>
                  <a:lnTo>
                    <a:pt x="2711" y="2908"/>
                  </a:lnTo>
                  <a:lnTo>
                    <a:pt x="2751" y="2922"/>
                  </a:lnTo>
                  <a:lnTo>
                    <a:pt x="2788" y="2943"/>
                  </a:lnTo>
                  <a:lnTo>
                    <a:pt x="2820" y="2968"/>
                  </a:lnTo>
                  <a:lnTo>
                    <a:pt x="2849" y="2999"/>
                  </a:lnTo>
                  <a:lnTo>
                    <a:pt x="2871" y="3034"/>
                  </a:lnTo>
                  <a:lnTo>
                    <a:pt x="2888" y="3071"/>
                  </a:lnTo>
                  <a:lnTo>
                    <a:pt x="2900" y="3113"/>
                  </a:lnTo>
                  <a:lnTo>
                    <a:pt x="2903" y="3156"/>
                  </a:lnTo>
                  <a:lnTo>
                    <a:pt x="2903" y="3242"/>
                  </a:lnTo>
                  <a:lnTo>
                    <a:pt x="3159" y="3242"/>
                  </a:lnTo>
                  <a:lnTo>
                    <a:pt x="3182" y="3245"/>
                  </a:lnTo>
                  <a:lnTo>
                    <a:pt x="3201" y="3253"/>
                  </a:lnTo>
                  <a:lnTo>
                    <a:pt x="3219" y="3267"/>
                  </a:lnTo>
                  <a:lnTo>
                    <a:pt x="3232" y="3284"/>
                  </a:lnTo>
                  <a:lnTo>
                    <a:pt x="3241" y="3304"/>
                  </a:lnTo>
                  <a:lnTo>
                    <a:pt x="3245" y="3326"/>
                  </a:lnTo>
                  <a:lnTo>
                    <a:pt x="3241" y="3350"/>
                  </a:lnTo>
                  <a:lnTo>
                    <a:pt x="3232" y="3370"/>
                  </a:lnTo>
                  <a:lnTo>
                    <a:pt x="3219" y="3387"/>
                  </a:lnTo>
                  <a:lnTo>
                    <a:pt x="3201" y="3401"/>
                  </a:lnTo>
                  <a:lnTo>
                    <a:pt x="3182" y="3410"/>
                  </a:lnTo>
                  <a:lnTo>
                    <a:pt x="3159" y="3412"/>
                  </a:lnTo>
                  <a:lnTo>
                    <a:pt x="939" y="3412"/>
                  </a:lnTo>
                  <a:lnTo>
                    <a:pt x="916" y="3410"/>
                  </a:lnTo>
                  <a:lnTo>
                    <a:pt x="897" y="3401"/>
                  </a:lnTo>
                  <a:lnTo>
                    <a:pt x="879" y="3387"/>
                  </a:lnTo>
                  <a:lnTo>
                    <a:pt x="866" y="3370"/>
                  </a:lnTo>
                  <a:lnTo>
                    <a:pt x="857" y="3350"/>
                  </a:lnTo>
                  <a:lnTo>
                    <a:pt x="853" y="3326"/>
                  </a:lnTo>
                  <a:lnTo>
                    <a:pt x="857" y="3304"/>
                  </a:lnTo>
                  <a:lnTo>
                    <a:pt x="866" y="3284"/>
                  </a:lnTo>
                  <a:lnTo>
                    <a:pt x="879" y="3267"/>
                  </a:lnTo>
                  <a:lnTo>
                    <a:pt x="897" y="3253"/>
                  </a:lnTo>
                  <a:lnTo>
                    <a:pt x="916" y="3245"/>
                  </a:lnTo>
                  <a:lnTo>
                    <a:pt x="939" y="3242"/>
                  </a:lnTo>
                  <a:lnTo>
                    <a:pt x="1196" y="3242"/>
                  </a:lnTo>
                  <a:lnTo>
                    <a:pt x="1196" y="3156"/>
                  </a:lnTo>
                  <a:lnTo>
                    <a:pt x="1200" y="3113"/>
                  </a:lnTo>
                  <a:lnTo>
                    <a:pt x="1210" y="3071"/>
                  </a:lnTo>
                  <a:lnTo>
                    <a:pt x="1227" y="3034"/>
                  </a:lnTo>
                  <a:lnTo>
                    <a:pt x="1249" y="2999"/>
                  </a:lnTo>
                  <a:lnTo>
                    <a:pt x="1278" y="2968"/>
                  </a:lnTo>
                  <a:lnTo>
                    <a:pt x="1310" y="2943"/>
                  </a:lnTo>
                  <a:lnTo>
                    <a:pt x="1347" y="2922"/>
                  </a:lnTo>
                  <a:lnTo>
                    <a:pt x="1387" y="2908"/>
                  </a:lnTo>
                  <a:lnTo>
                    <a:pt x="1504" y="2560"/>
                  </a:lnTo>
                  <a:lnTo>
                    <a:pt x="343" y="2560"/>
                  </a:lnTo>
                  <a:lnTo>
                    <a:pt x="293" y="2556"/>
                  </a:lnTo>
                  <a:lnTo>
                    <a:pt x="245" y="2545"/>
                  </a:lnTo>
                  <a:lnTo>
                    <a:pt x="199" y="2527"/>
                  </a:lnTo>
                  <a:lnTo>
                    <a:pt x="156" y="2504"/>
                  </a:lnTo>
                  <a:lnTo>
                    <a:pt x="118" y="2475"/>
                  </a:lnTo>
                  <a:lnTo>
                    <a:pt x="84" y="2441"/>
                  </a:lnTo>
                  <a:lnTo>
                    <a:pt x="56" y="2403"/>
                  </a:lnTo>
                  <a:lnTo>
                    <a:pt x="32" y="2361"/>
                  </a:lnTo>
                  <a:lnTo>
                    <a:pt x="15" y="2315"/>
                  </a:lnTo>
                  <a:lnTo>
                    <a:pt x="4" y="2267"/>
                  </a:lnTo>
                  <a:lnTo>
                    <a:pt x="0" y="2216"/>
                  </a:lnTo>
                  <a:lnTo>
                    <a:pt x="0" y="343"/>
                  </a:lnTo>
                  <a:lnTo>
                    <a:pt x="4" y="293"/>
                  </a:lnTo>
                  <a:lnTo>
                    <a:pt x="15" y="245"/>
                  </a:lnTo>
                  <a:lnTo>
                    <a:pt x="32" y="199"/>
                  </a:lnTo>
                  <a:lnTo>
                    <a:pt x="56" y="157"/>
                  </a:lnTo>
                  <a:lnTo>
                    <a:pt x="84" y="118"/>
                  </a:lnTo>
                  <a:lnTo>
                    <a:pt x="118" y="85"/>
                  </a:lnTo>
                  <a:lnTo>
                    <a:pt x="156" y="56"/>
                  </a:lnTo>
                  <a:lnTo>
                    <a:pt x="199" y="33"/>
                  </a:lnTo>
                  <a:lnTo>
                    <a:pt x="245" y="15"/>
                  </a:lnTo>
                  <a:lnTo>
                    <a:pt x="293" y="4"/>
                  </a:lnTo>
                  <a:lnTo>
                    <a:pt x="343"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9" name="Google Shape;709;p45"/>
            <p:cNvSpPr/>
            <p:nvPr/>
          </p:nvSpPr>
          <p:spPr>
            <a:xfrm>
              <a:off x="3800476" y="8342313"/>
              <a:ext cx="1854200" cy="1276350"/>
            </a:xfrm>
            <a:custGeom>
              <a:rect b="b" l="l" r="r" t="t"/>
              <a:pathLst>
                <a:path extrusionOk="0" h="804" w="1168">
                  <a:moveTo>
                    <a:pt x="894" y="0"/>
                  </a:moveTo>
                  <a:lnTo>
                    <a:pt x="1083" y="1"/>
                  </a:lnTo>
                  <a:lnTo>
                    <a:pt x="1106" y="4"/>
                  </a:lnTo>
                  <a:lnTo>
                    <a:pt x="1125" y="12"/>
                  </a:lnTo>
                  <a:lnTo>
                    <a:pt x="1143" y="26"/>
                  </a:lnTo>
                  <a:lnTo>
                    <a:pt x="1156" y="43"/>
                  </a:lnTo>
                  <a:lnTo>
                    <a:pt x="1165" y="63"/>
                  </a:lnTo>
                  <a:lnTo>
                    <a:pt x="1168" y="86"/>
                  </a:lnTo>
                  <a:lnTo>
                    <a:pt x="1164" y="109"/>
                  </a:lnTo>
                  <a:lnTo>
                    <a:pt x="1155" y="129"/>
                  </a:lnTo>
                  <a:lnTo>
                    <a:pt x="1143" y="146"/>
                  </a:lnTo>
                  <a:lnTo>
                    <a:pt x="1125" y="159"/>
                  </a:lnTo>
                  <a:lnTo>
                    <a:pt x="1104" y="168"/>
                  </a:lnTo>
                  <a:lnTo>
                    <a:pt x="1082" y="171"/>
                  </a:lnTo>
                  <a:lnTo>
                    <a:pt x="969" y="170"/>
                  </a:lnTo>
                  <a:lnTo>
                    <a:pt x="953" y="299"/>
                  </a:lnTo>
                  <a:lnTo>
                    <a:pt x="898" y="730"/>
                  </a:lnTo>
                  <a:lnTo>
                    <a:pt x="892" y="752"/>
                  </a:lnTo>
                  <a:lnTo>
                    <a:pt x="882" y="770"/>
                  </a:lnTo>
                  <a:lnTo>
                    <a:pt x="867" y="785"/>
                  </a:lnTo>
                  <a:lnTo>
                    <a:pt x="850" y="797"/>
                  </a:lnTo>
                  <a:lnTo>
                    <a:pt x="830" y="803"/>
                  </a:lnTo>
                  <a:lnTo>
                    <a:pt x="808" y="804"/>
                  </a:lnTo>
                  <a:lnTo>
                    <a:pt x="808" y="804"/>
                  </a:lnTo>
                  <a:lnTo>
                    <a:pt x="157" y="761"/>
                  </a:lnTo>
                  <a:lnTo>
                    <a:pt x="133" y="757"/>
                  </a:lnTo>
                  <a:lnTo>
                    <a:pt x="113" y="746"/>
                  </a:lnTo>
                  <a:lnTo>
                    <a:pt x="97" y="731"/>
                  </a:lnTo>
                  <a:lnTo>
                    <a:pt x="85" y="712"/>
                  </a:lnTo>
                  <a:lnTo>
                    <a:pt x="79" y="691"/>
                  </a:lnTo>
                  <a:lnTo>
                    <a:pt x="79" y="691"/>
                  </a:lnTo>
                  <a:lnTo>
                    <a:pt x="2" y="261"/>
                  </a:lnTo>
                  <a:lnTo>
                    <a:pt x="0" y="238"/>
                  </a:lnTo>
                  <a:lnTo>
                    <a:pt x="5" y="217"/>
                  </a:lnTo>
                  <a:lnTo>
                    <a:pt x="15" y="197"/>
                  </a:lnTo>
                  <a:lnTo>
                    <a:pt x="30" y="181"/>
                  </a:lnTo>
                  <a:lnTo>
                    <a:pt x="49" y="169"/>
                  </a:lnTo>
                  <a:lnTo>
                    <a:pt x="71" y="163"/>
                  </a:lnTo>
                  <a:lnTo>
                    <a:pt x="79" y="161"/>
                  </a:lnTo>
                  <a:lnTo>
                    <a:pt x="86" y="161"/>
                  </a:lnTo>
                  <a:lnTo>
                    <a:pt x="86" y="161"/>
                  </a:lnTo>
                  <a:lnTo>
                    <a:pt x="527" y="161"/>
                  </a:lnTo>
                  <a:lnTo>
                    <a:pt x="549" y="164"/>
                  </a:lnTo>
                  <a:lnTo>
                    <a:pt x="569" y="173"/>
                  </a:lnTo>
                  <a:lnTo>
                    <a:pt x="586" y="186"/>
                  </a:lnTo>
                  <a:lnTo>
                    <a:pt x="600" y="204"/>
                  </a:lnTo>
                  <a:lnTo>
                    <a:pt x="609" y="223"/>
                  </a:lnTo>
                  <a:lnTo>
                    <a:pt x="611" y="247"/>
                  </a:lnTo>
                  <a:lnTo>
                    <a:pt x="609" y="269"/>
                  </a:lnTo>
                  <a:lnTo>
                    <a:pt x="600" y="289"/>
                  </a:lnTo>
                  <a:lnTo>
                    <a:pt x="586" y="306"/>
                  </a:lnTo>
                  <a:lnTo>
                    <a:pt x="569" y="320"/>
                  </a:lnTo>
                  <a:lnTo>
                    <a:pt x="549" y="329"/>
                  </a:lnTo>
                  <a:lnTo>
                    <a:pt x="527" y="331"/>
                  </a:lnTo>
                  <a:lnTo>
                    <a:pt x="188" y="331"/>
                  </a:lnTo>
                  <a:lnTo>
                    <a:pt x="235" y="596"/>
                  </a:lnTo>
                  <a:lnTo>
                    <a:pt x="739" y="629"/>
                  </a:lnTo>
                  <a:lnTo>
                    <a:pt x="784" y="278"/>
                  </a:lnTo>
                  <a:lnTo>
                    <a:pt x="809" y="75"/>
                  </a:lnTo>
                  <a:lnTo>
                    <a:pt x="816" y="51"/>
                  </a:lnTo>
                  <a:lnTo>
                    <a:pt x="829" y="30"/>
                  </a:lnTo>
                  <a:lnTo>
                    <a:pt x="847" y="14"/>
                  </a:lnTo>
                  <a:lnTo>
                    <a:pt x="870" y="4"/>
                  </a:lnTo>
                  <a:lnTo>
                    <a:pt x="894"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0" name="Google Shape;710;p45"/>
            <p:cNvSpPr/>
            <p:nvPr/>
          </p:nvSpPr>
          <p:spPr>
            <a:xfrm>
              <a:off x="4125913" y="9744076"/>
              <a:ext cx="273050" cy="273050"/>
            </a:xfrm>
            <a:custGeom>
              <a:rect b="b" l="l" r="r" t="t"/>
              <a:pathLst>
                <a:path extrusionOk="0" h="172" w="172">
                  <a:moveTo>
                    <a:pt x="86" y="0"/>
                  </a:moveTo>
                  <a:lnTo>
                    <a:pt x="108" y="4"/>
                  </a:lnTo>
                  <a:lnTo>
                    <a:pt x="129" y="13"/>
                  </a:lnTo>
                  <a:lnTo>
                    <a:pt x="147" y="26"/>
                  </a:lnTo>
                  <a:lnTo>
                    <a:pt x="159" y="44"/>
                  </a:lnTo>
                  <a:lnTo>
                    <a:pt x="168" y="64"/>
                  </a:lnTo>
                  <a:lnTo>
                    <a:pt x="172" y="86"/>
                  </a:lnTo>
                  <a:lnTo>
                    <a:pt x="168" y="108"/>
                  </a:lnTo>
                  <a:lnTo>
                    <a:pt x="159" y="129"/>
                  </a:lnTo>
                  <a:lnTo>
                    <a:pt x="147" y="147"/>
                  </a:lnTo>
                  <a:lnTo>
                    <a:pt x="129" y="160"/>
                  </a:lnTo>
                  <a:lnTo>
                    <a:pt x="108" y="168"/>
                  </a:lnTo>
                  <a:lnTo>
                    <a:pt x="86" y="172"/>
                  </a:lnTo>
                  <a:lnTo>
                    <a:pt x="64" y="168"/>
                  </a:lnTo>
                  <a:lnTo>
                    <a:pt x="42" y="160"/>
                  </a:lnTo>
                  <a:lnTo>
                    <a:pt x="25" y="147"/>
                  </a:lnTo>
                  <a:lnTo>
                    <a:pt x="13" y="129"/>
                  </a:lnTo>
                  <a:lnTo>
                    <a:pt x="4" y="108"/>
                  </a:lnTo>
                  <a:lnTo>
                    <a:pt x="0" y="86"/>
                  </a:lnTo>
                  <a:lnTo>
                    <a:pt x="4" y="64"/>
                  </a:lnTo>
                  <a:lnTo>
                    <a:pt x="13" y="44"/>
                  </a:lnTo>
                  <a:lnTo>
                    <a:pt x="25" y="26"/>
                  </a:lnTo>
                  <a:lnTo>
                    <a:pt x="42" y="13"/>
                  </a:lnTo>
                  <a:lnTo>
                    <a:pt x="64" y="4"/>
                  </a:lnTo>
                  <a:lnTo>
                    <a:pt x="86"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1" name="Google Shape;711;p45"/>
            <p:cNvSpPr/>
            <p:nvPr/>
          </p:nvSpPr>
          <p:spPr>
            <a:xfrm>
              <a:off x="4818063" y="9744076"/>
              <a:ext cx="269875" cy="273050"/>
            </a:xfrm>
            <a:custGeom>
              <a:rect b="b" l="l" r="r" t="t"/>
              <a:pathLst>
                <a:path extrusionOk="0" h="172" w="170">
                  <a:moveTo>
                    <a:pt x="85" y="0"/>
                  </a:moveTo>
                  <a:lnTo>
                    <a:pt x="108" y="4"/>
                  </a:lnTo>
                  <a:lnTo>
                    <a:pt x="128" y="13"/>
                  </a:lnTo>
                  <a:lnTo>
                    <a:pt x="145" y="26"/>
                  </a:lnTo>
                  <a:lnTo>
                    <a:pt x="159" y="44"/>
                  </a:lnTo>
                  <a:lnTo>
                    <a:pt x="168" y="64"/>
                  </a:lnTo>
                  <a:lnTo>
                    <a:pt x="170" y="86"/>
                  </a:lnTo>
                  <a:lnTo>
                    <a:pt x="168" y="108"/>
                  </a:lnTo>
                  <a:lnTo>
                    <a:pt x="159" y="129"/>
                  </a:lnTo>
                  <a:lnTo>
                    <a:pt x="145" y="147"/>
                  </a:lnTo>
                  <a:lnTo>
                    <a:pt x="128" y="160"/>
                  </a:lnTo>
                  <a:lnTo>
                    <a:pt x="108" y="168"/>
                  </a:lnTo>
                  <a:lnTo>
                    <a:pt x="85" y="172"/>
                  </a:lnTo>
                  <a:lnTo>
                    <a:pt x="62" y="168"/>
                  </a:lnTo>
                  <a:lnTo>
                    <a:pt x="42" y="160"/>
                  </a:lnTo>
                  <a:lnTo>
                    <a:pt x="25" y="147"/>
                  </a:lnTo>
                  <a:lnTo>
                    <a:pt x="11" y="129"/>
                  </a:lnTo>
                  <a:lnTo>
                    <a:pt x="3" y="108"/>
                  </a:lnTo>
                  <a:lnTo>
                    <a:pt x="0" y="86"/>
                  </a:lnTo>
                  <a:lnTo>
                    <a:pt x="3" y="64"/>
                  </a:lnTo>
                  <a:lnTo>
                    <a:pt x="11" y="44"/>
                  </a:lnTo>
                  <a:lnTo>
                    <a:pt x="25" y="26"/>
                  </a:lnTo>
                  <a:lnTo>
                    <a:pt x="42" y="13"/>
                  </a:lnTo>
                  <a:lnTo>
                    <a:pt x="62" y="4"/>
                  </a:lnTo>
                  <a:lnTo>
                    <a:pt x="8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2" name="Google Shape;712;p45"/>
            <p:cNvSpPr/>
            <p:nvPr/>
          </p:nvSpPr>
          <p:spPr>
            <a:xfrm>
              <a:off x="1970088" y="7758113"/>
              <a:ext cx="333375" cy="271463"/>
            </a:xfrm>
            <a:custGeom>
              <a:rect b="b" l="l" r="r" t="t"/>
              <a:pathLst>
                <a:path extrusionOk="0" h="171" w="210">
                  <a:moveTo>
                    <a:pt x="85" y="0"/>
                  </a:moveTo>
                  <a:lnTo>
                    <a:pt x="124" y="0"/>
                  </a:lnTo>
                  <a:lnTo>
                    <a:pt x="146" y="3"/>
                  </a:lnTo>
                  <a:lnTo>
                    <a:pt x="167" y="11"/>
                  </a:lnTo>
                  <a:lnTo>
                    <a:pt x="185" y="24"/>
                  </a:lnTo>
                  <a:lnTo>
                    <a:pt x="197" y="42"/>
                  </a:lnTo>
                  <a:lnTo>
                    <a:pt x="206" y="63"/>
                  </a:lnTo>
                  <a:lnTo>
                    <a:pt x="210" y="85"/>
                  </a:lnTo>
                  <a:lnTo>
                    <a:pt x="206" y="108"/>
                  </a:lnTo>
                  <a:lnTo>
                    <a:pt x="197" y="129"/>
                  </a:lnTo>
                  <a:lnTo>
                    <a:pt x="185" y="145"/>
                  </a:lnTo>
                  <a:lnTo>
                    <a:pt x="167" y="158"/>
                  </a:lnTo>
                  <a:lnTo>
                    <a:pt x="146" y="167"/>
                  </a:lnTo>
                  <a:lnTo>
                    <a:pt x="124" y="171"/>
                  </a:lnTo>
                  <a:lnTo>
                    <a:pt x="85" y="171"/>
                  </a:lnTo>
                  <a:lnTo>
                    <a:pt x="63" y="167"/>
                  </a:lnTo>
                  <a:lnTo>
                    <a:pt x="42" y="158"/>
                  </a:lnTo>
                  <a:lnTo>
                    <a:pt x="26" y="145"/>
                  </a:lnTo>
                  <a:lnTo>
                    <a:pt x="12" y="129"/>
                  </a:lnTo>
                  <a:lnTo>
                    <a:pt x="3" y="108"/>
                  </a:lnTo>
                  <a:lnTo>
                    <a:pt x="0" y="85"/>
                  </a:lnTo>
                  <a:lnTo>
                    <a:pt x="3" y="63"/>
                  </a:lnTo>
                  <a:lnTo>
                    <a:pt x="12" y="42"/>
                  </a:lnTo>
                  <a:lnTo>
                    <a:pt x="26" y="24"/>
                  </a:lnTo>
                  <a:lnTo>
                    <a:pt x="42" y="11"/>
                  </a:lnTo>
                  <a:lnTo>
                    <a:pt x="63" y="3"/>
                  </a:lnTo>
                  <a:lnTo>
                    <a:pt x="8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3" name="Google Shape;713;p45"/>
            <p:cNvSpPr/>
            <p:nvPr/>
          </p:nvSpPr>
          <p:spPr>
            <a:xfrm>
              <a:off x="7150101" y="10329863"/>
              <a:ext cx="327025" cy="271463"/>
            </a:xfrm>
            <a:custGeom>
              <a:rect b="b" l="l" r="r" t="t"/>
              <a:pathLst>
                <a:path extrusionOk="0" h="171" w="206">
                  <a:moveTo>
                    <a:pt x="86" y="0"/>
                  </a:moveTo>
                  <a:lnTo>
                    <a:pt x="122" y="0"/>
                  </a:lnTo>
                  <a:lnTo>
                    <a:pt x="144" y="4"/>
                  </a:lnTo>
                  <a:lnTo>
                    <a:pt x="164" y="12"/>
                  </a:lnTo>
                  <a:lnTo>
                    <a:pt x="182" y="25"/>
                  </a:lnTo>
                  <a:lnTo>
                    <a:pt x="195" y="42"/>
                  </a:lnTo>
                  <a:lnTo>
                    <a:pt x="204" y="63"/>
                  </a:lnTo>
                  <a:lnTo>
                    <a:pt x="206" y="85"/>
                  </a:lnTo>
                  <a:lnTo>
                    <a:pt x="204" y="108"/>
                  </a:lnTo>
                  <a:lnTo>
                    <a:pt x="195" y="129"/>
                  </a:lnTo>
                  <a:lnTo>
                    <a:pt x="182" y="146"/>
                  </a:lnTo>
                  <a:lnTo>
                    <a:pt x="164" y="159"/>
                  </a:lnTo>
                  <a:lnTo>
                    <a:pt x="144" y="167"/>
                  </a:lnTo>
                  <a:lnTo>
                    <a:pt x="122" y="171"/>
                  </a:lnTo>
                  <a:lnTo>
                    <a:pt x="86" y="171"/>
                  </a:lnTo>
                  <a:lnTo>
                    <a:pt x="62" y="167"/>
                  </a:lnTo>
                  <a:lnTo>
                    <a:pt x="42" y="159"/>
                  </a:lnTo>
                  <a:lnTo>
                    <a:pt x="25" y="146"/>
                  </a:lnTo>
                  <a:lnTo>
                    <a:pt x="11" y="129"/>
                  </a:lnTo>
                  <a:lnTo>
                    <a:pt x="3" y="108"/>
                  </a:lnTo>
                  <a:lnTo>
                    <a:pt x="0" y="85"/>
                  </a:lnTo>
                  <a:lnTo>
                    <a:pt x="3" y="63"/>
                  </a:lnTo>
                  <a:lnTo>
                    <a:pt x="11" y="42"/>
                  </a:lnTo>
                  <a:lnTo>
                    <a:pt x="25" y="25"/>
                  </a:lnTo>
                  <a:lnTo>
                    <a:pt x="42" y="12"/>
                  </a:lnTo>
                  <a:lnTo>
                    <a:pt x="62" y="4"/>
                  </a:lnTo>
                  <a:lnTo>
                    <a:pt x="86"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14" name="Google Shape;714;p45"/>
          <p:cNvGrpSpPr/>
          <p:nvPr/>
        </p:nvGrpSpPr>
        <p:grpSpPr>
          <a:xfrm>
            <a:off x="1715604" y="2858317"/>
            <a:ext cx="688052" cy="688588"/>
            <a:chOff x="-6183313" y="265113"/>
            <a:chExt cx="6092825" cy="6097588"/>
          </a:xfrm>
        </p:grpSpPr>
        <p:sp>
          <p:nvSpPr>
            <p:cNvPr id="715" name="Google Shape;715;p45"/>
            <p:cNvSpPr/>
            <p:nvPr/>
          </p:nvSpPr>
          <p:spPr>
            <a:xfrm>
              <a:off x="-4479926" y="876300"/>
              <a:ext cx="2722563" cy="3148013"/>
            </a:xfrm>
            <a:custGeom>
              <a:rect b="b" l="l" r="r" t="t"/>
              <a:pathLst>
                <a:path extrusionOk="0" h="1983" w="1715">
                  <a:moveTo>
                    <a:pt x="852" y="383"/>
                  </a:moveTo>
                  <a:lnTo>
                    <a:pt x="782" y="387"/>
                  </a:lnTo>
                  <a:lnTo>
                    <a:pt x="715" y="397"/>
                  </a:lnTo>
                  <a:lnTo>
                    <a:pt x="648" y="414"/>
                  </a:lnTo>
                  <a:lnTo>
                    <a:pt x="585" y="436"/>
                  </a:lnTo>
                  <a:lnTo>
                    <a:pt x="525" y="464"/>
                  </a:lnTo>
                  <a:lnTo>
                    <a:pt x="467" y="498"/>
                  </a:lnTo>
                  <a:lnTo>
                    <a:pt x="413" y="536"/>
                  </a:lnTo>
                  <a:lnTo>
                    <a:pt x="363" y="579"/>
                  </a:lnTo>
                  <a:lnTo>
                    <a:pt x="316" y="627"/>
                  </a:lnTo>
                  <a:lnTo>
                    <a:pt x="274" y="678"/>
                  </a:lnTo>
                  <a:lnTo>
                    <a:pt x="237" y="734"/>
                  </a:lnTo>
                  <a:lnTo>
                    <a:pt x="204" y="793"/>
                  </a:lnTo>
                  <a:lnTo>
                    <a:pt x="178" y="854"/>
                  </a:lnTo>
                  <a:lnTo>
                    <a:pt x="157" y="919"/>
                  </a:lnTo>
                  <a:lnTo>
                    <a:pt x="140" y="985"/>
                  </a:lnTo>
                  <a:lnTo>
                    <a:pt x="131" y="1054"/>
                  </a:lnTo>
                  <a:lnTo>
                    <a:pt x="129" y="1124"/>
                  </a:lnTo>
                  <a:lnTo>
                    <a:pt x="132" y="1194"/>
                  </a:lnTo>
                  <a:lnTo>
                    <a:pt x="143" y="1263"/>
                  </a:lnTo>
                  <a:lnTo>
                    <a:pt x="159" y="1328"/>
                  </a:lnTo>
                  <a:lnTo>
                    <a:pt x="181" y="1392"/>
                  </a:lnTo>
                  <a:lnTo>
                    <a:pt x="208" y="1453"/>
                  </a:lnTo>
                  <a:lnTo>
                    <a:pt x="240" y="1511"/>
                  </a:lnTo>
                  <a:lnTo>
                    <a:pt x="279" y="1566"/>
                  </a:lnTo>
                  <a:lnTo>
                    <a:pt x="321" y="1616"/>
                  </a:lnTo>
                  <a:lnTo>
                    <a:pt x="368" y="1663"/>
                  </a:lnTo>
                  <a:lnTo>
                    <a:pt x="418" y="1706"/>
                  </a:lnTo>
                  <a:lnTo>
                    <a:pt x="472" y="1743"/>
                  </a:lnTo>
                  <a:lnTo>
                    <a:pt x="530" y="1777"/>
                  </a:lnTo>
                  <a:lnTo>
                    <a:pt x="590" y="1804"/>
                  </a:lnTo>
                  <a:lnTo>
                    <a:pt x="654" y="1826"/>
                  </a:lnTo>
                  <a:lnTo>
                    <a:pt x="719" y="1842"/>
                  </a:lnTo>
                  <a:lnTo>
                    <a:pt x="787" y="1853"/>
                  </a:lnTo>
                  <a:lnTo>
                    <a:pt x="857" y="1855"/>
                  </a:lnTo>
                  <a:lnTo>
                    <a:pt x="862" y="1855"/>
                  </a:lnTo>
                  <a:lnTo>
                    <a:pt x="932" y="1851"/>
                  </a:lnTo>
                  <a:lnTo>
                    <a:pt x="1000" y="1842"/>
                  </a:lnTo>
                  <a:lnTo>
                    <a:pt x="1067" y="1826"/>
                  </a:lnTo>
                  <a:lnTo>
                    <a:pt x="1130" y="1802"/>
                  </a:lnTo>
                  <a:lnTo>
                    <a:pt x="1190" y="1774"/>
                  </a:lnTo>
                  <a:lnTo>
                    <a:pt x="1247" y="1741"/>
                  </a:lnTo>
                  <a:lnTo>
                    <a:pt x="1302" y="1702"/>
                  </a:lnTo>
                  <a:lnTo>
                    <a:pt x="1352" y="1659"/>
                  </a:lnTo>
                  <a:lnTo>
                    <a:pt x="1399" y="1611"/>
                  </a:lnTo>
                  <a:lnTo>
                    <a:pt x="1441" y="1560"/>
                  </a:lnTo>
                  <a:lnTo>
                    <a:pt x="1478" y="1505"/>
                  </a:lnTo>
                  <a:lnTo>
                    <a:pt x="1510" y="1446"/>
                  </a:lnTo>
                  <a:lnTo>
                    <a:pt x="1538" y="1385"/>
                  </a:lnTo>
                  <a:lnTo>
                    <a:pt x="1559" y="1320"/>
                  </a:lnTo>
                  <a:lnTo>
                    <a:pt x="1574" y="1253"/>
                  </a:lnTo>
                  <a:lnTo>
                    <a:pt x="1584" y="1184"/>
                  </a:lnTo>
                  <a:lnTo>
                    <a:pt x="1587" y="1114"/>
                  </a:lnTo>
                  <a:lnTo>
                    <a:pt x="1583" y="1044"/>
                  </a:lnTo>
                  <a:lnTo>
                    <a:pt x="1573" y="977"/>
                  </a:lnTo>
                  <a:lnTo>
                    <a:pt x="1556" y="910"/>
                  </a:lnTo>
                  <a:lnTo>
                    <a:pt x="1534" y="847"/>
                  </a:lnTo>
                  <a:lnTo>
                    <a:pt x="1506" y="786"/>
                  </a:lnTo>
                  <a:lnTo>
                    <a:pt x="1474" y="728"/>
                  </a:lnTo>
                  <a:lnTo>
                    <a:pt x="1436" y="674"/>
                  </a:lnTo>
                  <a:lnTo>
                    <a:pt x="1394" y="622"/>
                  </a:lnTo>
                  <a:lnTo>
                    <a:pt x="1348" y="576"/>
                  </a:lnTo>
                  <a:lnTo>
                    <a:pt x="1296" y="534"/>
                  </a:lnTo>
                  <a:lnTo>
                    <a:pt x="1243" y="495"/>
                  </a:lnTo>
                  <a:lnTo>
                    <a:pt x="1184" y="463"/>
                  </a:lnTo>
                  <a:lnTo>
                    <a:pt x="1124" y="435"/>
                  </a:lnTo>
                  <a:lnTo>
                    <a:pt x="1061" y="412"/>
                  </a:lnTo>
                  <a:lnTo>
                    <a:pt x="996" y="396"/>
                  </a:lnTo>
                  <a:lnTo>
                    <a:pt x="927" y="387"/>
                  </a:lnTo>
                  <a:lnTo>
                    <a:pt x="857" y="383"/>
                  </a:lnTo>
                  <a:lnTo>
                    <a:pt x="852" y="383"/>
                  </a:lnTo>
                  <a:close/>
                  <a:moveTo>
                    <a:pt x="398" y="0"/>
                  </a:moveTo>
                  <a:lnTo>
                    <a:pt x="419" y="3"/>
                  </a:lnTo>
                  <a:lnTo>
                    <a:pt x="436" y="11"/>
                  </a:lnTo>
                  <a:lnTo>
                    <a:pt x="450" y="25"/>
                  </a:lnTo>
                  <a:lnTo>
                    <a:pt x="458" y="43"/>
                  </a:lnTo>
                  <a:lnTo>
                    <a:pt x="462" y="64"/>
                  </a:lnTo>
                  <a:lnTo>
                    <a:pt x="462" y="349"/>
                  </a:lnTo>
                  <a:lnTo>
                    <a:pt x="521" y="321"/>
                  </a:lnTo>
                  <a:lnTo>
                    <a:pt x="584" y="298"/>
                  </a:lnTo>
                  <a:lnTo>
                    <a:pt x="648" y="280"/>
                  </a:lnTo>
                  <a:lnTo>
                    <a:pt x="715" y="267"/>
                  </a:lnTo>
                  <a:lnTo>
                    <a:pt x="782" y="259"/>
                  </a:lnTo>
                  <a:lnTo>
                    <a:pt x="852" y="255"/>
                  </a:lnTo>
                  <a:lnTo>
                    <a:pt x="857" y="255"/>
                  </a:lnTo>
                  <a:lnTo>
                    <a:pt x="936" y="259"/>
                  </a:lnTo>
                  <a:lnTo>
                    <a:pt x="1013" y="269"/>
                  </a:lnTo>
                  <a:lnTo>
                    <a:pt x="1089" y="287"/>
                  </a:lnTo>
                  <a:lnTo>
                    <a:pt x="1160" y="310"/>
                  </a:lnTo>
                  <a:lnTo>
                    <a:pt x="1230" y="339"/>
                  </a:lnTo>
                  <a:lnTo>
                    <a:pt x="1295" y="374"/>
                  </a:lnTo>
                  <a:lnTo>
                    <a:pt x="1358" y="415"/>
                  </a:lnTo>
                  <a:lnTo>
                    <a:pt x="1358" y="128"/>
                  </a:lnTo>
                  <a:lnTo>
                    <a:pt x="1360" y="107"/>
                  </a:lnTo>
                  <a:lnTo>
                    <a:pt x="1370" y="89"/>
                  </a:lnTo>
                  <a:lnTo>
                    <a:pt x="1384" y="75"/>
                  </a:lnTo>
                  <a:lnTo>
                    <a:pt x="1401" y="66"/>
                  </a:lnTo>
                  <a:lnTo>
                    <a:pt x="1422" y="64"/>
                  </a:lnTo>
                  <a:lnTo>
                    <a:pt x="1442" y="66"/>
                  </a:lnTo>
                  <a:lnTo>
                    <a:pt x="1460" y="75"/>
                  </a:lnTo>
                  <a:lnTo>
                    <a:pt x="1474" y="89"/>
                  </a:lnTo>
                  <a:lnTo>
                    <a:pt x="1483" y="107"/>
                  </a:lnTo>
                  <a:lnTo>
                    <a:pt x="1485" y="128"/>
                  </a:lnTo>
                  <a:lnTo>
                    <a:pt x="1485" y="512"/>
                  </a:lnTo>
                  <a:lnTo>
                    <a:pt x="1485" y="515"/>
                  </a:lnTo>
                  <a:lnTo>
                    <a:pt x="1485" y="521"/>
                  </a:lnTo>
                  <a:lnTo>
                    <a:pt x="1484" y="526"/>
                  </a:lnTo>
                  <a:lnTo>
                    <a:pt x="1483" y="529"/>
                  </a:lnTo>
                  <a:lnTo>
                    <a:pt x="1528" y="582"/>
                  </a:lnTo>
                  <a:lnTo>
                    <a:pt x="1569" y="639"/>
                  </a:lnTo>
                  <a:lnTo>
                    <a:pt x="1605" y="698"/>
                  </a:lnTo>
                  <a:lnTo>
                    <a:pt x="1638" y="761"/>
                  </a:lnTo>
                  <a:lnTo>
                    <a:pt x="1665" y="828"/>
                  </a:lnTo>
                  <a:lnTo>
                    <a:pt x="1686" y="895"/>
                  </a:lnTo>
                  <a:lnTo>
                    <a:pt x="1701" y="966"/>
                  </a:lnTo>
                  <a:lnTo>
                    <a:pt x="1711" y="1039"/>
                  </a:lnTo>
                  <a:lnTo>
                    <a:pt x="1715" y="1112"/>
                  </a:lnTo>
                  <a:lnTo>
                    <a:pt x="1711" y="1190"/>
                  </a:lnTo>
                  <a:lnTo>
                    <a:pt x="1702" y="1267"/>
                  </a:lnTo>
                  <a:lnTo>
                    <a:pt x="1686" y="1341"/>
                  </a:lnTo>
                  <a:lnTo>
                    <a:pt x="1662" y="1413"/>
                  </a:lnTo>
                  <a:lnTo>
                    <a:pt x="1634" y="1482"/>
                  </a:lnTo>
                  <a:lnTo>
                    <a:pt x="1601" y="1548"/>
                  </a:lnTo>
                  <a:lnTo>
                    <a:pt x="1561" y="1611"/>
                  </a:lnTo>
                  <a:lnTo>
                    <a:pt x="1517" y="1671"/>
                  </a:lnTo>
                  <a:lnTo>
                    <a:pt x="1468" y="1725"/>
                  </a:lnTo>
                  <a:lnTo>
                    <a:pt x="1414" y="1776"/>
                  </a:lnTo>
                  <a:lnTo>
                    <a:pt x="1356" y="1822"/>
                  </a:lnTo>
                  <a:lnTo>
                    <a:pt x="1294" y="1863"/>
                  </a:lnTo>
                  <a:lnTo>
                    <a:pt x="1230" y="1898"/>
                  </a:lnTo>
                  <a:lnTo>
                    <a:pt x="1161" y="1928"/>
                  </a:lnTo>
                  <a:lnTo>
                    <a:pt x="1090" y="1952"/>
                  </a:lnTo>
                  <a:lnTo>
                    <a:pt x="1017" y="1969"/>
                  </a:lnTo>
                  <a:lnTo>
                    <a:pt x="941" y="1980"/>
                  </a:lnTo>
                  <a:lnTo>
                    <a:pt x="863" y="1983"/>
                  </a:lnTo>
                  <a:lnTo>
                    <a:pt x="857" y="1983"/>
                  </a:lnTo>
                  <a:lnTo>
                    <a:pt x="780" y="1980"/>
                  </a:lnTo>
                  <a:lnTo>
                    <a:pt x="704" y="1969"/>
                  </a:lnTo>
                  <a:lnTo>
                    <a:pt x="631" y="1953"/>
                  </a:lnTo>
                  <a:lnTo>
                    <a:pt x="560" y="1930"/>
                  </a:lnTo>
                  <a:lnTo>
                    <a:pt x="492" y="1900"/>
                  </a:lnTo>
                  <a:lnTo>
                    <a:pt x="427" y="1865"/>
                  </a:lnTo>
                  <a:lnTo>
                    <a:pt x="365" y="1825"/>
                  </a:lnTo>
                  <a:lnTo>
                    <a:pt x="307" y="1780"/>
                  </a:lnTo>
                  <a:lnTo>
                    <a:pt x="253" y="1730"/>
                  </a:lnTo>
                  <a:lnTo>
                    <a:pt x="204" y="1675"/>
                  </a:lnTo>
                  <a:lnTo>
                    <a:pt x="159" y="1618"/>
                  </a:lnTo>
                  <a:lnTo>
                    <a:pt x="119" y="1555"/>
                  </a:lnTo>
                  <a:lnTo>
                    <a:pt x="84" y="1490"/>
                  </a:lnTo>
                  <a:lnTo>
                    <a:pt x="55" y="1422"/>
                  </a:lnTo>
                  <a:lnTo>
                    <a:pt x="32" y="1351"/>
                  </a:lnTo>
                  <a:lnTo>
                    <a:pt x="16" y="1277"/>
                  </a:lnTo>
                  <a:lnTo>
                    <a:pt x="4" y="1201"/>
                  </a:lnTo>
                  <a:lnTo>
                    <a:pt x="0" y="1124"/>
                  </a:lnTo>
                  <a:lnTo>
                    <a:pt x="3" y="1048"/>
                  </a:lnTo>
                  <a:lnTo>
                    <a:pt x="12" y="975"/>
                  </a:lnTo>
                  <a:lnTo>
                    <a:pt x="27" y="903"/>
                  </a:lnTo>
                  <a:lnTo>
                    <a:pt x="48" y="833"/>
                  </a:lnTo>
                  <a:lnTo>
                    <a:pt x="75" y="766"/>
                  </a:lnTo>
                  <a:lnTo>
                    <a:pt x="106" y="702"/>
                  </a:lnTo>
                  <a:lnTo>
                    <a:pt x="144" y="640"/>
                  </a:lnTo>
                  <a:lnTo>
                    <a:pt x="185" y="582"/>
                  </a:lnTo>
                  <a:lnTo>
                    <a:pt x="230" y="528"/>
                  </a:lnTo>
                  <a:lnTo>
                    <a:pt x="280" y="478"/>
                  </a:lnTo>
                  <a:lnTo>
                    <a:pt x="334" y="432"/>
                  </a:lnTo>
                  <a:lnTo>
                    <a:pt x="334" y="64"/>
                  </a:lnTo>
                  <a:lnTo>
                    <a:pt x="337" y="43"/>
                  </a:lnTo>
                  <a:lnTo>
                    <a:pt x="347" y="25"/>
                  </a:lnTo>
                  <a:lnTo>
                    <a:pt x="361" y="11"/>
                  </a:lnTo>
                  <a:lnTo>
                    <a:pt x="378" y="3"/>
                  </a:lnTo>
                  <a:lnTo>
                    <a:pt x="39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6" name="Google Shape;716;p45"/>
            <p:cNvSpPr/>
            <p:nvPr/>
          </p:nvSpPr>
          <p:spPr>
            <a:xfrm>
              <a:off x="-3949701" y="265113"/>
              <a:ext cx="203200" cy="406400"/>
            </a:xfrm>
            <a:custGeom>
              <a:rect b="b" l="l" r="r" t="t"/>
              <a:pathLst>
                <a:path extrusionOk="0" h="256" w="128">
                  <a:moveTo>
                    <a:pt x="64" y="0"/>
                  </a:moveTo>
                  <a:lnTo>
                    <a:pt x="85" y="3"/>
                  </a:lnTo>
                  <a:lnTo>
                    <a:pt x="102" y="13"/>
                  </a:lnTo>
                  <a:lnTo>
                    <a:pt x="116" y="27"/>
                  </a:lnTo>
                  <a:lnTo>
                    <a:pt x="124" y="44"/>
                  </a:lnTo>
                  <a:lnTo>
                    <a:pt x="128" y="64"/>
                  </a:lnTo>
                  <a:lnTo>
                    <a:pt x="128" y="192"/>
                  </a:lnTo>
                  <a:lnTo>
                    <a:pt x="124" y="212"/>
                  </a:lnTo>
                  <a:lnTo>
                    <a:pt x="116" y="231"/>
                  </a:lnTo>
                  <a:lnTo>
                    <a:pt x="102" y="244"/>
                  </a:lnTo>
                  <a:lnTo>
                    <a:pt x="85" y="253"/>
                  </a:lnTo>
                  <a:lnTo>
                    <a:pt x="64" y="256"/>
                  </a:lnTo>
                  <a:lnTo>
                    <a:pt x="44" y="253"/>
                  </a:lnTo>
                  <a:lnTo>
                    <a:pt x="27" y="244"/>
                  </a:lnTo>
                  <a:lnTo>
                    <a:pt x="13" y="231"/>
                  </a:lnTo>
                  <a:lnTo>
                    <a:pt x="3" y="212"/>
                  </a:lnTo>
                  <a:lnTo>
                    <a:pt x="0" y="192"/>
                  </a:lnTo>
                  <a:lnTo>
                    <a:pt x="0" y="64"/>
                  </a:lnTo>
                  <a:lnTo>
                    <a:pt x="3" y="44"/>
                  </a:lnTo>
                  <a:lnTo>
                    <a:pt x="13" y="27"/>
                  </a:lnTo>
                  <a:lnTo>
                    <a:pt x="27" y="13"/>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7" name="Google Shape;717;p45"/>
            <p:cNvSpPr/>
            <p:nvPr/>
          </p:nvSpPr>
          <p:spPr>
            <a:xfrm>
              <a:off x="-2324101" y="366713"/>
              <a:ext cx="201613" cy="407988"/>
            </a:xfrm>
            <a:custGeom>
              <a:rect b="b" l="l" r="r" t="t"/>
              <a:pathLst>
                <a:path extrusionOk="0" h="257" w="127">
                  <a:moveTo>
                    <a:pt x="64" y="0"/>
                  </a:moveTo>
                  <a:lnTo>
                    <a:pt x="84" y="3"/>
                  </a:lnTo>
                  <a:lnTo>
                    <a:pt x="102" y="13"/>
                  </a:lnTo>
                  <a:lnTo>
                    <a:pt x="116" y="27"/>
                  </a:lnTo>
                  <a:lnTo>
                    <a:pt x="125" y="44"/>
                  </a:lnTo>
                  <a:lnTo>
                    <a:pt x="127" y="64"/>
                  </a:lnTo>
                  <a:lnTo>
                    <a:pt x="127" y="192"/>
                  </a:lnTo>
                  <a:lnTo>
                    <a:pt x="125" y="212"/>
                  </a:lnTo>
                  <a:lnTo>
                    <a:pt x="116" y="230"/>
                  </a:lnTo>
                  <a:lnTo>
                    <a:pt x="102" y="244"/>
                  </a:lnTo>
                  <a:lnTo>
                    <a:pt x="84" y="253"/>
                  </a:lnTo>
                  <a:lnTo>
                    <a:pt x="64" y="257"/>
                  </a:lnTo>
                  <a:lnTo>
                    <a:pt x="43" y="253"/>
                  </a:lnTo>
                  <a:lnTo>
                    <a:pt x="26" y="244"/>
                  </a:lnTo>
                  <a:lnTo>
                    <a:pt x="12" y="230"/>
                  </a:lnTo>
                  <a:lnTo>
                    <a:pt x="2" y="212"/>
                  </a:lnTo>
                  <a:lnTo>
                    <a:pt x="0" y="192"/>
                  </a:lnTo>
                  <a:lnTo>
                    <a:pt x="0" y="64"/>
                  </a:lnTo>
                  <a:lnTo>
                    <a:pt x="2" y="44"/>
                  </a:lnTo>
                  <a:lnTo>
                    <a:pt x="12" y="27"/>
                  </a:lnTo>
                  <a:lnTo>
                    <a:pt x="26" y="13"/>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8" name="Google Shape;718;p45"/>
            <p:cNvSpPr/>
            <p:nvPr/>
          </p:nvSpPr>
          <p:spPr>
            <a:xfrm>
              <a:off x="-5065713" y="2603500"/>
              <a:ext cx="203200" cy="1016000"/>
            </a:xfrm>
            <a:custGeom>
              <a:rect b="b" l="l" r="r" t="t"/>
              <a:pathLst>
                <a:path extrusionOk="0" h="640" w="128">
                  <a:moveTo>
                    <a:pt x="64" y="0"/>
                  </a:moveTo>
                  <a:lnTo>
                    <a:pt x="84" y="3"/>
                  </a:lnTo>
                  <a:lnTo>
                    <a:pt x="101" y="11"/>
                  </a:lnTo>
                  <a:lnTo>
                    <a:pt x="115" y="25"/>
                  </a:lnTo>
                  <a:lnTo>
                    <a:pt x="125" y="43"/>
                  </a:lnTo>
                  <a:lnTo>
                    <a:pt x="128" y="64"/>
                  </a:lnTo>
                  <a:lnTo>
                    <a:pt x="128" y="576"/>
                  </a:lnTo>
                  <a:lnTo>
                    <a:pt x="125" y="596"/>
                  </a:lnTo>
                  <a:lnTo>
                    <a:pt x="115" y="613"/>
                  </a:lnTo>
                  <a:lnTo>
                    <a:pt x="101" y="627"/>
                  </a:lnTo>
                  <a:lnTo>
                    <a:pt x="84" y="636"/>
                  </a:lnTo>
                  <a:lnTo>
                    <a:pt x="64" y="640"/>
                  </a:lnTo>
                  <a:lnTo>
                    <a:pt x="43" y="636"/>
                  </a:lnTo>
                  <a:lnTo>
                    <a:pt x="26" y="627"/>
                  </a:lnTo>
                  <a:lnTo>
                    <a:pt x="12" y="613"/>
                  </a:lnTo>
                  <a:lnTo>
                    <a:pt x="3" y="596"/>
                  </a:lnTo>
                  <a:lnTo>
                    <a:pt x="0" y="576"/>
                  </a:lnTo>
                  <a:lnTo>
                    <a:pt x="0" y="64"/>
                  </a:lnTo>
                  <a:lnTo>
                    <a:pt x="3" y="43"/>
                  </a:lnTo>
                  <a:lnTo>
                    <a:pt x="12" y="25"/>
                  </a:lnTo>
                  <a:lnTo>
                    <a:pt x="26" y="11"/>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9" name="Google Shape;719;p45"/>
            <p:cNvSpPr/>
            <p:nvPr/>
          </p:nvSpPr>
          <p:spPr>
            <a:xfrm>
              <a:off x="-5065713" y="1992313"/>
              <a:ext cx="203200" cy="406400"/>
            </a:xfrm>
            <a:custGeom>
              <a:rect b="b" l="l" r="r" t="t"/>
              <a:pathLst>
                <a:path extrusionOk="0" h="256" w="128">
                  <a:moveTo>
                    <a:pt x="64" y="0"/>
                  </a:moveTo>
                  <a:lnTo>
                    <a:pt x="84" y="3"/>
                  </a:lnTo>
                  <a:lnTo>
                    <a:pt x="101" y="13"/>
                  </a:lnTo>
                  <a:lnTo>
                    <a:pt x="115" y="27"/>
                  </a:lnTo>
                  <a:lnTo>
                    <a:pt x="125" y="44"/>
                  </a:lnTo>
                  <a:lnTo>
                    <a:pt x="128" y="64"/>
                  </a:lnTo>
                  <a:lnTo>
                    <a:pt x="128" y="192"/>
                  </a:lnTo>
                  <a:lnTo>
                    <a:pt x="125" y="213"/>
                  </a:lnTo>
                  <a:lnTo>
                    <a:pt x="115" y="231"/>
                  </a:lnTo>
                  <a:lnTo>
                    <a:pt x="101" y="244"/>
                  </a:lnTo>
                  <a:lnTo>
                    <a:pt x="84" y="253"/>
                  </a:lnTo>
                  <a:lnTo>
                    <a:pt x="64" y="256"/>
                  </a:lnTo>
                  <a:lnTo>
                    <a:pt x="43" y="253"/>
                  </a:lnTo>
                  <a:lnTo>
                    <a:pt x="26" y="244"/>
                  </a:lnTo>
                  <a:lnTo>
                    <a:pt x="12" y="231"/>
                  </a:lnTo>
                  <a:lnTo>
                    <a:pt x="3" y="213"/>
                  </a:lnTo>
                  <a:lnTo>
                    <a:pt x="0" y="192"/>
                  </a:lnTo>
                  <a:lnTo>
                    <a:pt x="0" y="64"/>
                  </a:lnTo>
                  <a:lnTo>
                    <a:pt x="3" y="44"/>
                  </a:lnTo>
                  <a:lnTo>
                    <a:pt x="12" y="27"/>
                  </a:lnTo>
                  <a:lnTo>
                    <a:pt x="26" y="13"/>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0" name="Google Shape;720;p45"/>
            <p:cNvSpPr/>
            <p:nvPr/>
          </p:nvSpPr>
          <p:spPr>
            <a:xfrm>
              <a:off x="-1208088" y="1689100"/>
              <a:ext cx="203200" cy="1016000"/>
            </a:xfrm>
            <a:custGeom>
              <a:rect b="b" l="l" r="r" t="t"/>
              <a:pathLst>
                <a:path extrusionOk="0" h="640" w="128">
                  <a:moveTo>
                    <a:pt x="64" y="0"/>
                  </a:moveTo>
                  <a:lnTo>
                    <a:pt x="85" y="3"/>
                  </a:lnTo>
                  <a:lnTo>
                    <a:pt x="102" y="11"/>
                  </a:lnTo>
                  <a:lnTo>
                    <a:pt x="116" y="25"/>
                  </a:lnTo>
                  <a:lnTo>
                    <a:pt x="125" y="43"/>
                  </a:lnTo>
                  <a:lnTo>
                    <a:pt x="128" y="64"/>
                  </a:lnTo>
                  <a:lnTo>
                    <a:pt x="128" y="576"/>
                  </a:lnTo>
                  <a:lnTo>
                    <a:pt x="125" y="595"/>
                  </a:lnTo>
                  <a:lnTo>
                    <a:pt x="116" y="613"/>
                  </a:lnTo>
                  <a:lnTo>
                    <a:pt x="102" y="627"/>
                  </a:lnTo>
                  <a:lnTo>
                    <a:pt x="85" y="636"/>
                  </a:lnTo>
                  <a:lnTo>
                    <a:pt x="64" y="640"/>
                  </a:lnTo>
                  <a:lnTo>
                    <a:pt x="44" y="636"/>
                  </a:lnTo>
                  <a:lnTo>
                    <a:pt x="27" y="627"/>
                  </a:lnTo>
                  <a:lnTo>
                    <a:pt x="13" y="613"/>
                  </a:lnTo>
                  <a:lnTo>
                    <a:pt x="3" y="595"/>
                  </a:lnTo>
                  <a:lnTo>
                    <a:pt x="0" y="576"/>
                  </a:lnTo>
                  <a:lnTo>
                    <a:pt x="0" y="64"/>
                  </a:lnTo>
                  <a:lnTo>
                    <a:pt x="3" y="43"/>
                  </a:lnTo>
                  <a:lnTo>
                    <a:pt x="13" y="25"/>
                  </a:lnTo>
                  <a:lnTo>
                    <a:pt x="27" y="11"/>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1" name="Google Shape;721;p45"/>
            <p:cNvSpPr/>
            <p:nvPr/>
          </p:nvSpPr>
          <p:spPr>
            <a:xfrm>
              <a:off x="-1208088" y="1079500"/>
              <a:ext cx="203200" cy="404813"/>
            </a:xfrm>
            <a:custGeom>
              <a:rect b="b" l="l" r="r" t="t"/>
              <a:pathLst>
                <a:path extrusionOk="0" h="255" w="128">
                  <a:moveTo>
                    <a:pt x="64" y="0"/>
                  </a:moveTo>
                  <a:lnTo>
                    <a:pt x="85" y="2"/>
                  </a:lnTo>
                  <a:lnTo>
                    <a:pt x="102" y="12"/>
                  </a:lnTo>
                  <a:lnTo>
                    <a:pt x="116" y="26"/>
                  </a:lnTo>
                  <a:lnTo>
                    <a:pt x="125" y="43"/>
                  </a:lnTo>
                  <a:lnTo>
                    <a:pt x="128" y="63"/>
                  </a:lnTo>
                  <a:lnTo>
                    <a:pt x="128" y="191"/>
                  </a:lnTo>
                  <a:lnTo>
                    <a:pt x="125" y="212"/>
                  </a:lnTo>
                  <a:lnTo>
                    <a:pt x="116" y="230"/>
                  </a:lnTo>
                  <a:lnTo>
                    <a:pt x="102" y="242"/>
                  </a:lnTo>
                  <a:lnTo>
                    <a:pt x="85" y="252"/>
                  </a:lnTo>
                  <a:lnTo>
                    <a:pt x="64" y="255"/>
                  </a:lnTo>
                  <a:lnTo>
                    <a:pt x="44" y="252"/>
                  </a:lnTo>
                  <a:lnTo>
                    <a:pt x="27" y="242"/>
                  </a:lnTo>
                  <a:lnTo>
                    <a:pt x="13" y="230"/>
                  </a:lnTo>
                  <a:lnTo>
                    <a:pt x="3" y="212"/>
                  </a:lnTo>
                  <a:lnTo>
                    <a:pt x="0" y="191"/>
                  </a:lnTo>
                  <a:lnTo>
                    <a:pt x="0" y="63"/>
                  </a:lnTo>
                  <a:lnTo>
                    <a:pt x="3" y="43"/>
                  </a:lnTo>
                  <a:lnTo>
                    <a:pt x="13" y="26"/>
                  </a:lnTo>
                  <a:lnTo>
                    <a:pt x="27" y="12"/>
                  </a:lnTo>
                  <a:lnTo>
                    <a:pt x="44" y="2"/>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2" name="Google Shape;722;p45"/>
            <p:cNvSpPr/>
            <p:nvPr/>
          </p:nvSpPr>
          <p:spPr>
            <a:xfrm>
              <a:off x="-3548063" y="1790700"/>
              <a:ext cx="815975" cy="1625600"/>
            </a:xfrm>
            <a:custGeom>
              <a:rect b="b" l="l" r="r" t="t"/>
              <a:pathLst>
                <a:path extrusionOk="0" h="1024" w="514">
                  <a:moveTo>
                    <a:pt x="258" y="0"/>
                  </a:moveTo>
                  <a:lnTo>
                    <a:pt x="260" y="0"/>
                  </a:lnTo>
                  <a:lnTo>
                    <a:pt x="279" y="3"/>
                  </a:lnTo>
                  <a:lnTo>
                    <a:pt x="297" y="11"/>
                  </a:lnTo>
                  <a:lnTo>
                    <a:pt x="311" y="25"/>
                  </a:lnTo>
                  <a:lnTo>
                    <a:pt x="320" y="43"/>
                  </a:lnTo>
                  <a:lnTo>
                    <a:pt x="322" y="64"/>
                  </a:lnTo>
                  <a:lnTo>
                    <a:pt x="324" y="127"/>
                  </a:lnTo>
                  <a:lnTo>
                    <a:pt x="446" y="127"/>
                  </a:lnTo>
                  <a:lnTo>
                    <a:pt x="447" y="127"/>
                  </a:lnTo>
                  <a:lnTo>
                    <a:pt x="467" y="130"/>
                  </a:lnTo>
                  <a:lnTo>
                    <a:pt x="484" y="140"/>
                  </a:lnTo>
                  <a:lnTo>
                    <a:pt x="498" y="152"/>
                  </a:lnTo>
                  <a:lnTo>
                    <a:pt x="508" y="170"/>
                  </a:lnTo>
                  <a:lnTo>
                    <a:pt x="511" y="190"/>
                  </a:lnTo>
                  <a:lnTo>
                    <a:pt x="508" y="210"/>
                  </a:lnTo>
                  <a:lnTo>
                    <a:pt x="498" y="227"/>
                  </a:lnTo>
                  <a:lnTo>
                    <a:pt x="484" y="241"/>
                  </a:lnTo>
                  <a:lnTo>
                    <a:pt x="467" y="249"/>
                  </a:lnTo>
                  <a:lnTo>
                    <a:pt x="447" y="253"/>
                  </a:lnTo>
                  <a:lnTo>
                    <a:pt x="266" y="254"/>
                  </a:lnTo>
                  <a:lnTo>
                    <a:pt x="263" y="255"/>
                  </a:lnTo>
                  <a:lnTo>
                    <a:pt x="261" y="255"/>
                  </a:lnTo>
                  <a:lnTo>
                    <a:pt x="260" y="255"/>
                  </a:lnTo>
                  <a:lnTo>
                    <a:pt x="257" y="255"/>
                  </a:lnTo>
                  <a:lnTo>
                    <a:pt x="254" y="254"/>
                  </a:lnTo>
                  <a:lnTo>
                    <a:pt x="192" y="255"/>
                  </a:lnTo>
                  <a:lnTo>
                    <a:pt x="171" y="259"/>
                  </a:lnTo>
                  <a:lnTo>
                    <a:pt x="153" y="268"/>
                  </a:lnTo>
                  <a:lnTo>
                    <a:pt x="139" y="282"/>
                  </a:lnTo>
                  <a:lnTo>
                    <a:pt x="131" y="299"/>
                  </a:lnTo>
                  <a:lnTo>
                    <a:pt x="128" y="319"/>
                  </a:lnTo>
                  <a:lnTo>
                    <a:pt x="128" y="383"/>
                  </a:lnTo>
                  <a:lnTo>
                    <a:pt x="131" y="403"/>
                  </a:lnTo>
                  <a:lnTo>
                    <a:pt x="141" y="421"/>
                  </a:lnTo>
                  <a:lnTo>
                    <a:pt x="155" y="435"/>
                  </a:lnTo>
                  <a:lnTo>
                    <a:pt x="172" y="444"/>
                  </a:lnTo>
                  <a:lnTo>
                    <a:pt x="192" y="447"/>
                  </a:lnTo>
                  <a:lnTo>
                    <a:pt x="193" y="447"/>
                  </a:lnTo>
                  <a:lnTo>
                    <a:pt x="320" y="446"/>
                  </a:lnTo>
                  <a:lnTo>
                    <a:pt x="350" y="447"/>
                  </a:lnTo>
                  <a:lnTo>
                    <a:pt x="380" y="454"/>
                  </a:lnTo>
                  <a:lnTo>
                    <a:pt x="408" y="466"/>
                  </a:lnTo>
                  <a:lnTo>
                    <a:pt x="433" y="481"/>
                  </a:lnTo>
                  <a:lnTo>
                    <a:pt x="456" y="501"/>
                  </a:lnTo>
                  <a:lnTo>
                    <a:pt x="476" y="524"/>
                  </a:lnTo>
                  <a:lnTo>
                    <a:pt x="493" y="550"/>
                  </a:lnTo>
                  <a:lnTo>
                    <a:pt x="504" y="577"/>
                  </a:lnTo>
                  <a:lnTo>
                    <a:pt x="511" y="606"/>
                  </a:lnTo>
                  <a:lnTo>
                    <a:pt x="514" y="636"/>
                  </a:lnTo>
                  <a:lnTo>
                    <a:pt x="514" y="701"/>
                  </a:lnTo>
                  <a:lnTo>
                    <a:pt x="511" y="736"/>
                  </a:lnTo>
                  <a:lnTo>
                    <a:pt x="502" y="767"/>
                  </a:lnTo>
                  <a:lnTo>
                    <a:pt x="488" y="797"/>
                  </a:lnTo>
                  <a:lnTo>
                    <a:pt x="469" y="824"/>
                  </a:lnTo>
                  <a:lnTo>
                    <a:pt x="447" y="847"/>
                  </a:lnTo>
                  <a:lnTo>
                    <a:pt x="420" y="867"/>
                  </a:lnTo>
                  <a:lnTo>
                    <a:pt x="390" y="881"/>
                  </a:lnTo>
                  <a:lnTo>
                    <a:pt x="357" y="891"/>
                  </a:lnTo>
                  <a:lnTo>
                    <a:pt x="324" y="894"/>
                  </a:lnTo>
                  <a:lnTo>
                    <a:pt x="324" y="958"/>
                  </a:lnTo>
                  <a:lnTo>
                    <a:pt x="320" y="979"/>
                  </a:lnTo>
                  <a:lnTo>
                    <a:pt x="312" y="997"/>
                  </a:lnTo>
                  <a:lnTo>
                    <a:pt x="298" y="1011"/>
                  </a:lnTo>
                  <a:lnTo>
                    <a:pt x="280" y="1020"/>
                  </a:lnTo>
                  <a:lnTo>
                    <a:pt x="261" y="1024"/>
                  </a:lnTo>
                  <a:lnTo>
                    <a:pt x="260" y="1024"/>
                  </a:lnTo>
                  <a:lnTo>
                    <a:pt x="240" y="1020"/>
                  </a:lnTo>
                  <a:lnTo>
                    <a:pt x="222" y="1011"/>
                  </a:lnTo>
                  <a:lnTo>
                    <a:pt x="208" y="998"/>
                  </a:lnTo>
                  <a:lnTo>
                    <a:pt x="199" y="980"/>
                  </a:lnTo>
                  <a:lnTo>
                    <a:pt x="195" y="959"/>
                  </a:lnTo>
                  <a:lnTo>
                    <a:pt x="195" y="894"/>
                  </a:lnTo>
                  <a:lnTo>
                    <a:pt x="67" y="895"/>
                  </a:lnTo>
                  <a:lnTo>
                    <a:pt x="67" y="895"/>
                  </a:lnTo>
                  <a:lnTo>
                    <a:pt x="47" y="892"/>
                  </a:lnTo>
                  <a:lnTo>
                    <a:pt x="30" y="884"/>
                  </a:lnTo>
                  <a:lnTo>
                    <a:pt x="16" y="870"/>
                  </a:lnTo>
                  <a:lnTo>
                    <a:pt x="7" y="852"/>
                  </a:lnTo>
                  <a:lnTo>
                    <a:pt x="3" y="832"/>
                  </a:lnTo>
                  <a:lnTo>
                    <a:pt x="7" y="811"/>
                  </a:lnTo>
                  <a:lnTo>
                    <a:pt x="15" y="794"/>
                  </a:lnTo>
                  <a:lnTo>
                    <a:pt x="29" y="780"/>
                  </a:lnTo>
                  <a:lnTo>
                    <a:pt x="46" y="771"/>
                  </a:lnTo>
                  <a:lnTo>
                    <a:pt x="67" y="767"/>
                  </a:lnTo>
                  <a:lnTo>
                    <a:pt x="322" y="766"/>
                  </a:lnTo>
                  <a:lnTo>
                    <a:pt x="342" y="762"/>
                  </a:lnTo>
                  <a:lnTo>
                    <a:pt x="360" y="753"/>
                  </a:lnTo>
                  <a:lnTo>
                    <a:pt x="374" y="739"/>
                  </a:lnTo>
                  <a:lnTo>
                    <a:pt x="383" y="722"/>
                  </a:lnTo>
                  <a:lnTo>
                    <a:pt x="387" y="702"/>
                  </a:lnTo>
                  <a:lnTo>
                    <a:pt x="385" y="638"/>
                  </a:lnTo>
                  <a:lnTo>
                    <a:pt x="383" y="621"/>
                  </a:lnTo>
                  <a:lnTo>
                    <a:pt x="377" y="606"/>
                  </a:lnTo>
                  <a:lnTo>
                    <a:pt x="367" y="593"/>
                  </a:lnTo>
                  <a:lnTo>
                    <a:pt x="354" y="583"/>
                  </a:lnTo>
                  <a:lnTo>
                    <a:pt x="339" y="577"/>
                  </a:lnTo>
                  <a:lnTo>
                    <a:pt x="321" y="576"/>
                  </a:lnTo>
                  <a:lnTo>
                    <a:pt x="192" y="576"/>
                  </a:lnTo>
                  <a:lnTo>
                    <a:pt x="158" y="572"/>
                  </a:lnTo>
                  <a:lnTo>
                    <a:pt x="125" y="563"/>
                  </a:lnTo>
                  <a:lnTo>
                    <a:pt x="96" y="549"/>
                  </a:lnTo>
                  <a:lnTo>
                    <a:pt x="70" y="530"/>
                  </a:lnTo>
                  <a:lnTo>
                    <a:pt x="46" y="507"/>
                  </a:lnTo>
                  <a:lnTo>
                    <a:pt x="26" y="481"/>
                  </a:lnTo>
                  <a:lnTo>
                    <a:pt x="12" y="451"/>
                  </a:lnTo>
                  <a:lnTo>
                    <a:pt x="3" y="418"/>
                  </a:lnTo>
                  <a:lnTo>
                    <a:pt x="1" y="385"/>
                  </a:lnTo>
                  <a:lnTo>
                    <a:pt x="0" y="320"/>
                  </a:lnTo>
                  <a:lnTo>
                    <a:pt x="3" y="285"/>
                  </a:lnTo>
                  <a:lnTo>
                    <a:pt x="11" y="253"/>
                  </a:lnTo>
                  <a:lnTo>
                    <a:pt x="25" y="224"/>
                  </a:lnTo>
                  <a:lnTo>
                    <a:pt x="44" y="197"/>
                  </a:lnTo>
                  <a:lnTo>
                    <a:pt x="67" y="173"/>
                  </a:lnTo>
                  <a:lnTo>
                    <a:pt x="94" y="154"/>
                  </a:lnTo>
                  <a:lnTo>
                    <a:pt x="124" y="140"/>
                  </a:lnTo>
                  <a:lnTo>
                    <a:pt x="156" y="130"/>
                  </a:lnTo>
                  <a:lnTo>
                    <a:pt x="191" y="127"/>
                  </a:lnTo>
                  <a:lnTo>
                    <a:pt x="195" y="127"/>
                  </a:lnTo>
                  <a:lnTo>
                    <a:pt x="195" y="64"/>
                  </a:lnTo>
                  <a:lnTo>
                    <a:pt x="198" y="44"/>
                  </a:lnTo>
                  <a:lnTo>
                    <a:pt x="207" y="27"/>
                  </a:lnTo>
                  <a:lnTo>
                    <a:pt x="221" y="13"/>
                  </a:lnTo>
                  <a:lnTo>
                    <a:pt x="239" y="3"/>
                  </a:lnTo>
                  <a:lnTo>
                    <a:pt x="25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3" name="Google Shape;723;p45"/>
            <p:cNvSpPr/>
            <p:nvPr/>
          </p:nvSpPr>
          <p:spPr>
            <a:xfrm>
              <a:off x="-3949701" y="2603500"/>
              <a:ext cx="203200" cy="203200"/>
            </a:xfrm>
            <a:custGeom>
              <a:rect b="b" l="l" r="r" t="t"/>
              <a:pathLst>
                <a:path extrusionOk="0" h="128" w="128">
                  <a:moveTo>
                    <a:pt x="64" y="0"/>
                  </a:moveTo>
                  <a:lnTo>
                    <a:pt x="85" y="3"/>
                  </a:lnTo>
                  <a:lnTo>
                    <a:pt x="102" y="11"/>
                  </a:lnTo>
                  <a:lnTo>
                    <a:pt x="116" y="25"/>
                  </a:lnTo>
                  <a:lnTo>
                    <a:pt x="124" y="43"/>
                  </a:lnTo>
                  <a:lnTo>
                    <a:pt x="128" y="64"/>
                  </a:lnTo>
                  <a:lnTo>
                    <a:pt x="124" y="84"/>
                  </a:lnTo>
                  <a:lnTo>
                    <a:pt x="116" y="101"/>
                  </a:lnTo>
                  <a:lnTo>
                    <a:pt x="102" y="115"/>
                  </a:lnTo>
                  <a:lnTo>
                    <a:pt x="85" y="124"/>
                  </a:lnTo>
                  <a:lnTo>
                    <a:pt x="64" y="128"/>
                  </a:lnTo>
                  <a:lnTo>
                    <a:pt x="44" y="124"/>
                  </a:lnTo>
                  <a:lnTo>
                    <a:pt x="27" y="115"/>
                  </a:lnTo>
                  <a:lnTo>
                    <a:pt x="13" y="101"/>
                  </a:lnTo>
                  <a:lnTo>
                    <a:pt x="3" y="84"/>
                  </a:lnTo>
                  <a:lnTo>
                    <a:pt x="0" y="64"/>
                  </a:lnTo>
                  <a:lnTo>
                    <a:pt x="3" y="43"/>
                  </a:lnTo>
                  <a:lnTo>
                    <a:pt x="13" y="25"/>
                  </a:lnTo>
                  <a:lnTo>
                    <a:pt x="27" y="11"/>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4" name="Google Shape;724;p45"/>
            <p:cNvSpPr/>
            <p:nvPr/>
          </p:nvSpPr>
          <p:spPr>
            <a:xfrm>
              <a:off x="-2527301" y="2603500"/>
              <a:ext cx="203200" cy="203200"/>
            </a:xfrm>
            <a:custGeom>
              <a:rect b="b" l="l" r="r" t="t"/>
              <a:pathLst>
                <a:path extrusionOk="0" h="128" w="128">
                  <a:moveTo>
                    <a:pt x="64" y="0"/>
                  </a:moveTo>
                  <a:lnTo>
                    <a:pt x="84" y="3"/>
                  </a:lnTo>
                  <a:lnTo>
                    <a:pt x="101" y="11"/>
                  </a:lnTo>
                  <a:lnTo>
                    <a:pt x="115" y="25"/>
                  </a:lnTo>
                  <a:lnTo>
                    <a:pt x="125" y="43"/>
                  </a:lnTo>
                  <a:lnTo>
                    <a:pt x="128" y="64"/>
                  </a:lnTo>
                  <a:lnTo>
                    <a:pt x="125" y="84"/>
                  </a:lnTo>
                  <a:lnTo>
                    <a:pt x="115" y="101"/>
                  </a:lnTo>
                  <a:lnTo>
                    <a:pt x="101" y="115"/>
                  </a:lnTo>
                  <a:lnTo>
                    <a:pt x="84" y="124"/>
                  </a:lnTo>
                  <a:lnTo>
                    <a:pt x="64" y="128"/>
                  </a:lnTo>
                  <a:lnTo>
                    <a:pt x="43" y="124"/>
                  </a:lnTo>
                  <a:lnTo>
                    <a:pt x="26" y="115"/>
                  </a:lnTo>
                  <a:lnTo>
                    <a:pt x="12" y="101"/>
                  </a:lnTo>
                  <a:lnTo>
                    <a:pt x="3" y="84"/>
                  </a:lnTo>
                  <a:lnTo>
                    <a:pt x="0" y="64"/>
                  </a:lnTo>
                  <a:lnTo>
                    <a:pt x="3" y="43"/>
                  </a:lnTo>
                  <a:lnTo>
                    <a:pt x="12" y="25"/>
                  </a:lnTo>
                  <a:lnTo>
                    <a:pt x="26" y="11"/>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5" name="Google Shape;725;p45"/>
            <p:cNvSpPr/>
            <p:nvPr/>
          </p:nvSpPr>
          <p:spPr>
            <a:xfrm>
              <a:off x="-6183313" y="4227513"/>
              <a:ext cx="6092825" cy="2135188"/>
            </a:xfrm>
            <a:custGeom>
              <a:rect b="b" l="l" r="r" t="t"/>
              <a:pathLst>
                <a:path extrusionOk="0" h="1345" w="3838">
                  <a:moveTo>
                    <a:pt x="2622" y="257"/>
                  </a:moveTo>
                  <a:lnTo>
                    <a:pt x="2622" y="1088"/>
                  </a:lnTo>
                  <a:lnTo>
                    <a:pt x="2879" y="1088"/>
                  </a:lnTo>
                  <a:lnTo>
                    <a:pt x="2879" y="257"/>
                  </a:lnTo>
                  <a:lnTo>
                    <a:pt x="2622" y="257"/>
                  </a:lnTo>
                  <a:close/>
                  <a:moveTo>
                    <a:pt x="1924" y="193"/>
                  </a:moveTo>
                  <a:lnTo>
                    <a:pt x="1904" y="198"/>
                  </a:lnTo>
                  <a:lnTo>
                    <a:pt x="1404" y="396"/>
                  </a:lnTo>
                  <a:lnTo>
                    <a:pt x="1383" y="407"/>
                  </a:lnTo>
                  <a:lnTo>
                    <a:pt x="1367" y="423"/>
                  </a:lnTo>
                  <a:lnTo>
                    <a:pt x="1354" y="440"/>
                  </a:lnTo>
                  <a:lnTo>
                    <a:pt x="1346" y="461"/>
                  </a:lnTo>
                  <a:lnTo>
                    <a:pt x="1344" y="483"/>
                  </a:lnTo>
                  <a:lnTo>
                    <a:pt x="1347" y="508"/>
                  </a:lnTo>
                  <a:lnTo>
                    <a:pt x="1357" y="530"/>
                  </a:lnTo>
                  <a:lnTo>
                    <a:pt x="1372" y="549"/>
                  </a:lnTo>
                  <a:lnTo>
                    <a:pt x="1392" y="564"/>
                  </a:lnTo>
                  <a:lnTo>
                    <a:pt x="1416" y="573"/>
                  </a:lnTo>
                  <a:lnTo>
                    <a:pt x="1442" y="577"/>
                  </a:lnTo>
                  <a:lnTo>
                    <a:pt x="1920" y="577"/>
                  </a:lnTo>
                  <a:lnTo>
                    <a:pt x="1939" y="580"/>
                  </a:lnTo>
                  <a:lnTo>
                    <a:pt x="1957" y="589"/>
                  </a:lnTo>
                  <a:lnTo>
                    <a:pt x="1971" y="602"/>
                  </a:lnTo>
                  <a:lnTo>
                    <a:pt x="1980" y="620"/>
                  </a:lnTo>
                  <a:lnTo>
                    <a:pt x="1982" y="641"/>
                  </a:lnTo>
                  <a:lnTo>
                    <a:pt x="1980" y="660"/>
                  </a:lnTo>
                  <a:lnTo>
                    <a:pt x="1971" y="678"/>
                  </a:lnTo>
                  <a:lnTo>
                    <a:pt x="1957" y="692"/>
                  </a:lnTo>
                  <a:lnTo>
                    <a:pt x="1939" y="701"/>
                  </a:lnTo>
                  <a:lnTo>
                    <a:pt x="1920" y="705"/>
                  </a:lnTo>
                  <a:lnTo>
                    <a:pt x="1442" y="705"/>
                  </a:lnTo>
                  <a:lnTo>
                    <a:pt x="1406" y="701"/>
                  </a:lnTo>
                  <a:lnTo>
                    <a:pt x="1371" y="693"/>
                  </a:lnTo>
                  <a:lnTo>
                    <a:pt x="1338" y="679"/>
                  </a:lnTo>
                  <a:lnTo>
                    <a:pt x="1308" y="662"/>
                  </a:lnTo>
                  <a:lnTo>
                    <a:pt x="1281" y="640"/>
                  </a:lnTo>
                  <a:lnTo>
                    <a:pt x="1259" y="613"/>
                  </a:lnTo>
                  <a:lnTo>
                    <a:pt x="1240" y="584"/>
                  </a:lnTo>
                  <a:lnTo>
                    <a:pt x="1226" y="552"/>
                  </a:lnTo>
                  <a:lnTo>
                    <a:pt x="211" y="254"/>
                  </a:lnTo>
                  <a:lnTo>
                    <a:pt x="190" y="251"/>
                  </a:lnTo>
                  <a:lnTo>
                    <a:pt x="170" y="255"/>
                  </a:lnTo>
                  <a:lnTo>
                    <a:pt x="152" y="264"/>
                  </a:lnTo>
                  <a:lnTo>
                    <a:pt x="146" y="269"/>
                  </a:lnTo>
                  <a:lnTo>
                    <a:pt x="140" y="276"/>
                  </a:lnTo>
                  <a:lnTo>
                    <a:pt x="134" y="285"/>
                  </a:lnTo>
                  <a:lnTo>
                    <a:pt x="129" y="297"/>
                  </a:lnTo>
                  <a:lnTo>
                    <a:pt x="128" y="311"/>
                  </a:lnTo>
                  <a:lnTo>
                    <a:pt x="128" y="449"/>
                  </a:lnTo>
                  <a:lnTo>
                    <a:pt x="129" y="465"/>
                  </a:lnTo>
                  <a:lnTo>
                    <a:pt x="135" y="477"/>
                  </a:lnTo>
                  <a:lnTo>
                    <a:pt x="145" y="490"/>
                  </a:lnTo>
                  <a:lnTo>
                    <a:pt x="156" y="500"/>
                  </a:lnTo>
                  <a:lnTo>
                    <a:pt x="857" y="953"/>
                  </a:lnTo>
                  <a:lnTo>
                    <a:pt x="1904" y="1192"/>
                  </a:lnTo>
                  <a:lnTo>
                    <a:pt x="1920" y="1195"/>
                  </a:lnTo>
                  <a:lnTo>
                    <a:pt x="1933" y="1192"/>
                  </a:lnTo>
                  <a:lnTo>
                    <a:pt x="2491" y="1065"/>
                  </a:lnTo>
                  <a:lnTo>
                    <a:pt x="2494" y="319"/>
                  </a:lnTo>
                  <a:lnTo>
                    <a:pt x="1945" y="194"/>
                  </a:lnTo>
                  <a:lnTo>
                    <a:pt x="1924" y="193"/>
                  </a:lnTo>
                  <a:close/>
                  <a:moveTo>
                    <a:pt x="3071" y="129"/>
                  </a:moveTo>
                  <a:lnTo>
                    <a:pt x="3050" y="132"/>
                  </a:lnTo>
                  <a:lnTo>
                    <a:pt x="3033" y="140"/>
                  </a:lnTo>
                  <a:lnTo>
                    <a:pt x="3019" y="154"/>
                  </a:lnTo>
                  <a:lnTo>
                    <a:pt x="3009" y="172"/>
                  </a:lnTo>
                  <a:lnTo>
                    <a:pt x="3007" y="193"/>
                  </a:lnTo>
                  <a:lnTo>
                    <a:pt x="3007" y="1153"/>
                  </a:lnTo>
                  <a:lnTo>
                    <a:pt x="3009" y="1172"/>
                  </a:lnTo>
                  <a:lnTo>
                    <a:pt x="3019" y="1190"/>
                  </a:lnTo>
                  <a:lnTo>
                    <a:pt x="3033" y="1204"/>
                  </a:lnTo>
                  <a:lnTo>
                    <a:pt x="3050" y="1213"/>
                  </a:lnTo>
                  <a:lnTo>
                    <a:pt x="3071" y="1217"/>
                  </a:lnTo>
                  <a:lnTo>
                    <a:pt x="3710" y="1217"/>
                  </a:lnTo>
                  <a:lnTo>
                    <a:pt x="3710" y="129"/>
                  </a:lnTo>
                  <a:lnTo>
                    <a:pt x="3071" y="129"/>
                  </a:lnTo>
                  <a:close/>
                  <a:moveTo>
                    <a:pt x="3071" y="0"/>
                  </a:moveTo>
                  <a:lnTo>
                    <a:pt x="3774" y="0"/>
                  </a:lnTo>
                  <a:lnTo>
                    <a:pt x="3795" y="4"/>
                  </a:lnTo>
                  <a:lnTo>
                    <a:pt x="3812" y="13"/>
                  </a:lnTo>
                  <a:lnTo>
                    <a:pt x="3826" y="26"/>
                  </a:lnTo>
                  <a:lnTo>
                    <a:pt x="3834" y="44"/>
                  </a:lnTo>
                  <a:lnTo>
                    <a:pt x="3838" y="65"/>
                  </a:lnTo>
                  <a:lnTo>
                    <a:pt x="3838" y="1281"/>
                  </a:lnTo>
                  <a:lnTo>
                    <a:pt x="3834" y="1301"/>
                  </a:lnTo>
                  <a:lnTo>
                    <a:pt x="3826" y="1318"/>
                  </a:lnTo>
                  <a:lnTo>
                    <a:pt x="3812" y="1332"/>
                  </a:lnTo>
                  <a:lnTo>
                    <a:pt x="3795" y="1342"/>
                  </a:lnTo>
                  <a:lnTo>
                    <a:pt x="3774" y="1345"/>
                  </a:lnTo>
                  <a:lnTo>
                    <a:pt x="3071" y="1345"/>
                  </a:lnTo>
                  <a:lnTo>
                    <a:pt x="3036" y="1342"/>
                  </a:lnTo>
                  <a:lnTo>
                    <a:pt x="3003" y="1332"/>
                  </a:lnTo>
                  <a:lnTo>
                    <a:pt x="2973" y="1317"/>
                  </a:lnTo>
                  <a:lnTo>
                    <a:pt x="2946" y="1298"/>
                  </a:lnTo>
                  <a:lnTo>
                    <a:pt x="2923" y="1274"/>
                  </a:lnTo>
                  <a:lnTo>
                    <a:pt x="2904" y="1247"/>
                  </a:lnTo>
                  <a:lnTo>
                    <a:pt x="2890" y="1217"/>
                  </a:lnTo>
                  <a:lnTo>
                    <a:pt x="2570" y="1217"/>
                  </a:lnTo>
                  <a:lnTo>
                    <a:pt x="2555" y="1214"/>
                  </a:lnTo>
                  <a:lnTo>
                    <a:pt x="2541" y="1209"/>
                  </a:lnTo>
                  <a:lnTo>
                    <a:pt x="2529" y="1200"/>
                  </a:lnTo>
                  <a:lnTo>
                    <a:pt x="2520" y="1190"/>
                  </a:lnTo>
                  <a:lnTo>
                    <a:pt x="1963" y="1317"/>
                  </a:lnTo>
                  <a:lnTo>
                    <a:pt x="1940" y="1322"/>
                  </a:lnTo>
                  <a:lnTo>
                    <a:pt x="1920" y="1323"/>
                  </a:lnTo>
                  <a:lnTo>
                    <a:pt x="1897" y="1322"/>
                  </a:lnTo>
                  <a:lnTo>
                    <a:pt x="1875" y="1317"/>
                  </a:lnTo>
                  <a:lnTo>
                    <a:pt x="817" y="1076"/>
                  </a:lnTo>
                  <a:lnTo>
                    <a:pt x="806" y="1072"/>
                  </a:lnTo>
                  <a:lnTo>
                    <a:pt x="797" y="1067"/>
                  </a:lnTo>
                  <a:lnTo>
                    <a:pt x="86" y="607"/>
                  </a:lnTo>
                  <a:lnTo>
                    <a:pt x="61" y="588"/>
                  </a:lnTo>
                  <a:lnTo>
                    <a:pt x="40" y="565"/>
                  </a:lnTo>
                  <a:lnTo>
                    <a:pt x="23" y="539"/>
                  </a:lnTo>
                  <a:lnTo>
                    <a:pt x="10" y="511"/>
                  </a:lnTo>
                  <a:lnTo>
                    <a:pt x="2" y="481"/>
                  </a:lnTo>
                  <a:lnTo>
                    <a:pt x="0" y="449"/>
                  </a:lnTo>
                  <a:lnTo>
                    <a:pt x="0" y="311"/>
                  </a:lnTo>
                  <a:lnTo>
                    <a:pt x="2" y="282"/>
                  </a:lnTo>
                  <a:lnTo>
                    <a:pt x="9" y="254"/>
                  </a:lnTo>
                  <a:lnTo>
                    <a:pt x="20" y="228"/>
                  </a:lnTo>
                  <a:lnTo>
                    <a:pt x="35" y="203"/>
                  </a:lnTo>
                  <a:lnTo>
                    <a:pt x="54" y="181"/>
                  </a:lnTo>
                  <a:lnTo>
                    <a:pt x="76" y="161"/>
                  </a:lnTo>
                  <a:lnTo>
                    <a:pt x="101" y="145"/>
                  </a:lnTo>
                  <a:lnTo>
                    <a:pt x="128" y="133"/>
                  </a:lnTo>
                  <a:lnTo>
                    <a:pt x="157" y="125"/>
                  </a:lnTo>
                  <a:lnTo>
                    <a:pt x="186" y="123"/>
                  </a:lnTo>
                  <a:lnTo>
                    <a:pt x="217" y="124"/>
                  </a:lnTo>
                  <a:lnTo>
                    <a:pt x="247" y="131"/>
                  </a:lnTo>
                  <a:lnTo>
                    <a:pt x="1225" y="418"/>
                  </a:lnTo>
                  <a:lnTo>
                    <a:pt x="1237" y="388"/>
                  </a:lnTo>
                  <a:lnTo>
                    <a:pt x="1254" y="358"/>
                  </a:lnTo>
                  <a:lnTo>
                    <a:pt x="1274" y="333"/>
                  </a:lnTo>
                  <a:lnTo>
                    <a:pt x="1298" y="311"/>
                  </a:lnTo>
                  <a:lnTo>
                    <a:pt x="1326" y="292"/>
                  </a:lnTo>
                  <a:lnTo>
                    <a:pt x="1357" y="277"/>
                  </a:lnTo>
                  <a:lnTo>
                    <a:pt x="1858" y="79"/>
                  </a:lnTo>
                  <a:lnTo>
                    <a:pt x="1886" y="69"/>
                  </a:lnTo>
                  <a:lnTo>
                    <a:pt x="1915" y="65"/>
                  </a:lnTo>
                  <a:lnTo>
                    <a:pt x="1944" y="65"/>
                  </a:lnTo>
                  <a:lnTo>
                    <a:pt x="1973" y="69"/>
                  </a:lnTo>
                  <a:lnTo>
                    <a:pt x="2507" y="191"/>
                  </a:lnTo>
                  <a:lnTo>
                    <a:pt x="2510" y="171"/>
                  </a:lnTo>
                  <a:lnTo>
                    <a:pt x="2520" y="153"/>
                  </a:lnTo>
                  <a:lnTo>
                    <a:pt x="2533" y="140"/>
                  </a:lnTo>
                  <a:lnTo>
                    <a:pt x="2550" y="131"/>
                  </a:lnTo>
                  <a:lnTo>
                    <a:pt x="2570" y="129"/>
                  </a:lnTo>
                  <a:lnTo>
                    <a:pt x="2890" y="129"/>
                  </a:lnTo>
                  <a:lnTo>
                    <a:pt x="2904" y="98"/>
                  </a:lnTo>
                  <a:lnTo>
                    <a:pt x="2923" y="70"/>
                  </a:lnTo>
                  <a:lnTo>
                    <a:pt x="2946" y="47"/>
                  </a:lnTo>
                  <a:lnTo>
                    <a:pt x="2973" y="27"/>
                  </a:lnTo>
                  <a:lnTo>
                    <a:pt x="3003" y="13"/>
                  </a:lnTo>
                  <a:lnTo>
                    <a:pt x="3036" y="4"/>
                  </a:lnTo>
                  <a:lnTo>
                    <a:pt x="3071"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6" name="Google Shape;726;p45"/>
            <p:cNvSpPr/>
            <p:nvPr/>
          </p:nvSpPr>
          <p:spPr>
            <a:xfrm>
              <a:off x="-1087438" y="5751513"/>
              <a:ext cx="508000" cy="203200"/>
            </a:xfrm>
            <a:custGeom>
              <a:rect b="b" l="l" r="r" t="t"/>
              <a:pathLst>
                <a:path extrusionOk="0" h="128" w="320">
                  <a:moveTo>
                    <a:pt x="64" y="0"/>
                  </a:moveTo>
                  <a:lnTo>
                    <a:pt x="256" y="0"/>
                  </a:lnTo>
                  <a:lnTo>
                    <a:pt x="276" y="4"/>
                  </a:lnTo>
                  <a:lnTo>
                    <a:pt x="293" y="13"/>
                  </a:lnTo>
                  <a:lnTo>
                    <a:pt x="307" y="27"/>
                  </a:lnTo>
                  <a:lnTo>
                    <a:pt x="317" y="44"/>
                  </a:lnTo>
                  <a:lnTo>
                    <a:pt x="320" y="64"/>
                  </a:lnTo>
                  <a:lnTo>
                    <a:pt x="317" y="85"/>
                  </a:lnTo>
                  <a:lnTo>
                    <a:pt x="307" y="103"/>
                  </a:lnTo>
                  <a:lnTo>
                    <a:pt x="293" y="116"/>
                  </a:lnTo>
                  <a:lnTo>
                    <a:pt x="276" y="125"/>
                  </a:lnTo>
                  <a:lnTo>
                    <a:pt x="256" y="128"/>
                  </a:lnTo>
                  <a:lnTo>
                    <a:pt x="64" y="128"/>
                  </a:lnTo>
                  <a:lnTo>
                    <a:pt x="44" y="125"/>
                  </a:lnTo>
                  <a:lnTo>
                    <a:pt x="26" y="116"/>
                  </a:lnTo>
                  <a:lnTo>
                    <a:pt x="12" y="103"/>
                  </a:lnTo>
                  <a:lnTo>
                    <a:pt x="3" y="85"/>
                  </a:lnTo>
                  <a:lnTo>
                    <a:pt x="0" y="64"/>
                  </a:lnTo>
                  <a:lnTo>
                    <a:pt x="3" y="44"/>
                  </a:lnTo>
                  <a:lnTo>
                    <a:pt x="12" y="27"/>
                  </a:lnTo>
                  <a:lnTo>
                    <a:pt x="26" y="13"/>
                  </a:lnTo>
                  <a:lnTo>
                    <a:pt x="44" y="4"/>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27" name="Google Shape;727;p45"/>
          <p:cNvGrpSpPr/>
          <p:nvPr/>
        </p:nvGrpSpPr>
        <p:grpSpPr>
          <a:xfrm>
            <a:off x="4385752" y="2849965"/>
            <a:ext cx="737392" cy="705291"/>
            <a:chOff x="-13522325" y="638176"/>
            <a:chExt cx="6235700" cy="5964237"/>
          </a:xfrm>
        </p:grpSpPr>
        <p:sp>
          <p:nvSpPr>
            <p:cNvPr id="728" name="Google Shape;728;p45"/>
            <p:cNvSpPr/>
            <p:nvPr/>
          </p:nvSpPr>
          <p:spPr>
            <a:xfrm>
              <a:off x="-11896725" y="638176"/>
              <a:ext cx="4610100" cy="4430713"/>
            </a:xfrm>
            <a:custGeom>
              <a:rect b="b" l="l" r="r" t="t"/>
              <a:pathLst>
                <a:path extrusionOk="0" h="2791" w="2904">
                  <a:moveTo>
                    <a:pt x="1452" y="0"/>
                  </a:moveTo>
                  <a:lnTo>
                    <a:pt x="1556" y="3"/>
                  </a:lnTo>
                  <a:lnTo>
                    <a:pt x="1657" y="14"/>
                  </a:lnTo>
                  <a:lnTo>
                    <a:pt x="1757" y="32"/>
                  </a:lnTo>
                  <a:lnTo>
                    <a:pt x="1853" y="56"/>
                  </a:lnTo>
                  <a:lnTo>
                    <a:pt x="1947" y="87"/>
                  </a:lnTo>
                  <a:lnTo>
                    <a:pt x="2039" y="124"/>
                  </a:lnTo>
                  <a:lnTo>
                    <a:pt x="2127" y="167"/>
                  </a:lnTo>
                  <a:lnTo>
                    <a:pt x="2212" y="215"/>
                  </a:lnTo>
                  <a:lnTo>
                    <a:pt x="2293" y="269"/>
                  </a:lnTo>
                  <a:lnTo>
                    <a:pt x="2370" y="327"/>
                  </a:lnTo>
                  <a:lnTo>
                    <a:pt x="2443" y="392"/>
                  </a:lnTo>
                  <a:lnTo>
                    <a:pt x="2512" y="461"/>
                  </a:lnTo>
                  <a:lnTo>
                    <a:pt x="2575" y="533"/>
                  </a:lnTo>
                  <a:lnTo>
                    <a:pt x="2634" y="611"/>
                  </a:lnTo>
                  <a:lnTo>
                    <a:pt x="2688" y="692"/>
                  </a:lnTo>
                  <a:lnTo>
                    <a:pt x="2737" y="776"/>
                  </a:lnTo>
                  <a:lnTo>
                    <a:pt x="2780" y="865"/>
                  </a:lnTo>
                  <a:lnTo>
                    <a:pt x="2817" y="956"/>
                  </a:lnTo>
                  <a:lnTo>
                    <a:pt x="2846" y="1050"/>
                  </a:lnTo>
                  <a:lnTo>
                    <a:pt x="2871" y="1147"/>
                  </a:lnTo>
                  <a:lnTo>
                    <a:pt x="2889" y="1247"/>
                  </a:lnTo>
                  <a:lnTo>
                    <a:pt x="2900" y="1348"/>
                  </a:lnTo>
                  <a:lnTo>
                    <a:pt x="2904" y="1452"/>
                  </a:lnTo>
                  <a:lnTo>
                    <a:pt x="2900" y="1548"/>
                  </a:lnTo>
                  <a:lnTo>
                    <a:pt x="2891" y="1643"/>
                  </a:lnTo>
                  <a:lnTo>
                    <a:pt x="2875" y="1737"/>
                  </a:lnTo>
                  <a:lnTo>
                    <a:pt x="2854" y="1828"/>
                  </a:lnTo>
                  <a:lnTo>
                    <a:pt x="2826" y="1919"/>
                  </a:lnTo>
                  <a:lnTo>
                    <a:pt x="2793" y="2007"/>
                  </a:lnTo>
                  <a:lnTo>
                    <a:pt x="2755" y="2092"/>
                  </a:lnTo>
                  <a:lnTo>
                    <a:pt x="2711" y="2175"/>
                  </a:lnTo>
                  <a:lnTo>
                    <a:pt x="2662" y="2255"/>
                  </a:lnTo>
                  <a:lnTo>
                    <a:pt x="2607" y="2331"/>
                  </a:lnTo>
                  <a:lnTo>
                    <a:pt x="2548" y="2404"/>
                  </a:lnTo>
                  <a:lnTo>
                    <a:pt x="2483" y="2473"/>
                  </a:lnTo>
                  <a:lnTo>
                    <a:pt x="2414" y="2538"/>
                  </a:lnTo>
                  <a:lnTo>
                    <a:pt x="2340" y="2599"/>
                  </a:lnTo>
                  <a:lnTo>
                    <a:pt x="2263" y="2656"/>
                  </a:lnTo>
                  <a:lnTo>
                    <a:pt x="2241" y="2666"/>
                  </a:lnTo>
                  <a:lnTo>
                    <a:pt x="2220" y="2671"/>
                  </a:lnTo>
                  <a:lnTo>
                    <a:pt x="2199" y="2669"/>
                  </a:lnTo>
                  <a:lnTo>
                    <a:pt x="2177" y="2662"/>
                  </a:lnTo>
                  <a:lnTo>
                    <a:pt x="2159" y="2650"/>
                  </a:lnTo>
                  <a:lnTo>
                    <a:pt x="2144" y="2634"/>
                  </a:lnTo>
                  <a:lnTo>
                    <a:pt x="2134" y="2612"/>
                  </a:lnTo>
                  <a:lnTo>
                    <a:pt x="2130" y="2591"/>
                  </a:lnTo>
                  <a:lnTo>
                    <a:pt x="2131" y="2569"/>
                  </a:lnTo>
                  <a:lnTo>
                    <a:pt x="2138" y="2548"/>
                  </a:lnTo>
                  <a:lnTo>
                    <a:pt x="2150" y="2530"/>
                  </a:lnTo>
                  <a:lnTo>
                    <a:pt x="2166" y="2515"/>
                  </a:lnTo>
                  <a:lnTo>
                    <a:pt x="2240" y="2461"/>
                  </a:lnTo>
                  <a:lnTo>
                    <a:pt x="2309" y="2403"/>
                  </a:lnTo>
                  <a:lnTo>
                    <a:pt x="2374" y="2341"/>
                  </a:lnTo>
                  <a:lnTo>
                    <a:pt x="2434" y="2274"/>
                  </a:lnTo>
                  <a:lnTo>
                    <a:pt x="2489" y="2204"/>
                  </a:lnTo>
                  <a:lnTo>
                    <a:pt x="2538" y="2130"/>
                  </a:lnTo>
                  <a:lnTo>
                    <a:pt x="2582" y="2053"/>
                  </a:lnTo>
                  <a:lnTo>
                    <a:pt x="2621" y="1974"/>
                  </a:lnTo>
                  <a:lnTo>
                    <a:pt x="2655" y="1891"/>
                  </a:lnTo>
                  <a:lnTo>
                    <a:pt x="2682" y="1807"/>
                  </a:lnTo>
                  <a:lnTo>
                    <a:pt x="2705" y="1721"/>
                  </a:lnTo>
                  <a:lnTo>
                    <a:pt x="2720" y="1632"/>
                  </a:lnTo>
                  <a:lnTo>
                    <a:pt x="2730" y="1542"/>
                  </a:lnTo>
                  <a:lnTo>
                    <a:pt x="2732" y="1452"/>
                  </a:lnTo>
                  <a:lnTo>
                    <a:pt x="2729" y="1357"/>
                  </a:lnTo>
                  <a:lnTo>
                    <a:pt x="2719" y="1263"/>
                  </a:lnTo>
                  <a:lnTo>
                    <a:pt x="2701" y="1171"/>
                  </a:lnTo>
                  <a:lnTo>
                    <a:pt x="2679" y="1083"/>
                  </a:lnTo>
                  <a:lnTo>
                    <a:pt x="2649" y="996"/>
                  </a:lnTo>
                  <a:lnTo>
                    <a:pt x="2613" y="912"/>
                  </a:lnTo>
                  <a:lnTo>
                    <a:pt x="2573" y="831"/>
                  </a:lnTo>
                  <a:lnTo>
                    <a:pt x="2526" y="755"/>
                  </a:lnTo>
                  <a:lnTo>
                    <a:pt x="2475" y="681"/>
                  </a:lnTo>
                  <a:lnTo>
                    <a:pt x="2418" y="612"/>
                  </a:lnTo>
                  <a:lnTo>
                    <a:pt x="2357" y="547"/>
                  </a:lnTo>
                  <a:lnTo>
                    <a:pt x="2291" y="485"/>
                  </a:lnTo>
                  <a:lnTo>
                    <a:pt x="2222" y="429"/>
                  </a:lnTo>
                  <a:lnTo>
                    <a:pt x="2149" y="377"/>
                  </a:lnTo>
                  <a:lnTo>
                    <a:pt x="2072" y="331"/>
                  </a:lnTo>
                  <a:lnTo>
                    <a:pt x="1991" y="290"/>
                  </a:lnTo>
                  <a:lnTo>
                    <a:pt x="1908" y="255"/>
                  </a:lnTo>
                  <a:lnTo>
                    <a:pt x="1821" y="225"/>
                  </a:lnTo>
                  <a:lnTo>
                    <a:pt x="1733" y="201"/>
                  </a:lnTo>
                  <a:lnTo>
                    <a:pt x="1641" y="184"/>
                  </a:lnTo>
                  <a:lnTo>
                    <a:pt x="1547" y="174"/>
                  </a:lnTo>
                  <a:lnTo>
                    <a:pt x="1452" y="170"/>
                  </a:lnTo>
                  <a:lnTo>
                    <a:pt x="1357" y="174"/>
                  </a:lnTo>
                  <a:lnTo>
                    <a:pt x="1263" y="184"/>
                  </a:lnTo>
                  <a:lnTo>
                    <a:pt x="1172" y="201"/>
                  </a:lnTo>
                  <a:lnTo>
                    <a:pt x="1083" y="225"/>
                  </a:lnTo>
                  <a:lnTo>
                    <a:pt x="996" y="255"/>
                  </a:lnTo>
                  <a:lnTo>
                    <a:pt x="912" y="290"/>
                  </a:lnTo>
                  <a:lnTo>
                    <a:pt x="833" y="331"/>
                  </a:lnTo>
                  <a:lnTo>
                    <a:pt x="755" y="377"/>
                  </a:lnTo>
                  <a:lnTo>
                    <a:pt x="681" y="429"/>
                  </a:lnTo>
                  <a:lnTo>
                    <a:pt x="612" y="485"/>
                  </a:lnTo>
                  <a:lnTo>
                    <a:pt x="547" y="547"/>
                  </a:lnTo>
                  <a:lnTo>
                    <a:pt x="486" y="612"/>
                  </a:lnTo>
                  <a:lnTo>
                    <a:pt x="429" y="681"/>
                  </a:lnTo>
                  <a:lnTo>
                    <a:pt x="378" y="755"/>
                  </a:lnTo>
                  <a:lnTo>
                    <a:pt x="331" y="831"/>
                  </a:lnTo>
                  <a:lnTo>
                    <a:pt x="291" y="912"/>
                  </a:lnTo>
                  <a:lnTo>
                    <a:pt x="255" y="996"/>
                  </a:lnTo>
                  <a:lnTo>
                    <a:pt x="225" y="1083"/>
                  </a:lnTo>
                  <a:lnTo>
                    <a:pt x="203" y="1171"/>
                  </a:lnTo>
                  <a:lnTo>
                    <a:pt x="185" y="1263"/>
                  </a:lnTo>
                  <a:lnTo>
                    <a:pt x="175" y="1357"/>
                  </a:lnTo>
                  <a:lnTo>
                    <a:pt x="172" y="1452"/>
                  </a:lnTo>
                  <a:lnTo>
                    <a:pt x="174" y="1541"/>
                  </a:lnTo>
                  <a:lnTo>
                    <a:pt x="184" y="1629"/>
                  </a:lnTo>
                  <a:lnTo>
                    <a:pt x="199" y="1716"/>
                  </a:lnTo>
                  <a:lnTo>
                    <a:pt x="221" y="1801"/>
                  </a:lnTo>
                  <a:lnTo>
                    <a:pt x="247" y="1884"/>
                  </a:lnTo>
                  <a:lnTo>
                    <a:pt x="279" y="1965"/>
                  </a:lnTo>
                  <a:lnTo>
                    <a:pt x="316" y="2043"/>
                  </a:lnTo>
                  <a:lnTo>
                    <a:pt x="359" y="2119"/>
                  </a:lnTo>
                  <a:lnTo>
                    <a:pt x="406" y="2190"/>
                  </a:lnTo>
                  <a:lnTo>
                    <a:pt x="459" y="2260"/>
                  </a:lnTo>
                  <a:lnTo>
                    <a:pt x="515" y="2325"/>
                  </a:lnTo>
                  <a:lnTo>
                    <a:pt x="577" y="2387"/>
                  </a:lnTo>
                  <a:lnTo>
                    <a:pt x="642" y="2444"/>
                  </a:lnTo>
                  <a:lnTo>
                    <a:pt x="712" y="2497"/>
                  </a:lnTo>
                  <a:lnTo>
                    <a:pt x="786" y="2545"/>
                  </a:lnTo>
                  <a:lnTo>
                    <a:pt x="864" y="2590"/>
                  </a:lnTo>
                  <a:lnTo>
                    <a:pt x="945" y="2628"/>
                  </a:lnTo>
                  <a:lnTo>
                    <a:pt x="964" y="2640"/>
                  </a:lnTo>
                  <a:lnTo>
                    <a:pt x="979" y="2655"/>
                  </a:lnTo>
                  <a:lnTo>
                    <a:pt x="990" y="2674"/>
                  </a:lnTo>
                  <a:lnTo>
                    <a:pt x="995" y="2696"/>
                  </a:lnTo>
                  <a:lnTo>
                    <a:pt x="995" y="2718"/>
                  </a:lnTo>
                  <a:lnTo>
                    <a:pt x="989" y="2740"/>
                  </a:lnTo>
                  <a:lnTo>
                    <a:pt x="978" y="2758"/>
                  </a:lnTo>
                  <a:lnTo>
                    <a:pt x="965" y="2772"/>
                  </a:lnTo>
                  <a:lnTo>
                    <a:pt x="948" y="2783"/>
                  </a:lnTo>
                  <a:lnTo>
                    <a:pt x="930" y="2789"/>
                  </a:lnTo>
                  <a:lnTo>
                    <a:pt x="910" y="2791"/>
                  </a:lnTo>
                  <a:lnTo>
                    <a:pt x="893" y="2790"/>
                  </a:lnTo>
                  <a:lnTo>
                    <a:pt x="877" y="2784"/>
                  </a:lnTo>
                  <a:lnTo>
                    <a:pt x="790" y="2743"/>
                  </a:lnTo>
                  <a:lnTo>
                    <a:pt x="706" y="2697"/>
                  </a:lnTo>
                  <a:lnTo>
                    <a:pt x="627" y="2646"/>
                  </a:lnTo>
                  <a:lnTo>
                    <a:pt x="552" y="2590"/>
                  </a:lnTo>
                  <a:lnTo>
                    <a:pt x="480" y="2530"/>
                  </a:lnTo>
                  <a:lnTo>
                    <a:pt x="413" y="2466"/>
                  </a:lnTo>
                  <a:lnTo>
                    <a:pt x="350" y="2397"/>
                  </a:lnTo>
                  <a:lnTo>
                    <a:pt x="292" y="2325"/>
                  </a:lnTo>
                  <a:lnTo>
                    <a:pt x="240" y="2249"/>
                  </a:lnTo>
                  <a:lnTo>
                    <a:pt x="191" y="2170"/>
                  </a:lnTo>
                  <a:lnTo>
                    <a:pt x="148" y="2088"/>
                  </a:lnTo>
                  <a:lnTo>
                    <a:pt x="110" y="2003"/>
                  </a:lnTo>
                  <a:lnTo>
                    <a:pt x="76" y="1917"/>
                  </a:lnTo>
                  <a:lnTo>
                    <a:pt x="50" y="1827"/>
                  </a:lnTo>
                  <a:lnTo>
                    <a:pt x="29" y="1735"/>
                  </a:lnTo>
                  <a:lnTo>
                    <a:pt x="13" y="1643"/>
                  </a:lnTo>
                  <a:lnTo>
                    <a:pt x="4" y="1547"/>
                  </a:lnTo>
                  <a:lnTo>
                    <a:pt x="0" y="1452"/>
                  </a:lnTo>
                  <a:lnTo>
                    <a:pt x="4" y="1348"/>
                  </a:lnTo>
                  <a:lnTo>
                    <a:pt x="14" y="1247"/>
                  </a:lnTo>
                  <a:lnTo>
                    <a:pt x="32" y="1147"/>
                  </a:lnTo>
                  <a:lnTo>
                    <a:pt x="57" y="1050"/>
                  </a:lnTo>
                  <a:lnTo>
                    <a:pt x="88" y="956"/>
                  </a:lnTo>
                  <a:lnTo>
                    <a:pt x="124" y="865"/>
                  </a:lnTo>
                  <a:lnTo>
                    <a:pt x="167" y="776"/>
                  </a:lnTo>
                  <a:lnTo>
                    <a:pt x="216" y="692"/>
                  </a:lnTo>
                  <a:lnTo>
                    <a:pt x="269" y="611"/>
                  </a:lnTo>
                  <a:lnTo>
                    <a:pt x="329" y="533"/>
                  </a:lnTo>
                  <a:lnTo>
                    <a:pt x="392" y="461"/>
                  </a:lnTo>
                  <a:lnTo>
                    <a:pt x="461" y="392"/>
                  </a:lnTo>
                  <a:lnTo>
                    <a:pt x="534" y="327"/>
                  </a:lnTo>
                  <a:lnTo>
                    <a:pt x="611" y="269"/>
                  </a:lnTo>
                  <a:lnTo>
                    <a:pt x="692" y="215"/>
                  </a:lnTo>
                  <a:lnTo>
                    <a:pt x="777" y="167"/>
                  </a:lnTo>
                  <a:lnTo>
                    <a:pt x="865" y="124"/>
                  </a:lnTo>
                  <a:lnTo>
                    <a:pt x="956" y="87"/>
                  </a:lnTo>
                  <a:lnTo>
                    <a:pt x="1051" y="56"/>
                  </a:lnTo>
                  <a:lnTo>
                    <a:pt x="1147" y="32"/>
                  </a:lnTo>
                  <a:lnTo>
                    <a:pt x="1247" y="14"/>
                  </a:lnTo>
                  <a:lnTo>
                    <a:pt x="1348" y="3"/>
                  </a:lnTo>
                  <a:lnTo>
                    <a:pt x="1452"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9" name="Google Shape;729;p45"/>
            <p:cNvSpPr/>
            <p:nvPr/>
          </p:nvSpPr>
          <p:spPr>
            <a:xfrm>
              <a:off x="-13522325" y="3079751"/>
              <a:ext cx="5013325" cy="2981325"/>
            </a:xfrm>
            <a:custGeom>
              <a:rect b="b" l="l" r="r" t="t"/>
              <a:pathLst>
                <a:path extrusionOk="0" h="1878" w="3158">
                  <a:moveTo>
                    <a:pt x="86" y="0"/>
                  </a:moveTo>
                  <a:lnTo>
                    <a:pt x="107" y="2"/>
                  </a:lnTo>
                  <a:lnTo>
                    <a:pt x="127" y="10"/>
                  </a:lnTo>
                  <a:lnTo>
                    <a:pt x="145" y="25"/>
                  </a:lnTo>
                  <a:lnTo>
                    <a:pt x="1794" y="1672"/>
                  </a:lnTo>
                  <a:lnTo>
                    <a:pt x="2415" y="1049"/>
                  </a:lnTo>
                  <a:lnTo>
                    <a:pt x="2434" y="1035"/>
                  </a:lnTo>
                  <a:lnTo>
                    <a:pt x="2454" y="1027"/>
                  </a:lnTo>
                  <a:lnTo>
                    <a:pt x="2476" y="1024"/>
                  </a:lnTo>
                  <a:lnTo>
                    <a:pt x="2497" y="1027"/>
                  </a:lnTo>
                  <a:lnTo>
                    <a:pt x="2518" y="1035"/>
                  </a:lnTo>
                  <a:lnTo>
                    <a:pt x="2537" y="1049"/>
                  </a:lnTo>
                  <a:lnTo>
                    <a:pt x="3134" y="1647"/>
                  </a:lnTo>
                  <a:lnTo>
                    <a:pt x="3148" y="1665"/>
                  </a:lnTo>
                  <a:lnTo>
                    <a:pt x="3156" y="1685"/>
                  </a:lnTo>
                  <a:lnTo>
                    <a:pt x="3158" y="1707"/>
                  </a:lnTo>
                  <a:lnTo>
                    <a:pt x="3156" y="1729"/>
                  </a:lnTo>
                  <a:lnTo>
                    <a:pt x="3148" y="1750"/>
                  </a:lnTo>
                  <a:lnTo>
                    <a:pt x="3134" y="1768"/>
                  </a:lnTo>
                  <a:lnTo>
                    <a:pt x="3115" y="1782"/>
                  </a:lnTo>
                  <a:lnTo>
                    <a:pt x="3095" y="1790"/>
                  </a:lnTo>
                  <a:lnTo>
                    <a:pt x="3074" y="1793"/>
                  </a:lnTo>
                  <a:lnTo>
                    <a:pt x="3052" y="1790"/>
                  </a:lnTo>
                  <a:lnTo>
                    <a:pt x="3031" y="1782"/>
                  </a:lnTo>
                  <a:lnTo>
                    <a:pt x="3013" y="1768"/>
                  </a:lnTo>
                  <a:lnTo>
                    <a:pt x="2476" y="1230"/>
                  </a:lnTo>
                  <a:lnTo>
                    <a:pt x="1853" y="1853"/>
                  </a:lnTo>
                  <a:lnTo>
                    <a:pt x="1835" y="1866"/>
                  </a:lnTo>
                  <a:lnTo>
                    <a:pt x="1815" y="1875"/>
                  </a:lnTo>
                  <a:lnTo>
                    <a:pt x="1794" y="1878"/>
                  </a:lnTo>
                  <a:lnTo>
                    <a:pt x="1771" y="1875"/>
                  </a:lnTo>
                  <a:lnTo>
                    <a:pt x="1751" y="1866"/>
                  </a:lnTo>
                  <a:lnTo>
                    <a:pt x="1733" y="1853"/>
                  </a:lnTo>
                  <a:lnTo>
                    <a:pt x="25" y="145"/>
                  </a:lnTo>
                  <a:lnTo>
                    <a:pt x="11" y="127"/>
                  </a:lnTo>
                  <a:lnTo>
                    <a:pt x="2" y="106"/>
                  </a:lnTo>
                  <a:lnTo>
                    <a:pt x="0" y="84"/>
                  </a:lnTo>
                  <a:lnTo>
                    <a:pt x="2" y="63"/>
                  </a:lnTo>
                  <a:lnTo>
                    <a:pt x="11" y="43"/>
                  </a:lnTo>
                  <a:lnTo>
                    <a:pt x="25" y="25"/>
                  </a:lnTo>
                  <a:lnTo>
                    <a:pt x="43" y="10"/>
                  </a:lnTo>
                  <a:lnTo>
                    <a:pt x="63" y="2"/>
                  </a:lnTo>
                  <a:lnTo>
                    <a:pt x="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0" name="Google Shape;730;p45"/>
            <p:cNvSpPr/>
            <p:nvPr/>
          </p:nvSpPr>
          <p:spPr>
            <a:xfrm>
              <a:off x="-9455150" y="4976813"/>
              <a:ext cx="1625600" cy="1625600"/>
            </a:xfrm>
            <a:custGeom>
              <a:rect b="b" l="l" r="r" t="t"/>
              <a:pathLst>
                <a:path extrusionOk="0" h="1024" w="1024">
                  <a:moveTo>
                    <a:pt x="854" y="291"/>
                  </a:moveTo>
                  <a:lnTo>
                    <a:pt x="290" y="854"/>
                  </a:lnTo>
                  <a:lnTo>
                    <a:pt x="854" y="854"/>
                  </a:lnTo>
                  <a:lnTo>
                    <a:pt x="854" y="291"/>
                  </a:lnTo>
                  <a:close/>
                  <a:moveTo>
                    <a:pt x="931" y="0"/>
                  </a:moveTo>
                  <a:lnTo>
                    <a:pt x="951" y="1"/>
                  </a:lnTo>
                  <a:lnTo>
                    <a:pt x="971" y="7"/>
                  </a:lnTo>
                  <a:lnTo>
                    <a:pt x="989" y="16"/>
                  </a:lnTo>
                  <a:lnTo>
                    <a:pt x="1004" y="29"/>
                  </a:lnTo>
                  <a:lnTo>
                    <a:pt x="1014" y="46"/>
                  </a:lnTo>
                  <a:lnTo>
                    <a:pt x="1021" y="65"/>
                  </a:lnTo>
                  <a:lnTo>
                    <a:pt x="1024" y="85"/>
                  </a:lnTo>
                  <a:lnTo>
                    <a:pt x="1024" y="939"/>
                  </a:lnTo>
                  <a:lnTo>
                    <a:pt x="1020" y="962"/>
                  </a:lnTo>
                  <a:lnTo>
                    <a:pt x="1012" y="982"/>
                  </a:lnTo>
                  <a:lnTo>
                    <a:pt x="999" y="999"/>
                  </a:lnTo>
                  <a:lnTo>
                    <a:pt x="982" y="1013"/>
                  </a:lnTo>
                  <a:lnTo>
                    <a:pt x="961" y="1022"/>
                  </a:lnTo>
                  <a:lnTo>
                    <a:pt x="938" y="1024"/>
                  </a:lnTo>
                  <a:lnTo>
                    <a:pt x="84" y="1024"/>
                  </a:lnTo>
                  <a:lnTo>
                    <a:pt x="64" y="1022"/>
                  </a:lnTo>
                  <a:lnTo>
                    <a:pt x="46" y="1016"/>
                  </a:lnTo>
                  <a:lnTo>
                    <a:pt x="29" y="1004"/>
                  </a:lnTo>
                  <a:lnTo>
                    <a:pt x="16" y="989"/>
                  </a:lnTo>
                  <a:lnTo>
                    <a:pt x="6" y="972"/>
                  </a:lnTo>
                  <a:lnTo>
                    <a:pt x="1" y="953"/>
                  </a:lnTo>
                  <a:lnTo>
                    <a:pt x="0" y="932"/>
                  </a:lnTo>
                  <a:lnTo>
                    <a:pt x="3" y="913"/>
                  </a:lnTo>
                  <a:lnTo>
                    <a:pt x="12" y="894"/>
                  </a:lnTo>
                  <a:lnTo>
                    <a:pt x="25" y="879"/>
                  </a:lnTo>
                  <a:lnTo>
                    <a:pt x="879" y="25"/>
                  </a:lnTo>
                  <a:lnTo>
                    <a:pt x="894" y="11"/>
                  </a:lnTo>
                  <a:lnTo>
                    <a:pt x="912" y="3"/>
                  </a:lnTo>
                  <a:lnTo>
                    <a:pt x="931"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1" name="Google Shape;731;p45"/>
            <p:cNvSpPr/>
            <p:nvPr/>
          </p:nvSpPr>
          <p:spPr>
            <a:xfrm>
              <a:off x="-10267950" y="1993901"/>
              <a:ext cx="1354138" cy="1898650"/>
            </a:xfrm>
            <a:custGeom>
              <a:rect b="b" l="l" r="r" t="t"/>
              <a:pathLst>
                <a:path extrusionOk="0" h="1196" w="853">
                  <a:moveTo>
                    <a:pt x="426" y="0"/>
                  </a:moveTo>
                  <a:lnTo>
                    <a:pt x="482" y="2"/>
                  </a:lnTo>
                  <a:lnTo>
                    <a:pt x="535" y="11"/>
                  </a:lnTo>
                  <a:lnTo>
                    <a:pt x="587" y="24"/>
                  </a:lnTo>
                  <a:lnTo>
                    <a:pt x="634" y="42"/>
                  </a:lnTo>
                  <a:lnTo>
                    <a:pt x="678" y="64"/>
                  </a:lnTo>
                  <a:lnTo>
                    <a:pt x="719" y="90"/>
                  </a:lnTo>
                  <a:lnTo>
                    <a:pt x="755" y="121"/>
                  </a:lnTo>
                  <a:lnTo>
                    <a:pt x="786" y="155"/>
                  </a:lnTo>
                  <a:lnTo>
                    <a:pt x="812" y="192"/>
                  </a:lnTo>
                  <a:lnTo>
                    <a:pt x="832" y="231"/>
                  </a:lnTo>
                  <a:lnTo>
                    <a:pt x="845" y="274"/>
                  </a:lnTo>
                  <a:lnTo>
                    <a:pt x="852" y="318"/>
                  </a:lnTo>
                  <a:lnTo>
                    <a:pt x="851" y="341"/>
                  </a:lnTo>
                  <a:lnTo>
                    <a:pt x="844" y="362"/>
                  </a:lnTo>
                  <a:lnTo>
                    <a:pt x="833" y="380"/>
                  </a:lnTo>
                  <a:lnTo>
                    <a:pt x="817" y="395"/>
                  </a:lnTo>
                  <a:lnTo>
                    <a:pt x="797" y="405"/>
                  </a:lnTo>
                  <a:lnTo>
                    <a:pt x="775" y="410"/>
                  </a:lnTo>
                  <a:lnTo>
                    <a:pt x="752" y="410"/>
                  </a:lnTo>
                  <a:lnTo>
                    <a:pt x="731" y="403"/>
                  </a:lnTo>
                  <a:lnTo>
                    <a:pt x="713" y="391"/>
                  </a:lnTo>
                  <a:lnTo>
                    <a:pt x="697" y="374"/>
                  </a:lnTo>
                  <a:lnTo>
                    <a:pt x="688" y="355"/>
                  </a:lnTo>
                  <a:lnTo>
                    <a:pt x="682" y="332"/>
                  </a:lnTo>
                  <a:lnTo>
                    <a:pt x="676" y="304"/>
                  </a:lnTo>
                  <a:lnTo>
                    <a:pt x="663" y="276"/>
                  </a:lnTo>
                  <a:lnTo>
                    <a:pt x="643" y="251"/>
                  </a:lnTo>
                  <a:lnTo>
                    <a:pt x="616" y="229"/>
                  </a:lnTo>
                  <a:lnTo>
                    <a:pt x="585" y="208"/>
                  </a:lnTo>
                  <a:lnTo>
                    <a:pt x="551" y="193"/>
                  </a:lnTo>
                  <a:lnTo>
                    <a:pt x="512" y="181"/>
                  </a:lnTo>
                  <a:lnTo>
                    <a:pt x="470" y="174"/>
                  </a:lnTo>
                  <a:lnTo>
                    <a:pt x="426" y="170"/>
                  </a:lnTo>
                  <a:lnTo>
                    <a:pt x="385" y="173"/>
                  </a:lnTo>
                  <a:lnTo>
                    <a:pt x="346" y="180"/>
                  </a:lnTo>
                  <a:lnTo>
                    <a:pt x="309" y="191"/>
                  </a:lnTo>
                  <a:lnTo>
                    <a:pt x="276" y="204"/>
                  </a:lnTo>
                  <a:lnTo>
                    <a:pt x="246" y="221"/>
                  </a:lnTo>
                  <a:lnTo>
                    <a:pt x="220" y="242"/>
                  </a:lnTo>
                  <a:lnTo>
                    <a:pt x="198" y="263"/>
                  </a:lnTo>
                  <a:lnTo>
                    <a:pt x="183" y="288"/>
                  </a:lnTo>
                  <a:lnTo>
                    <a:pt x="173" y="314"/>
                  </a:lnTo>
                  <a:lnTo>
                    <a:pt x="170" y="342"/>
                  </a:lnTo>
                  <a:lnTo>
                    <a:pt x="173" y="368"/>
                  </a:lnTo>
                  <a:lnTo>
                    <a:pt x="182" y="393"/>
                  </a:lnTo>
                  <a:lnTo>
                    <a:pt x="197" y="416"/>
                  </a:lnTo>
                  <a:lnTo>
                    <a:pt x="219" y="436"/>
                  </a:lnTo>
                  <a:lnTo>
                    <a:pt x="247" y="454"/>
                  </a:lnTo>
                  <a:lnTo>
                    <a:pt x="282" y="470"/>
                  </a:lnTo>
                  <a:lnTo>
                    <a:pt x="322" y="486"/>
                  </a:lnTo>
                  <a:lnTo>
                    <a:pt x="370" y="499"/>
                  </a:lnTo>
                  <a:lnTo>
                    <a:pt x="425" y="511"/>
                  </a:lnTo>
                  <a:lnTo>
                    <a:pt x="444" y="515"/>
                  </a:lnTo>
                  <a:lnTo>
                    <a:pt x="509" y="528"/>
                  </a:lnTo>
                  <a:lnTo>
                    <a:pt x="570" y="544"/>
                  </a:lnTo>
                  <a:lnTo>
                    <a:pt x="625" y="565"/>
                  </a:lnTo>
                  <a:lnTo>
                    <a:pt x="672" y="586"/>
                  </a:lnTo>
                  <a:lnTo>
                    <a:pt x="715" y="610"/>
                  </a:lnTo>
                  <a:lnTo>
                    <a:pt x="752" y="637"/>
                  </a:lnTo>
                  <a:lnTo>
                    <a:pt x="783" y="667"/>
                  </a:lnTo>
                  <a:lnTo>
                    <a:pt x="808" y="699"/>
                  </a:lnTo>
                  <a:lnTo>
                    <a:pt x="827" y="734"/>
                  </a:lnTo>
                  <a:lnTo>
                    <a:pt x="842" y="772"/>
                  </a:lnTo>
                  <a:lnTo>
                    <a:pt x="850" y="811"/>
                  </a:lnTo>
                  <a:lnTo>
                    <a:pt x="853" y="854"/>
                  </a:lnTo>
                  <a:lnTo>
                    <a:pt x="849" y="900"/>
                  </a:lnTo>
                  <a:lnTo>
                    <a:pt x="838" y="945"/>
                  </a:lnTo>
                  <a:lnTo>
                    <a:pt x="819" y="986"/>
                  </a:lnTo>
                  <a:lnTo>
                    <a:pt x="794" y="1026"/>
                  </a:lnTo>
                  <a:lnTo>
                    <a:pt x="764" y="1063"/>
                  </a:lnTo>
                  <a:lnTo>
                    <a:pt x="727" y="1096"/>
                  </a:lnTo>
                  <a:lnTo>
                    <a:pt x="687" y="1124"/>
                  </a:lnTo>
                  <a:lnTo>
                    <a:pt x="641" y="1148"/>
                  </a:lnTo>
                  <a:lnTo>
                    <a:pt x="591" y="1169"/>
                  </a:lnTo>
                  <a:lnTo>
                    <a:pt x="539" y="1183"/>
                  </a:lnTo>
                  <a:lnTo>
                    <a:pt x="484" y="1192"/>
                  </a:lnTo>
                  <a:lnTo>
                    <a:pt x="426" y="1196"/>
                  </a:lnTo>
                  <a:lnTo>
                    <a:pt x="370" y="1192"/>
                  </a:lnTo>
                  <a:lnTo>
                    <a:pt x="316" y="1184"/>
                  </a:lnTo>
                  <a:lnTo>
                    <a:pt x="265" y="1171"/>
                  </a:lnTo>
                  <a:lnTo>
                    <a:pt x="217" y="1153"/>
                  </a:lnTo>
                  <a:lnTo>
                    <a:pt x="173" y="1130"/>
                  </a:lnTo>
                  <a:lnTo>
                    <a:pt x="133" y="1104"/>
                  </a:lnTo>
                  <a:lnTo>
                    <a:pt x="97" y="1074"/>
                  </a:lnTo>
                  <a:lnTo>
                    <a:pt x="66" y="1040"/>
                  </a:lnTo>
                  <a:lnTo>
                    <a:pt x="40" y="1004"/>
                  </a:lnTo>
                  <a:lnTo>
                    <a:pt x="21" y="964"/>
                  </a:lnTo>
                  <a:lnTo>
                    <a:pt x="7" y="922"/>
                  </a:lnTo>
                  <a:lnTo>
                    <a:pt x="0" y="878"/>
                  </a:lnTo>
                  <a:lnTo>
                    <a:pt x="1" y="854"/>
                  </a:lnTo>
                  <a:lnTo>
                    <a:pt x="8" y="834"/>
                  </a:lnTo>
                  <a:lnTo>
                    <a:pt x="20" y="815"/>
                  </a:lnTo>
                  <a:lnTo>
                    <a:pt x="35" y="800"/>
                  </a:lnTo>
                  <a:lnTo>
                    <a:pt x="56" y="790"/>
                  </a:lnTo>
                  <a:lnTo>
                    <a:pt x="77" y="785"/>
                  </a:lnTo>
                  <a:lnTo>
                    <a:pt x="100" y="786"/>
                  </a:lnTo>
                  <a:lnTo>
                    <a:pt x="121" y="793"/>
                  </a:lnTo>
                  <a:lnTo>
                    <a:pt x="139" y="805"/>
                  </a:lnTo>
                  <a:lnTo>
                    <a:pt x="154" y="821"/>
                  </a:lnTo>
                  <a:lnTo>
                    <a:pt x="165" y="841"/>
                  </a:lnTo>
                  <a:lnTo>
                    <a:pt x="170" y="864"/>
                  </a:lnTo>
                  <a:lnTo>
                    <a:pt x="176" y="892"/>
                  </a:lnTo>
                  <a:lnTo>
                    <a:pt x="189" y="920"/>
                  </a:lnTo>
                  <a:lnTo>
                    <a:pt x="209" y="945"/>
                  </a:lnTo>
                  <a:lnTo>
                    <a:pt x="235" y="967"/>
                  </a:lnTo>
                  <a:lnTo>
                    <a:pt x="266" y="986"/>
                  </a:lnTo>
                  <a:lnTo>
                    <a:pt x="302" y="1003"/>
                  </a:lnTo>
                  <a:lnTo>
                    <a:pt x="340" y="1015"/>
                  </a:lnTo>
                  <a:lnTo>
                    <a:pt x="382" y="1022"/>
                  </a:lnTo>
                  <a:lnTo>
                    <a:pt x="426" y="1024"/>
                  </a:lnTo>
                  <a:lnTo>
                    <a:pt x="466" y="1022"/>
                  </a:lnTo>
                  <a:lnTo>
                    <a:pt x="506" y="1016"/>
                  </a:lnTo>
                  <a:lnTo>
                    <a:pt x="543" y="1005"/>
                  </a:lnTo>
                  <a:lnTo>
                    <a:pt x="576" y="991"/>
                  </a:lnTo>
                  <a:lnTo>
                    <a:pt x="606" y="974"/>
                  </a:lnTo>
                  <a:lnTo>
                    <a:pt x="632" y="954"/>
                  </a:lnTo>
                  <a:lnTo>
                    <a:pt x="653" y="931"/>
                  </a:lnTo>
                  <a:lnTo>
                    <a:pt x="669" y="908"/>
                  </a:lnTo>
                  <a:lnTo>
                    <a:pt x="678" y="881"/>
                  </a:lnTo>
                  <a:lnTo>
                    <a:pt x="682" y="854"/>
                  </a:lnTo>
                  <a:lnTo>
                    <a:pt x="678" y="827"/>
                  </a:lnTo>
                  <a:lnTo>
                    <a:pt x="670" y="803"/>
                  </a:lnTo>
                  <a:lnTo>
                    <a:pt x="655" y="780"/>
                  </a:lnTo>
                  <a:lnTo>
                    <a:pt x="633" y="760"/>
                  </a:lnTo>
                  <a:lnTo>
                    <a:pt x="605" y="741"/>
                  </a:lnTo>
                  <a:lnTo>
                    <a:pt x="570" y="724"/>
                  </a:lnTo>
                  <a:lnTo>
                    <a:pt x="530" y="710"/>
                  </a:lnTo>
                  <a:lnTo>
                    <a:pt x="482" y="697"/>
                  </a:lnTo>
                  <a:lnTo>
                    <a:pt x="427" y="685"/>
                  </a:lnTo>
                  <a:lnTo>
                    <a:pt x="409" y="681"/>
                  </a:lnTo>
                  <a:lnTo>
                    <a:pt x="343" y="667"/>
                  </a:lnTo>
                  <a:lnTo>
                    <a:pt x="282" y="650"/>
                  </a:lnTo>
                  <a:lnTo>
                    <a:pt x="228" y="631"/>
                  </a:lnTo>
                  <a:lnTo>
                    <a:pt x="179" y="610"/>
                  </a:lnTo>
                  <a:lnTo>
                    <a:pt x="137" y="585"/>
                  </a:lnTo>
                  <a:lnTo>
                    <a:pt x="100" y="559"/>
                  </a:lnTo>
                  <a:lnTo>
                    <a:pt x="69" y="529"/>
                  </a:lnTo>
                  <a:lnTo>
                    <a:pt x="44" y="497"/>
                  </a:lnTo>
                  <a:lnTo>
                    <a:pt x="25" y="461"/>
                  </a:lnTo>
                  <a:lnTo>
                    <a:pt x="10" y="424"/>
                  </a:lnTo>
                  <a:lnTo>
                    <a:pt x="2" y="383"/>
                  </a:lnTo>
                  <a:lnTo>
                    <a:pt x="0" y="342"/>
                  </a:lnTo>
                  <a:lnTo>
                    <a:pt x="3" y="295"/>
                  </a:lnTo>
                  <a:lnTo>
                    <a:pt x="14" y="251"/>
                  </a:lnTo>
                  <a:lnTo>
                    <a:pt x="33" y="208"/>
                  </a:lnTo>
                  <a:lnTo>
                    <a:pt x="58" y="169"/>
                  </a:lnTo>
                  <a:lnTo>
                    <a:pt x="88" y="133"/>
                  </a:lnTo>
                  <a:lnTo>
                    <a:pt x="125" y="100"/>
                  </a:lnTo>
                  <a:lnTo>
                    <a:pt x="165" y="71"/>
                  </a:lnTo>
                  <a:lnTo>
                    <a:pt x="210" y="46"/>
                  </a:lnTo>
                  <a:lnTo>
                    <a:pt x="260" y="27"/>
                  </a:lnTo>
                  <a:lnTo>
                    <a:pt x="313" y="12"/>
                  </a:lnTo>
                  <a:lnTo>
                    <a:pt x="369" y="3"/>
                  </a:lnTo>
                  <a:lnTo>
                    <a:pt x="42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2" name="Google Shape;732;p45"/>
            <p:cNvSpPr/>
            <p:nvPr/>
          </p:nvSpPr>
          <p:spPr>
            <a:xfrm>
              <a:off x="-9728200" y="1724026"/>
              <a:ext cx="273050" cy="2438400"/>
            </a:xfrm>
            <a:custGeom>
              <a:rect b="b" l="l" r="r" t="t"/>
              <a:pathLst>
                <a:path extrusionOk="0" h="1536" w="172">
                  <a:moveTo>
                    <a:pt x="86" y="0"/>
                  </a:moveTo>
                  <a:lnTo>
                    <a:pt x="109" y="2"/>
                  </a:lnTo>
                  <a:lnTo>
                    <a:pt x="129" y="10"/>
                  </a:lnTo>
                  <a:lnTo>
                    <a:pt x="147" y="25"/>
                  </a:lnTo>
                  <a:lnTo>
                    <a:pt x="160" y="41"/>
                  </a:lnTo>
                  <a:lnTo>
                    <a:pt x="168" y="61"/>
                  </a:lnTo>
                  <a:lnTo>
                    <a:pt x="172" y="84"/>
                  </a:lnTo>
                  <a:lnTo>
                    <a:pt x="172" y="1451"/>
                  </a:lnTo>
                  <a:lnTo>
                    <a:pt x="168" y="1473"/>
                  </a:lnTo>
                  <a:lnTo>
                    <a:pt x="160" y="1493"/>
                  </a:lnTo>
                  <a:lnTo>
                    <a:pt x="147" y="1511"/>
                  </a:lnTo>
                  <a:lnTo>
                    <a:pt x="129" y="1524"/>
                  </a:lnTo>
                  <a:lnTo>
                    <a:pt x="109" y="1533"/>
                  </a:lnTo>
                  <a:lnTo>
                    <a:pt x="86" y="1536"/>
                  </a:lnTo>
                  <a:lnTo>
                    <a:pt x="63" y="1533"/>
                  </a:lnTo>
                  <a:lnTo>
                    <a:pt x="43" y="1524"/>
                  </a:lnTo>
                  <a:lnTo>
                    <a:pt x="25" y="1511"/>
                  </a:lnTo>
                  <a:lnTo>
                    <a:pt x="12" y="1493"/>
                  </a:lnTo>
                  <a:lnTo>
                    <a:pt x="4" y="1473"/>
                  </a:lnTo>
                  <a:lnTo>
                    <a:pt x="0" y="1451"/>
                  </a:lnTo>
                  <a:lnTo>
                    <a:pt x="0" y="84"/>
                  </a:lnTo>
                  <a:lnTo>
                    <a:pt x="4" y="61"/>
                  </a:lnTo>
                  <a:lnTo>
                    <a:pt x="12" y="41"/>
                  </a:lnTo>
                  <a:lnTo>
                    <a:pt x="25" y="25"/>
                  </a:lnTo>
                  <a:lnTo>
                    <a:pt x="43" y="10"/>
                  </a:lnTo>
                  <a:lnTo>
                    <a:pt x="63" y="2"/>
                  </a:lnTo>
                  <a:lnTo>
                    <a:pt x="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6" name="Shape 736"/>
        <p:cNvGrpSpPr/>
        <p:nvPr/>
      </p:nvGrpSpPr>
      <p:grpSpPr>
        <a:xfrm>
          <a:off x="0" y="0"/>
          <a:ext cx="0" cy="0"/>
          <a:chOff x="0" y="0"/>
          <a:chExt cx="0" cy="0"/>
        </a:xfrm>
      </p:grpSpPr>
      <p:sp>
        <p:nvSpPr>
          <p:cNvPr id="737" name="Google Shape;737;p46"/>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738" name="Google Shape;738;p46"/>
          <p:cNvSpPr/>
          <p:nvPr/>
        </p:nvSpPr>
        <p:spPr>
          <a:xfrm>
            <a:off x="777844" y="2626201"/>
            <a:ext cx="2710420" cy="2710419"/>
          </a:xfrm>
          <a:prstGeom prst="arc">
            <a:avLst>
              <a:gd fmla="val 10766207" name="adj1"/>
              <a:gd fmla="val 0" name="adj2"/>
            </a:avLst>
          </a:prstGeom>
          <a:noFill/>
          <a:ln cap="rnd" cmpd="sng" w="889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39" name="Google Shape;739;p46"/>
          <p:cNvSpPr/>
          <p:nvPr/>
        </p:nvSpPr>
        <p:spPr>
          <a:xfrm rot="10800000">
            <a:off x="3491096" y="2626201"/>
            <a:ext cx="2710420" cy="2710419"/>
          </a:xfrm>
          <a:prstGeom prst="arc">
            <a:avLst>
              <a:gd fmla="val 10766207" name="adj1"/>
              <a:gd fmla="val 0" name="adj2"/>
            </a:avLst>
          </a:prstGeom>
          <a:noFill/>
          <a:ln cap="rnd" cmpd="sng" w="889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0" name="Google Shape;740;p46"/>
          <p:cNvSpPr/>
          <p:nvPr/>
        </p:nvSpPr>
        <p:spPr>
          <a:xfrm>
            <a:off x="6203178" y="2626201"/>
            <a:ext cx="2710420" cy="2710419"/>
          </a:xfrm>
          <a:prstGeom prst="arc">
            <a:avLst>
              <a:gd fmla="val 10766207" name="adj1"/>
              <a:gd fmla="val 0" name="adj2"/>
            </a:avLst>
          </a:prstGeom>
          <a:noFill/>
          <a:ln cap="rnd" cmpd="sng" w="889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1" name="Google Shape;741;p46"/>
          <p:cNvSpPr/>
          <p:nvPr/>
        </p:nvSpPr>
        <p:spPr>
          <a:xfrm rot="10800000">
            <a:off x="8916430" y="2626201"/>
            <a:ext cx="2710420" cy="2710419"/>
          </a:xfrm>
          <a:prstGeom prst="arc">
            <a:avLst>
              <a:gd fmla="val 10766207" name="adj1"/>
              <a:gd fmla="val 0" name="adj2"/>
            </a:avLst>
          </a:prstGeom>
          <a:noFill/>
          <a:ln cap="rnd" cmpd="sng" w="889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2" name="Google Shape;742;p46"/>
          <p:cNvSpPr/>
          <p:nvPr/>
        </p:nvSpPr>
        <p:spPr>
          <a:xfrm>
            <a:off x="1675854" y="2931263"/>
            <a:ext cx="914400" cy="914400"/>
          </a:xfrm>
          <a:prstGeom prst="ellipse">
            <a:avLst/>
          </a:prstGeom>
          <a:solidFill>
            <a:schemeClr val="accent1"/>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3" name="Google Shape;743;p46"/>
          <p:cNvSpPr/>
          <p:nvPr/>
        </p:nvSpPr>
        <p:spPr>
          <a:xfrm>
            <a:off x="4389105" y="2931263"/>
            <a:ext cx="914400" cy="914400"/>
          </a:xfrm>
          <a:prstGeom prst="ellipse">
            <a:avLst/>
          </a:prstGeom>
          <a:solidFill>
            <a:schemeClr val="accent2"/>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4" name="Google Shape;744;p46"/>
          <p:cNvSpPr/>
          <p:nvPr/>
        </p:nvSpPr>
        <p:spPr>
          <a:xfrm>
            <a:off x="7101188" y="2931263"/>
            <a:ext cx="914400" cy="914400"/>
          </a:xfrm>
          <a:prstGeom prst="ellipse">
            <a:avLst/>
          </a:prstGeom>
          <a:solidFill>
            <a:schemeClr val="accent3"/>
          </a:solidFill>
          <a:ln>
            <a:noFill/>
          </a:ln>
        </p:spPr>
        <p:txBody>
          <a:bodyPr anchorCtr="0" anchor="ctr" bIns="0" lIns="0" spcFirstLastPara="1" rIns="0" wrap="square" tIns="16457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5" name="Google Shape;745;p46"/>
          <p:cNvSpPr/>
          <p:nvPr/>
        </p:nvSpPr>
        <p:spPr>
          <a:xfrm>
            <a:off x="9814440" y="2931263"/>
            <a:ext cx="914400" cy="914400"/>
          </a:xfrm>
          <a:prstGeom prst="ellipse">
            <a:avLst/>
          </a:prstGeom>
          <a:solidFill>
            <a:schemeClr val="accent1"/>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6" name="Google Shape;746;p46"/>
          <p:cNvSpPr txBox="1"/>
          <p:nvPr/>
        </p:nvSpPr>
        <p:spPr>
          <a:xfrm>
            <a:off x="1627503" y="3919780"/>
            <a:ext cx="1011111"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47" name="Google Shape;747;p46"/>
          <p:cNvSpPr txBox="1"/>
          <p:nvPr/>
        </p:nvSpPr>
        <p:spPr>
          <a:xfrm>
            <a:off x="1103900"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48" name="Google Shape;748;p46"/>
          <p:cNvSpPr txBox="1"/>
          <p:nvPr/>
        </p:nvSpPr>
        <p:spPr>
          <a:xfrm>
            <a:off x="4340751"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49" name="Google Shape;749;p46"/>
          <p:cNvSpPr txBox="1"/>
          <p:nvPr/>
        </p:nvSpPr>
        <p:spPr>
          <a:xfrm>
            <a:off x="3817151"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50" name="Google Shape;750;p46"/>
          <p:cNvSpPr txBox="1"/>
          <p:nvPr/>
        </p:nvSpPr>
        <p:spPr>
          <a:xfrm>
            <a:off x="7052834"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51" name="Google Shape;751;p46"/>
          <p:cNvSpPr txBox="1"/>
          <p:nvPr/>
        </p:nvSpPr>
        <p:spPr>
          <a:xfrm>
            <a:off x="6529234"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52" name="Google Shape;752;p46"/>
          <p:cNvSpPr txBox="1"/>
          <p:nvPr/>
        </p:nvSpPr>
        <p:spPr>
          <a:xfrm>
            <a:off x="9766086"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53" name="Google Shape;753;p46"/>
          <p:cNvSpPr txBox="1"/>
          <p:nvPr/>
        </p:nvSpPr>
        <p:spPr>
          <a:xfrm>
            <a:off x="9242486"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grpSp>
        <p:nvGrpSpPr>
          <p:cNvPr id="754" name="Google Shape;754;p46"/>
          <p:cNvGrpSpPr/>
          <p:nvPr/>
        </p:nvGrpSpPr>
        <p:grpSpPr>
          <a:xfrm>
            <a:off x="10071622" y="3237207"/>
            <a:ext cx="400036" cy="363226"/>
            <a:chOff x="1643" y="1628"/>
            <a:chExt cx="2054" cy="1865"/>
          </a:xfrm>
        </p:grpSpPr>
        <p:sp>
          <p:nvSpPr>
            <p:cNvPr id="755" name="Google Shape;755;p46"/>
            <p:cNvSpPr/>
            <p:nvPr/>
          </p:nvSpPr>
          <p:spPr>
            <a:xfrm>
              <a:off x="1643" y="3047"/>
              <a:ext cx="1699" cy="446"/>
            </a:xfrm>
            <a:custGeom>
              <a:rect b="b" l="l" r="r" t="t"/>
              <a:pathLst>
                <a:path extrusionOk="0" h="891" w="3397">
                  <a:moveTo>
                    <a:pt x="3146" y="0"/>
                  </a:moveTo>
                  <a:lnTo>
                    <a:pt x="3298" y="33"/>
                  </a:lnTo>
                  <a:lnTo>
                    <a:pt x="3325" y="43"/>
                  </a:lnTo>
                  <a:lnTo>
                    <a:pt x="3348" y="57"/>
                  </a:lnTo>
                  <a:lnTo>
                    <a:pt x="3367" y="76"/>
                  </a:lnTo>
                  <a:lnTo>
                    <a:pt x="3382" y="98"/>
                  </a:lnTo>
                  <a:lnTo>
                    <a:pt x="3393" y="123"/>
                  </a:lnTo>
                  <a:lnTo>
                    <a:pt x="3397" y="150"/>
                  </a:lnTo>
                  <a:lnTo>
                    <a:pt x="3395" y="178"/>
                  </a:lnTo>
                  <a:lnTo>
                    <a:pt x="3388" y="204"/>
                  </a:lnTo>
                  <a:lnTo>
                    <a:pt x="3376" y="228"/>
                  </a:lnTo>
                  <a:lnTo>
                    <a:pt x="3358" y="249"/>
                  </a:lnTo>
                  <a:lnTo>
                    <a:pt x="3337" y="265"/>
                  </a:lnTo>
                  <a:lnTo>
                    <a:pt x="3312" y="277"/>
                  </a:lnTo>
                  <a:lnTo>
                    <a:pt x="1585" y="871"/>
                  </a:lnTo>
                  <a:lnTo>
                    <a:pt x="1546" y="882"/>
                  </a:lnTo>
                  <a:lnTo>
                    <a:pt x="1506" y="889"/>
                  </a:lnTo>
                  <a:lnTo>
                    <a:pt x="1467" y="891"/>
                  </a:lnTo>
                  <a:lnTo>
                    <a:pt x="1421" y="887"/>
                  </a:lnTo>
                  <a:lnTo>
                    <a:pt x="1374" y="879"/>
                  </a:lnTo>
                  <a:lnTo>
                    <a:pt x="94" y="540"/>
                  </a:lnTo>
                  <a:lnTo>
                    <a:pt x="68" y="530"/>
                  </a:lnTo>
                  <a:lnTo>
                    <a:pt x="46" y="515"/>
                  </a:lnTo>
                  <a:lnTo>
                    <a:pt x="28" y="496"/>
                  </a:lnTo>
                  <a:lnTo>
                    <a:pt x="13" y="474"/>
                  </a:lnTo>
                  <a:lnTo>
                    <a:pt x="3" y="449"/>
                  </a:lnTo>
                  <a:lnTo>
                    <a:pt x="0" y="423"/>
                  </a:lnTo>
                  <a:lnTo>
                    <a:pt x="1" y="396"/>
                  </a:lnTo>
                  <a:lnTo>
                    <a:pt x="8" y="371"/>
                  </a:lnTo>
                  <a:lnTo>
                    <a:pt x="21" y="347"/>
                  </a:lnTo>
                  <a:lnTo>
                    <a:pt x="38" y="327"/>
                  </a:lnTo>
                  <a:lnTo>
                    <a:pt x="60" y="310"/>
                  </a:lnTo>
                  <a:lnTo>
                    <a:pt x="83" y="299"/>
                  </a:lnTo>
                  <a:lnTo>
                    <a:pt x="245" y="240"/>
                  </a:lnTo>
                  <a:lnTo>
                    <a:pt x="1306" y="521"/>
                  </a:lnTo>
                  <a:lnTo>
                    <a:pt x="1360" y="533"/>
                  </a:lnTo>
                  <a:lnTo>
                    <a:pt x="1413" y="540"/>
                  </a:lnTo>
                  <a:lnTo>
                    <a:pt x="1467" y="541"/>
                  </a:lnTo>
                  <a:lnTo>
                    <a:pt x="1536" y="538"/>
                  </a:lnTo>
                  <a:lnTo>
                    <a:pt x="1605" y="526"/>
                  </a:lnTo>
                  <a:lnTo>
                    <a:pt x="1671" y="508"/>
                  </a:lnTo>
                  <a:lnTo>
                    <a:pt x="314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6" name="Google Shape;756;p46"/>
            <p:cNvSpPr/>
            <p:nvPr/>
          </p:nvSpPr>
          <p:spPr>
            <a:xfrm>
              <a:off x="1643" y="2792"/>
              <a:ext cx="1698" cy="394"/>
            </a:xfrm>
            <a:custGeom>
              <a:rect b="b" l="l" r="r" t="t"/>
              <a:pathLst>
                <a:path extrusionOk="0" h="788" w="3394">
                  <a:moveTo>
                    <a:pt x="2846" y="0"/>
                  </a:moveTo>
                  <a:lnTo>
                    <a:pt x="2894" y="39"/>
                  </a:lnTo>
                  <a:lnTo>
                    <a:pt x="2943" y="70"/>
                  </a:lnTo>
                  <a:lnTo>
                    <a:pt x="2997" y="96"/>
                  </a:lnTo>
                  <a:lnTo>
                    <a:pt x="3053" y="115"/>
                  </a:lnTo>
                  <a:lnTo>
                    <a:pt x="3110" y="126"/>
                  </a:lnTo>
                  <a:lnTo>
                    <a:pt x="3171" y="130"/>
                  </a:lnTo>
                  <a:lnTo>
                    <a:pt x="3230" y="126"/>
                  </a:lnTo>
                  <a:lnTo>
                    <a:pt x="3286" y="115"/>
                  </a:lnTo>
                  <a:lnTo>
                    <a:pt x="3342" y="96"/>
                  </a:lnTo>
                  <a:lnTo>
                    <a:pt x="3394" y="72"/>
                  </a:lnTo>
                  <a:lnTo>
                    <a:pt x="3388" y="99"/>
                  </a:lnTo>
                  <a:lnTo>
                    <a:pt x="3376" y="124"/>
                  </a:lnTo>
                  <a:lnTo>
                    <a:pt x="3358" y="145"/>
                  </a:lnTo>
                  <a:lnTo>
                    <a:pt x="3337" y="162"/>
                  </a:lnTo>
                  <a:lnTo>
                    <a:pt x="3312" y="175"/>
                  </a:lnTo>
                  <a:lnTo>
                    <a:pt x="1585" y="768"/>
                  </a:lnTo>
                  <a:lnTo>
                    <a:pt x="1546" y="779"/>
                  </a:lnTo>
                  <a:lnTo>
                    <a:pt x="1506" y="786"/>
                  </a:lnTo>
                  <a:lnTo>
                    <a:pt x="1467" y="788"/>
                  </a:lnTo>
                  <a:lnTo>
                    <a:pt x="1421" y="784"/>
                  </a:lnTo>
                  <a:lnTo>
                    <a:pt x="1374" y="776"/>
                  </a:lnTo>
                  <a:lnTo>
                    <a:pt x="94" y="437"/>
                  </a:lnTo>
                  <a:lnTo>
                    <a:pt x="68" y="427"/>
                  </a:lnTo>
                  <a:lnTo>
                    <a:pt x="46" y="412"/>
                  </a:lnTo>
                  <a:lnTo>
                    <a:pt x="28" y="394"/>
                  </a:lnTo>
                  <a:lnTo>
                    <a:pt x="13" y="372"/>
                  </a:lnTo>
                  <a:lnTo>
                    <a:pt x="5" y="348"/>
                  </a:lnTo>
                  <a:lnTo>
                    <a:pt x="0" y="320"/>
                  </a:lnTo>
                  <a:lnTo>
                    <a:pt x="2" y="293"/>
                  </a:lnTo>
                  <a:lnTo>
                    <a:pt x="8" y="268"/>
                  </a:lnTo>
                  <a:lnTo>
                    <a:pt x="21" y="244"/>
                  </a:lnTo>
                  <a:lnTo>
                    <a:pt x="38" y="224"/>
                  </a:lnTo>
                  <a:lnTo>
                    <a:pt x="60" y="208"/>
                  </a:lnTo>
                  <a:lnTo>
                    <a:pt x="83" y="196"/>
                  </a:lnTo>
                  <a:lnTo>
                    <a:pt x="245" y="137"/>
                  </a:lnTo>
                  <a:lnTo>
                    <a:pt x="1306" y="419"/>
                  </a:lnTo>
                  <a:lnTo>
                    <a:pt x="1360" y="430"/>
                  </a:lnTo>
                  <a:lnTo>
                    <a:pt x="1413" y="437"/>
                  </a:lnTo>
                  <a:lnTo>
                    <a:pt x="1467" y="440"/>
                  </a:lnTo>
                  <a:lnTo>
                    <a:pt x="1536" y="436"/>
                  </a:lnTo>
                  <a:lnTo>
                    <a:pt x="1605" y="423"/>
                  </a:lnTo>
                  <a:lnTo>
                    <a:pt x="1671" y="405"/>
                  </a:lnTo>
                  <a:lnTo>
                    <a:pt x="284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7" name="Google Shape;757;p46"/>
            <p:cNvSpPr/>
            <p:nvPr/>
          </p:nvSpPr>
          <p:spPr>
            <a:xfrm>
              <a:off x="1643" y="2553"/>
              <a:ext cx="1327" cy="325"/>
            </a:xfrm>
            <a:custGeom>
              <a:rect b="b" l="l" r="r" t="t"/>
              <a:pathLst>
                <a:path extrusionOk="0" h="651" w="2652">
                  <a:moveTo>
                    <a:pt x="245" y="0"/>
                  </a:moveTo>
                  <a:lnTo>
                    <a:pt x="1306" y="282"/>
                  </a:lnTo>
                  <a:lnTo>
                    <a:pt x="1360" y="293"/>
                  </a:lnTo>
                  <a:lnTo>
                    <a:pt x="1413" y="300"/>
                  </a:lnTo>
                  <a:lnTo>
                    <a:pt x="1467" y="303"/>
                  </a:lnTo>
                  <a:lnTo>
                    <a:pt x="1536" y="299"/>
                  </a:lnTo>
                  <a:lnTo>
                    <a:pt x="1605" y="287"/>
                  </a:lnTo>
                  <a:lnTo>
                    <a:pt x="1671" y="268"/>
                  </a:lnTo>
                  <a:lnTo>
                    <a:pt x="2428" y="8"/>
                  </a:lnTo>
                  <a:lnTo>
                    <a:pt x="2652" y="264"/>
                  </a:lnTo>
                  <a:lnTo>
                    <a:pt x="1585" y="631"/>
                  </a:lnTo>
                  <a:lnTo>
                    <a:pt x="1546" y="643"/>
                  </a:lnTo>
                  <a:lnTo>
                    <a:pt x="1506" y="649"/>
                  </a:lnTo>
                  <a:lnTo>
                    <a:pt x="1467" y="651"/>
                  </a:lnTo>
                  <a:lnTo>
                    <a:pt x="1421" y="648"/>
                  </a:lnTo>
                  <a:lnTo>
                    <a:pt x="1374" y="639"/>
                  </a:lnTo>
                  <a:lnTo>
                    <a:pt x="94" y="300"/>
                  </a:lnTo>
                  <a:lnTo>
                    <a:pt x="68" y="290"/>
                  </a:lnTo>
                  <a:lnTo>
                    <a:pt x="46" y="275"/>
                  </a:lnTo>
                  <a:lnTo>
                    <a:pt x="28" y="257"/>
                  </a:lnTo>
                  <a:lnTo>
                    <a:pt x="13" y="236"/>
                  </a:lnTo>
                  <a:lnTo>
                    <a:pt x="5" y="211"/>
                  </a:lnTo>
                  <a:lnTo>
                    <a:pt x="0" y="183"/>
                  </a:lnTo>
                  <a:lnTo>
                    <a:pt x="2" y="156"/>
                  </a:lnTo>
                  <a:lnTo>
                    <a:pt x="8" y="131"/>
                  </a:lnTo>
                  <a:lnTo>
                    <a:pt x="21" y="107"/>
                  </a:lnTo>
                  <a:lnTo>
                    <a:pt x="38" y="87"/>
                  </a:lnTo>
                  <a:lnTo>
                    <a:pt x="60" y="71"/>
                  </a:lnTo>
                  <a:lnTo>
                    <a:pt x="83" y="59"/>
                  </a:lnTo>
                  <a:lnTo>
                    <a:pt x="24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8" name="Google Shape;758;p46"/>
            <p:cNvSpPr/>
            <p:nvPr/>
          </p:nvSpPr>
          <p:spPr>
            <a:xfrm>
              <a:off x="1643" y="1978"/>
              <a:ext cx="1134" cy="593"/>
            </a:xfrm>
            <a:custGeom>
              <a:rect b="b" l="l" r="r" t="t"/>
              <a:pathLst>
                <a:path extrusionOk="0" h="1185" w="2267">
                  <a:moveTo>
                    <a:pt x="1793" y="0"/>
                  </a:moveTo>
                  <a:lnTo>
                    <a:pt x="1833" y="3"/>
                  </a:lnTo>
                  <a:lnTo>
                    <a:pt x="1873" y="9"/>
                  </a:lnTo>
                  <a:lnTo>
                    <a:pt x="2150" y="71"/>
                  </a:lnTo>
                  <a:lnTo>
                    <a:pt x="2235" y="807"/>
                  </a:lnTo>
                  <a:lnTo>
                    <a:pt x="2241" y="849"/>
                  </a:lnTo>
                  <a:lnTo>
                    <a:pt x="2252" y="892"/>
                  </a:lnTo>
                  <a:lnTo>
                    <a:pt x="2267" y="932"/>
                  </a:lnTo>
                  <a:lnTo>
                    <a:pt x="1585" y="1166"/>
                  </a:lnTo>
                  <a:lnTo>
                    <a:pt x="1546" y="1177"/>
                  </a:lnTo>
                  <a:lnTo>
                    <a:pt x="1506" y="1183"/>
                  </a:lnTo>
                  <a:lnTo>
                    <a:pt x="1467" y="1185"/>
                  </a:lnTo>
                  <a:lnTo>
                    <a:pt x="1421" y="1183"/>
                  </a:lnTo>
                  <a:lnTo>
                    <a:pt x="1374" y="1173"/>
                  </a:lnTo>
                  <a:lnTo>
                    <a:pt x="94" y="834"/>
                  </a:lnTo>
                  <a:lnTo>
                    <a:pt x="68" y="824"/>
                  </a:lnTo>
                  <a:lnTo>
                    <a:pt x="46" y="810"/>
                  </a:lnTo>
                  <a:lnTo>
                    <a:pt x="28" y="791"/>
                  </a:lnTo>
                  <a:lnTo>
                    <a:pt x="13" y="770"/>
                  </a:lnTo>
                  <a:lnTo>
                    <a:pt x="3" y="745"/>
                  </a:lnTo>
                  <a:lnTo>
                    <a:pt x="0" y="717"/>
                  </a:lnTo>
                  <a:lnTo>
                    <a:pt x="2" y="690"/>
                  </a:lnTo>
                  <a:lnTo>
                    <a:pt x="8" y="665"/>
                  </a:lnTo>
                  <a:lnTo>
                    <a:pt x="21" y="642"/>
                  </a:lnTo>
                  <a:lnTo>
                    <a:pt x="38" y="622"/>
                  </a:lnTo>
                  <a:lnTo>
                    <a:pt x="60" y="605"/>
                  </a:lnTo>
                  <a:lnTo>
                    <a:pt x="83" y="593"/>
                  </a:lnTo>
                  <a:lnTo>
                    <a:pt x="1670" y="22"/>
                  </a:lnTo>
                  <a:lnTo>
                    <a:pt x="1711" y="10"/>
                  </a:lnTo>
                  <a:lnTo>
                    <a:pt x="1752" y="3"/>
                  </a:lnTo>
                  <a:lnTo>
                    <a:pt x="179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9" name="Google Shape;759;p46"/>
            <p:cNvSpPr/>
            <p:nvPr/>
          </p:nvSpPr>
          <p:spPr>
            <a:xfrm>
              <a:off x="2902" y="1769"/>
              <a:ext cx="624" cy="898"/>
            </a:xfrm>
            <a:custGeom>
              <a:rect b="b" l="l" r="r" t="t"/>
              <a:pathLst>
                <a:path extrusionOk="0" h="1796" w="1247">
                  <a:moveTo>
                    <a:pt x="653" y="0"/>
                  </a:moveTo>
                  <a:lnTo>
                    <a:pt x="653" y="899"/>
                  </a:lnTo>
                  <a:lnTo>
                    <a:pt x="1247" y="899"/>
                  </a:lnTo>
                  <a:lnTo>
                    <a:pt x="1214" y="1183"/>
                  </a:lnTo>
                  <a:lnTo>
                    <a:pt x="1210" y="1203"/>
                  </a:lnTo>
                  <a:lnTo>
                    <a:pt x="1201" y="1221"/>
                  </a:lnTo>
                  <a:lnTo>
                    <a:pt x="1189" y="1239"/>
                  </a:lnTo>
                  <a:lnTo>
                    <a:pt x="731" y="1763"/>
                  </a:lnTo>
                  <a:lnTo>
                    <a:pt x="714" y="1778"/>
                  </a:lnTo>
                  <a:lnTo>
                    <a:pt x="696" y="1788"/>
                  </a:lnTo>
                  <a:lnTo>
                    <a:pt x="675" y="1794"/>
                  </a:lnTo>
                  <a:lnTo>
                    <a:pt x="653" y="1796"/>
                  </a:lnTo>
                  <a:lnTo>
                    <a:pt x="653" y="899"/>
                  </a:lnTo>
                  <a:lnTo>
                    <a:pt x="58" y="899"/>
                  </a:lnTo>
                  <a:lnTo>
                    <a:pt x="0" y="386"/>
                  </a:lnTo>
                  <a:lnTo>
                    <a:pt x="0" y="360"/>
                  </a:lnTo>
                  <a:lnTo>
                    <a:pt x="6" y="335"/>
                  </a:lnTo>
                  <a:lnTo>
                    <a:pt x="18" y="314"/>
                  </a:lnTo>
                  <a:lnTo>
                    <a:pt x="34" y="295"/>
                  </a:lnTo>
                  <a:lnTo>
                    <a:pt x="57" y="282"/>
                  </a:lnTo>
                  <a:lnTo>
                    <a:pt x="607" y="10"/>
                  </a:lnTo>
                  <a:lnTo>
                    <a:pt x="630" y="3"/>
                  </a:lnTo>
                  <a:lnTo>
                    <a:pt x="65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0" name="Google Shape;760;p46"/>
            <p:cNvSpPr/>
            <p:nvPr/>
          </p:nvSpPr>
          <p:spPr>
            <a:xfrm>
              <a:off x="2760" y="1628"/>
              <a:ext cx="937" cy="1181"/>
            </a:xfrm>
            <a:custGeom>
              <a:rect b="b" l="l" r="r" t="t"/>
              <a:pathLst>
                <a:path extrusionOk="0" h="2361" w="1874">
                  <a:moveTo>
                    <a:pt x="937" y="187"/>
                  </a:moveTo>
                  <a:lnTo>
                    <a:pt x="906" y="189"/>
                  </a:lnTo>
                  <a:lnTo>
                    <a:pt x="878" y="197"/>
                  </a:lnTo>
                  <a:lnTo>
                    <a:pt x="850" y="207"/>
                  </a:lnTo>
                  <a:lnTo>
                    <a:pt x="299" y="478"/>
                  </a:lnTo>
                  <a:lnTo>
                    <a:pt x="269" y="495"/>
                  </a:lnTo>
                  <a:lnTo>
                    <a:pt x="243" y="519"/>
                  </a:lnTo>
                  <a:lnTo>
                    <a:pt x="221" y="545"/>
                  </a:lnTo>
                  <a:lnTo>
                    <a:pt x="205" y="575"/>
                  </a:lnTo>
                  <a:lnTo>
                    <a:pt x="194" y="607"/>
                  </a:lnTo>
                  <a:lnTo>
                    <a:pt x="189" y="642"/>
                  </a:lnTo>
                  <a:lnTo>
                    <a:pt x="190" y="677"/>
                  </a:lnTo>
                  <a:lnTo>
                    <a:pt x="281" y="1474"/>
                  </a:lnTo>
                  <a:lnTo>
                    <a:pt x="287" y="1504"/>
                  </a:lnTo>
                  <a:lnTo>
                    <a:pt x="297" y="1532"/>
                  </a:lnTo>
                  <a:lnTo>
                    <a:pt x="311" y="1558"/>
                  </a:lnTo>
                  <a:lnTo>
                    <a:pt x="328" y="1582"/>
                  </a:lnTo>
                  <a:lnTo>
                    <a:pt x="788" y="2106"/>
                  </a:lnTo>
                  <a:lnTo>
                    <a:pt x="813" y="2128"/>
                  </a:lnTo>
                  <a:lnTo>
                    <a:pt x="840" y="2147"/>
                  </a:lnTo>
                  <a:lnTo>
                    <a:pt x="871" y="2160"/>
                  </a:lnTo>
                  <a:lnTo>
                    <a:pt x="904" y="2167"/>
                  </a:lnTo>
                  <a:lnTo>
                    <a:pt x="936" y="2169"/>
                  </a:lnTo>
                  <a:lnTo>
                    <a:pt x="970" y="2167"/>
                  </a:lnTo>
                  <a:lnTo>
                    <a:pt x="1002" y="2160"/>
                  </a:lnTo>
                  <a:lnTo>
                    <a:pt x="1033" y="2147"/>
                  </a:lnTo>
                  <a:lnTo>
                    <a:pt x="1061" y="2128"/>
                  </a:lnTo>
                  <a:lnTo>
                    <a:pt x="1086" y="2106"/>
                  </a:lnTo>
                  <a:lnTo>
                    <a:pt x="1545" y="1582"/>
                  </a:lnTo>
                  <a:lnTo>
                    <a:pt x="1562" y="1558"/>
                  </a:lnTo>
                  <a:lnTo>
                    <a:pt x="1576" y="1532"/>
                  </a:lnTo>
                  <a:lnTo>
                    <a:pt x="1586" y="1504"/>
                  </a:lnTo>
                  <a:lnTo>
                    <a:pt x="1592" y="1474"/>
                  </a:lnTo>
                  <a:lnTo>
                    <a:pt x="1684" y="677"/>
                  </a:lnTo>
                  <a:lnTo>
                    <a:pt x="1684" y="642"/>
                  </a:lnTo>
                  <a:lnTo>
                    <a:pt x="1679" y="607"/>
                  </a:lnTo>
                  <a:lnTo>
                    <a:pt x="1668" y="575"/>
                  </a:lnTo>
                  <a:lnTo>
                    <a:pt x="1652" y="545"/>
                  </a:lnTo>
                  <a:lnTo>
                    <a:pt x="1631" y="519"/>
                  </a:lnTo>
                  <a:lnTo>
                    <a:pt x="1605" y="495"/>
                  </a:lnTo>
                  <a:lnTo>
                    <a:pt x="1575" y="478"/>
                  </a:lnTo>
                  <a:lnTo>
                    <a:pt x="1023" y="207"/>
                  </a:lnTo>
                  <a:lnTo>
                    <a:pt x="996" y="197"/>
                  </a:lnTo>
                  <a:lnTo>
                    <a:pt x="966" y="189"/>
                  </a:lnTo>
                  <a:lnTo>
                    <a:pt x="937" y="187"/>
                  </a:lnTo>
                  <a:close/>
                  <a:moveTo>
                    <a:pt x="911" y="0"/>
                  </a:moveTo>
                  <a:lnTo>
                    <a:pt x="962" y="0"/>
                  </a:lnTo>
                  <a:lnTo>
                    <a:pt x="1012" y="6"/>
                  </a:lnTo>
                  <a:lnTo>
                    <a:pt x="1061" y="19"/>
                  </a:lnTo>
                  <a:lnTo>
                    <a:pt x="1107" y="39"/>
                  </a:lnTo>
                  <a:lnTo>
                    <a:pt x="1658" y="309"/>
                  </a:lnTo>
                  <a:lnTo>
                    <a:pt x="1699" y="332"/>
                  </a:lnTo>
                  <a:lnTo>
                    <a:pt x="1738" y="361"/>
                  </a:lnTo>
                  <a:lnTo>
                    <a:pt x="1772" y="393"/>
                  </a:lnTo>
                  <a:lnTo>
                    <a:pt x="1802" y="431"/>
                  </a:lnTo>
                  <a:lnTo>
                    <a:pt x="1826" y="470"/>
                  </a:lnTo>
                  <a:lnTo>
                    <a:pt x="1846" y="513"/>
                  </a:lnTo>
                  <a:lnTo>
                    <a:pt x="1861" y="556"/>
                  </a:lnTo>
                  <a:lnTo>
                    <a:pt x="1870" y="604"/>
                  </a:lnTo>
                  <a:lnTo>
                    <a:pt x="1874" y="651"/>
                  </a:lnTo>
                  <a:lnTo>
                    <a:pt x="1871" y="698"/>
                  </a:lnTo>
                  <a:lnTo>
                    <a:pt x="1779" y="1496"/>
                  </a:lnTo>
                  <a:lnTo>
                    <a:pt x="1772" y="1542"/>
                  </a:lnTo>
                  <a:lnTo>
                    <a:pt x="1758" y="1586"/>
                  </a:lnTo>
                  <a:lnTo>
                    <a:pt x="1739" y="1628"/>
                  </a:lnTo>
                  <a:lnTo>
                    <a:pt x="1716" y="1669"/>
                  </a:lnTo>
                  <a:lnTo>
                    <a:pt x="1686" y="1705"/>
                  </a:lnTo>
                  <a:lnTo>
                    <a:pt x="1227" y="2230"/>
                  </a:lnTo>
                  <a:lnTo>
                    <a:pt x="1194" y="2264"/>
                  </a:lnTo>
                  <a:lnTo>
                    <a:pt x="1157" y="2293"/>
                  </a:lnTo>
                  <a:lnTo>
                    <a:pt x="1117" y="2316"/>
                  </a:lnTo>
                  <a:lnTo>
                    <a:pt x="1074" y="2336"/>
                  </a:lnTo>
                  <a:lnTo>
                    <a:pt x="1031" y="2350"/>
                  </a:lnTo>
                  <a:lnTo>
                    <a:pt x="983" y="2359"/>
                  </a:lnTo>
                  <a:lnTo>
                    <a:pt x="937" y="2361"/>
                  </a:lnTo>
                  <a:lnTo>
                    <a:pt x="890" y="2359"/>
                  </a:lnTo>
                  <a:lnTo>
                    <a:pt x="843" y="2350"/>
                  </a:lnTo>
                  <a:lnTo>
                    <a:pt x="799" y="2336"/>
                  </a:lnTo>
                  <a:lnTo>
                    <a:pt x="757" y="2316"/>
                  </a:lnTo>
                  <a:lnTo>
                    <a:pt x="716" y="2293"/>
                  </a:lnTo>
                  <a:lnTo>
                    <a:pt x="680" y="2264"/>
                  </a:lnTo>
                  <a:lnTo>
                    <a:pt x="646" y="2230"/>
                  </a:lnTo>
                  <a:lnTo>
                    <a:pt x="186" y="1705"/>
                  </a:lnTo>
                  <a:lnTo>
                    <a:pt x="158" y="1669"/>
                  </a:lnTo>
                  <a:lnTo>
                    <a:pt x="134" y="1628"/>
                  </a:lnTo>
                  <a:lnTo>
                    <a:pt x="115" y="1586"/>
                  </a:lnTo>
                  <a:lnTo>
                    <a:pt x="102" y="1542"/>
                  </a:lnTo>
                  <a:lnTo>
                    <a:pt x="94" y="1496"/>
                  </a:lnTo>
                  <a:lnTo>
                    <a:pt x="2" y="698"/>
                  </a:lnTo>
                  <a:lnTo>
                    <a:pt x="0" y="651"/>
                  </a:lnTo>
                  <a:lnTo>
                    <a:pt x="3" y="604"/>
                  </a:lnTo>
                  <a:lnTo>
                    <a:pt x="12" y="556"/>
                  </a:lnTo>
                  <a:lnTo>
                    <a:pt x="27" y="513"/>
                  </a:lnTo>
                  <a:lnTo>
                    <a:pt x="47" y="470"/>
                  </a:lnTo>
                  <a:lnTo>
                    <a:pt x="72" y="431"/>
                  </a:lnTo>
                  <a:lnTo>
                    <a:pt x="102" y="393"/>
                  </a:lnTo>
                  <a:lnTo>
                    <a:pt x="135" y="361"/>
                  </a:lnTo>
                  <a:lnTo>
                    <a:pt x="174" y="332"/>
                  </a:lnTo>
                  <a:lnTo>
                    <a:pt x="215" y="309"/>
                  </a:lnTo>
                  <a:lnTo>
                    <a:pt x="767" y="39"/>
                  </a:lnTo>
                  <a:lnTo>
                    <a:pt x="813" y="19"/>
                  </a:lnTo>
                  <a:lnTo>
                    <a:pt x="861" y="6"/>
                  </a:lnTo>
                  <a:lnTo>
                    <a:pt x="91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61" name="Google Shape;761;p46"/>
          <p:cNvGrpSpPr/>
          <p:nvPr/>
        </p:nvGrpSpPr>
        <p:grpSpPr>
          <a:xfrm>
            <a:off x="7362168" y="3236852"/>
            <a:ext cx="393607" cy="331914"/>
            <a:chOff x="626" y="1305"/>
            <a:chExt cx="2048" cy="1727"/>
          </a:xfrm>
        </p:grpSpPr>
        <p:sp>
          <p:nvSpPr>
            <p:cNvPr id="762" name="Google Shape;762;p46"/>
            <p:cNvSpPr/>
            <p:nvPr/>
          </p:nvSpPr>
          <p:spPr>
            <a:xfrm>
              <a:off x="626" y="1305"/>
              <a:ext cx="1709" cy="1326"/>
            </a:xfrm>
            <a:custGeom>
              <a:rect b="b" l="l" r="r" t="t"/>
              <a:pathLst>
                <a:path extrusionOk="0" h="2652" w="3417">
                  <a:moveTo>
                    <a:pt x="224" y="0"/>
                  </a:moveTo>
                  <a:lnTo>
                    <a:pt x="1171" y="0"/>
                  </a:lnTo>
                  <a:lnTo>
                    <a:pt x="1211" y="4"/>
                  </a:lnTo>
                  <a:lnTo>
                    <a:pt x="1249" y="15"/>
                  </a:lnTo>
                  <a:lnTo>
                    <a:pt x="1284" y="31"/>
                  </a:lnTo>
                  <a:lnTo>
                    <a:pt x="1315" y="53"/>
                  </a:lnTo>
                  <a:lnTo>
                    <a:pt x="1342" y="79"/>
                  </a:lnTo>
                  <a:lnTo>
                    <a:pt x="1365" y="112"/>
                  </a:lnTo>
                  <a:lnTo>
                    <a:pt x="1381" y="147"/>
                  </a:lnTo>
                  <a:lnTo>
                    <a:pt x="1391" y="184"/>
                  </a:lnTo>
                  <a:lnTo>
                    <a:pt x="1395" y="225"/>
                  </a:lnTo>
                  <a:lnTo>
                    <a:pt x="1395" y="502"/>
                  </a:lnTo>
                  <a:lnTo>
                    <a:pt x="1397" y="514"/>
                  </a:lnTo>
                  <a:lnTo>
                    <a:pt x="1405" y="524"/>
                  </a:lnTo>
                  <a:lnTo>
                    <a:pt x="1415" y="531"/>
                  </a:lnTo>
                  <a:lnTo>
                    <a:pt x="1427" y="534"/>
                  </a:lnTo>
                  <a:lnTo>
                    <a:pt x="3192" y="534"/>
                  </a:lnTo>
                  <a:lnTo>
                    <a:pt x="3233" y="538"/>
                  </a:lnTo>
                  <a:lnTo>
                    <a:pt x="3270" y="548"/>
                  </a:lnTo>
                  <a:lnTo>
                    <a:pt x="3305" y="564"/>
                  </a:lnTo>
                  <a:lnTo>
                    <a:pt x="3338" y="586"/>
                  </a:lnTo>
                  <a:lnTo>
                    <a:pt x="3364" y="613"/>
                  </a:lnTo>
                  <a:lnTo>
                    <a:pt x="3386" y="644"/>
                  </a:lnTo>
                  <a:lnTo>
                    <a:pt x="3402" y="679"/>
                  </a:lnTo>
                  <a:lnTo>
                    <a:pt x="3413" y="718"/>
                  </a:lnTo>
                  <a:lnTo>
                    <a:pt x="3417" y="757"/>
                  </a:lnTo>
                  <a:lnTo>
                    <a:pt x="3417" y="1064"/>
                  </a:lnTo>
                  <a:lnTo>
                    <a:pt x="3395" y="1062"/>
                  </a:lnTo>
                  <a:lnTo>
                    <a:pt x="3372" y="1060"/>
                  </a:lnTo>
                  <a:lnTo>
                    <a:pt x="3072" y="1060"/>
                  </a:lnTo>
                  <a:lnTo>
                    <a:pt x="3023" y="1064"/>
                  </a:lnTo>
                  <a:lnTo>
                    <a:pt x="2976" y="1074"/>
                  </a:lnTo>
                  <a:lnTo>
                    <a:pt x="2932" y="1091"/>
                  </a:lnTo>
                  <a:lnTo>
                    <a:pt x="2891" y="1114"/>
                  </a:lnTo>
                  <a:lnTo>
                    <a:pt x="2854" y="1142"/>
                  </a:lnTo>
                  <a:lnTo>
                    <a:pt x="2822" y="1175"/>
                  </a:lnTo>
                  <a:lnTo>
                    <a:pt x="2793" y="1212"/>
                  </a:lnTo>
                  <a:lnTo>
                    <a:pt x="2771" y="1253"/>
                  </a:lnTo>
                  <a:lnTo>
                    <a:pt x="2755" y="1296"/>
                  </a:lnTo>
                  <a:lnTo>
                    <a:pt x="2743" y="1343"/>
                  </a:lnTo>
                  <a:lnTo>
                    <a:pt x="2704" y="1331"/>
                  </a:lnTo>
                  <a:lnTo>
                    <a:pt x="2663" y="1322"/>
                  </a:lnTo>
                  <a:lnTo>
                    <a:pt x="2622" y="1320"/>
                  </a:lnTo>
                  <a:lnTo>
                    <a:pt x="2578" y="1324"/>
                  </a:lnTo>
                  <a:lnTo>
                    <a:pt x="2535" y="1331"/>
                  </a:lnTo>
                  <a:lnTo>
                    <a:pt x="2494" y="1346"/>
                  </a:lnTo>
                  <a:lnTo>
                    <a:pt x="2455" y="1364"/>
                  </a:lnTo>
                  <a:lnTo>
                    <a:pt x="2419" y="1388"/>
                  </a:lnTo>
                  <a:lnTo>
                    <a:pt x="2387" y="1417"/>
                  </a:lnTo>
                  <a:lnTo>
                    <a:pt x="2358" y="1450"/>
                  </a:lnTo>
                  <a:lnTo>
                    <a:pt x="2333" y="1486"/>
                  </a:lnTo>
                  <a:lnTo>
                    <a:pt x="2184" y="1746"/>
                  </a:lnTo>
                  <a:lnTo>
                    <a:pt x="2164" y="1784"/>
                  </a:lnTo>
                  <a:lnTo>
                    <a:pt x="2150" y="1825"/>
                  </a:lnTo>
                  <a:lnTo>
                    <a:pt x="2143" y="1867"/>
                  </a:lnTo>
                  <a:lnTo>
                    <a:pt x="2104" y="1844"/>
                  </a:lnTo>
                  <a:lnTo>
                    <a:pt x="2062" y="1828"/>
                  </a:lnTo>
                  <a:lnTo>
                    <a:pt x="2016" y="1816"/>
                  </a:lnTo>
                  <a:lnTo>
                    <a:pt x="1969" y="1813"/>
                  </a:lnTo>
                  <a:lnTo>
                    <a:pt x="1732" y="1813"/>
                  </a:lnTo>
                  <a:lnTo>
                    <a:pt x="1687" y="1816"/>
                  </a:lnTo>
                  <a:lnTo>
                    <a:pt x="1643" y="1825"/>
                  </a:lnTo>
                  <a:lnTo>
                    <a:pt x="1604" y="1840"/>
                  </a:lnTo>
                  <a:lnTo>
                    <a:pt x="1566" y="1861"/>
                  </a:lnTo>
                  <a:lnTo>
                    <a:pt x="1533" y="1886"/>
                  </a:lnTo>
                  <a:lnTo>
                    <a:pt x="1502" y="1916"/>
                  </a:lnTo>
                  <a:lnTo>
                    <a:pt x="1477" y="1949"/>
                  </a:lnTo>
                  <a:lnTo>
                    <a:pt x="1456" y="1987"/>
                  </a:lnTo>
                  <a:lnTo>
                    <a:pt x="1439" y="2026"/>
                  </a:lnTo>
                  <a:lnTo>
                    <a:pt x="1407" y="2021"/>
                  </a:lnTo>
                  <a:lnTo>
                    <a:pt x="1374" y="2019"/>
                  </a:lnTo>
                  <a:lnTo>
                    <a:pt x="1334" y="2021"/>
                  </a:lnTo>
                  <a:lnTo>
                    <a:pt x="1294" y="2030"/>
                  </a:lnTo>
                  <a:lnTo>
                    <a:pt x="1257" y="2042"/>
                  </a:lnTo>
                  <a:lnTo>
                    <a:pt x="1221" y="2060"/>
                  </a:lnTo>
                  <a:lnTo>
                    <a:pt x="1187" y="2082"/>
                  </a:lnTo>
                  <a:lnTo>
                    <a:pt x="1157" y="2108"/>
                  </a:lnTo>
                  <a:lnTo>
                    <a:pt x="1130" y="2138"/>
                  </a:lnTo>
                  <a:lnTo>
                    <a:pt x="1108" y="2172"/>
                  </a:lnTo>
                  <a:lnTo>
                    <a:pt x="989" y="2378"/>
                  </a:lnTo>
                  <a:lnTo>
                    <a:pt x="971" y="2416"/>
                  </a:lnTo>
                  <a:lnTo>
                    <a:pt x="957" y="2456"/>
                  </a:lnTo>
                  <a:lnTo>
                    <a:pt x="951" y="2496"/>
                  </a:lnTo>
                  <a:lnTo>
                    <a:pt x="948" y="2537"/>
                  </a:lnTo>
                  <a:lnTo>
                    <a:pt x="952" y="2576"/>
                  </a:lnTo>
                  <a:lnTo>
                    <a:pt x="961" y="2615"/>
                  </a:lnTo>
                  <a:lnTo>
                    <a:pt x="973" y="2652"/>
                  </a:lnTo>
                  <a:lnTo>
                    <a:pt x="224" y="2652"/>
                  </a:lnTo>
                  <a:lnTo>
                    <a:pt x="184" y="2648"/>
                  </a:lnTo>
                  <a:lnTo>
                    <a:pt x="145" y="2638"/>
                  </a:lnTo>
                  <a:lnTo>
                    <a:pt x="111" y="2622"/>
                  </a:lnTo>
                  <a:lnTo>
                    <a:pt x="80" y="2600"/>
                  </a:lnTo>
                  <a:lnTo>
                    <a:pt x="52" y="2573"/>
                  </a:lnTo>
                  <a:lnTo>
                    <a:pt x="31" y="2542"/>
                  </a:lnTo>
                  <a:lnTo>
                    <a:pt x="14" y="2507"/>
                  </a:lnTo>
                  <a:lnTo>
                    <a:pt x="4" y="2468"/>
                  </a:lnTo>
                  <a:lnTo>
                    <a:pt x="0" y="2429"/>
                  </a:lnTo>
                  <a:lnTo>
                    <a:pt x="0" y="1730"/>
                  </a:lnTo>
                  <a:lnTo>
                    <a:pt x="0" y="225"/>
                  </a:lnTo>
                  <a:lnTo>
                    <a:pt x="4" y="184"/>
                  </a:lnTo>
                  <a:lnTo>
                    <a:pt x="14" y="147"/>
                  </a:lnTo>
                  <a:lnTo>
                    <a:pt x="31" y="112"/>
                  </a:lnTo>
                  <a:lnTo>
                    <a:pt x="52" y="79"/>
                  </a:lnTo>
                  <a:lnTo>
                    <a:pt x="80" y="53"/>
                  </a:lnTo>
                  <a:lnTo>
                    <a:pt x="111" y="31"/>
                  </a:lnTo>
                  <a:lnTo>
                    <a:pt x="145" y="15"/>
                  </a:lnTo>
                  <a:lnTo>
                    <a:pt x="184" y="4"/>
                  </a:lnTo>
                  <a:lnTo>
                    <a:pt x="224"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3" name="Google Shape;763;p46"/>
            <p:cNvSpPr/>
            <p:nvPr/>
          </p:nvSpPr>
          <p:spPr>
            <a:xfrm>
              <a:off x="2079" y="2233"/>
              <a:ext cx="316" cy="315"/>
            </a:xfrm>
            <a:custGeom>
              <a:rect b="b" l="l" r="r" t="t"/>
              <a:pathLst>
                <a:path extrusionOk="0" h="630" w="632">
                  <a:moveTo>
                    <a:pt x="316" y="0"/>
                  </a:moveTo>
                  <a:lnTo>
                    <a:pt x="362" y="4"/>
                  </a:lnTo>
                  <a:lnTo>
                    <a:pt x="407" y="14"/>
                  </a:lnTo>
                  <a:lnTo>
                    <a:pt x="449" y="30"/>
                  </a:lnTo>
                  <a:lnTo>
                    <a:pt x="487" y="51"/>
                  </a:lnTo>
                  <a:lnTo>
                    <a:pt x="522" y="77"/>
                  </a:lnTo>
                  <a:lnTo>
                    <a:pt x="553" y="108"/>
                  </a:lnTo>
                  <a:lnTo>
                    <a:pt x="581" y="144"/>
                  </a:lnTo>
                  <a:lnTo>
                    <a:pt x="602" y="183"/>
                  </a:lnTo>
                  <a:lnTo>
                    <a:pt x="618" y="224"/>
                  </a:lnTo>
                  <a:lnTo>
                    <a:pt x="628" y="268"/>
                  </a:lnTo>
                  <a:lnTo>
                    <a:pt x="632" y="316"/>
                  </a:lnTo>
                  <a:lnTo>
                    <a:pt x="628" y="361"/>
                  </a:lnTo>
                  <a:lnTo>
                    <a:pt x="618" y="406"/>
                  </a:lnTo>
                  <a:lnTo>
                    <a:pt x="602" y="447"/>
                  </a:lnTo>
                  <a:lnTo>
                    <a:pt x="581" y="487"/>
                  </a:lnTo>
                  <a:lnTo>
                    <a:pt x="553" y="522"/>
                  </a:lnTo>
                  <a:lnTo>
                    <a:pt x="522" y="553"/>
                  </a:lnTo>
                  <a:lnTo>
                    <a:pt x="487" y="579"/>
                  </a:lnTo>
                  <a:lnTo>
                    <a:pt x="449" y="601"/>
                  </a:lnTo>
                  <a:lnTo>
                    <a:pt x="407" y="617"/>
                  </a:lnTo>
                  <a:lnTo>
                    <a:pt x="362" y="627"/>
                  </a:lnTo>
                  <a:lnTo>
                    <a:pt x="316" y="630"/>
                  </a:lnTo>
                  <a:lnTo>
                    <a:pt x="270" y="627"/>
                  </a:lnTo>
                  <a:lnTo>
                    <a:pt x="225" y="617"/>
                  </a:lnTo>
                  <a:lnTo>
                    <a:pt x="183" y="601"/>
                  </a:lnTo>
                  <a:lnTo>
                    <a:pt x="144" y="579"/>
                  </a:lnTo>
                  <a:lnTo>
                    <a:pt x="110" y="553"/>
                  </a:lnTo>
                  <a:lnTo>
                    <a:pt x="79" y="522"/>
                  </a:lnTo>
                  <a:lnTo>
                    <a:pt x="51" y="487"/>
                  </a:lnTo>
                  <a:lnTo>
                    <a:pt x="30" y="447"/>
                  </a:lnTo>
                  <a:lnTo>
                    <a:pt x="14" y="406"/>
                  </a:lnTo>
                  <a:lnTo>
                    <a:pt x="4" y="361"/>
                  </a:lnTo>
                  <a:lnTo>
                    <a:pt x="0" y="316"/>
                  </a:lnTo>
                  <a:lnTo>
                    <a:pt x="4" y="268"/>
                  </a:lnTo>
                  <a:lnTo>
                    <a:pt x="14" y="224"/>
                  </a:lnTo>
                  <a:lnTo>
                    <a:pt x="30" y="183"/>
                  </a:lnTo>
                  <a:lnTo>
                    <a:pt x="51" y="144"/>
                  </a:lnTo>
                  <a:lnTo>
                    <a:pt x="79" y="108"/>
                  </a:lnTo>
                  <a:lnTo>
                    <a:pt x="110" y="77"/>
                  </a:lnTo>
                  <a:lnTo>
                    <a:pt x="144" y="51"/>
                  </a:lnTo>
                  <a:lnTo>
                    <a:pt x="183" y="30"/>
                  </a:lnTo>
                  <a:lnTo>
                    <a:pt x="225" y="14"/>
                  </a:lnTo>
                  <a:lnTo>
                    <a:pt x="270" y="4"/>
                  </a:lnTo>
                  <a:lnTo>
                    <a:pt x="31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4" name="Google Shape;764;p46"/>
            <p:cNvSpPr/>
            <p:nvPr/>
          </p:nvSpPr>
          <p:spPr>
            <a:xfrm>
              <a:off x="1800" y="1939"/>
              <a:ext cx="874" cy="903"/>
            </a:xfrm>
            <a:custGeom>
              <a:rect b="b" l="l" r="r" t="t"/>
              <a:pathLst>
                <a:path extrusionOk="0" h="1805" w="1748">
                  <a:moveTo>
                    <a:pt x="874" y="448"/>
                  </a:moveTo>
                  <a:lnTo>
                    <a:pt x="817" y="452"/>
                  </a:lnTo>
                  <a:lnTo>
                    <a:pt x="762" y="462"/>
                  </a:lnTo>
                  <a:lnTo>
                    <a:pt x="710" y="479"/>
                  </a:lnTo>
                  <a:lnTo>
                    <a:pt x="660" y="501"/>
                  </a:lnTo>
                  <a:lnTo>
                    <a:pt x="614" y="530"/>
                  </a:lnTo>
                  <a:lnTo>
                    <a:pt x="572" y="562"/>
                  </a:lnTo>
                  <a:lnTo>
                    <a:pt x="535" y="601"/>
                  </a:lnTo>
                  <a:lnTo>
                    <a:pt x="501" y="643"/>
                  </a:lnTo>
                  <a:lnTo>
                    <a:pt x="472" y="689"/>
                  </a:lnTo>
                  <a:lnTo>
                    <a:pt x="450" y="739"/>
                  </a:lnTo>
                  <a:lnTo>
                    <a:pt x="434" y="791"/>
                  </a:lnTo>
                  <a:lnTo>
                    <a:pt x="423" y="845"/>
                  </a:lnTo>
                  <a:lnTo>
                    <a:pt x="420" y="903"/>
                  </a:lnTo>
                  <a:lnTo>
                    <a:pt x="423" y="958"/>
                  </a:lnTo>
                  <a:lnTo>
                    <a:pt x="434" y="1014"/>
                  </a:lnTo>
                  <a:lnTo>
                    <a:pt x="450" y="1066"/>
                  </a:lnTo>
                  <a:lnTo>
                    <a:pt x="472" y="1115"/>
                  </a:lnTo>
                  <a:lnTo>
                    <a:pt x="501" y="1161"/>
                  </a:lnTo>
                  <a:lnTo>
                    <a:pt x="535" y="1203"/>
                  </a:lnTo>
                  <a:lnTo>
                    <a:pt x="572" y="1241"/>
                  </a:lnTo>
                  <a:lnTo>
                    <a:pt x="614" y="1275"/>
                  </a:lnTo>
                  <a:lnTo>
                    <a:pt x="660" y="1302"/>
                  </a:lnTo>
                  <a:lnTo>
                    <a:pt x="710" y="1325"/>
                  </a:lnTo>
                  <a:lnTo>
                    <a:pt x="762" y="1342"/>
                  </a:lnTo>
                  <a:lnTo>
                    <a:pt x="817" y="1352"/>
                  </a:lnTo>
                  <a:lnTo>
                    <a:pt x="874" y="1356"/>
                  </a:lnTo>
                  <a:lnTo>
                    <a:pt x="931" y="1352"/>
                  </a:lnTo>
                  <a:lnTo>
                    <a:pt x="986" y="1342"/>
                  </a:lnTo>
                  <a:lnTo>
                    <a:pt x="1038" y="1325"/>
                  </a:lnTo>
                  <a:lnTo>
                    <a:pt x="1088" y="1302"/>
                  </a:lnTo>
                  <a:lnTo>
                    <a:pt x="1134" y="1275"/>
                  </a:lnTo>
                  <a:lnTo>
                    <a:pt x="1176" y="1241"/>
                  </a:lnTo>
                  <a:lnTo>
                    <a:pt x="1213" y="1203"/>
                  </a:lnTo>
                  <a:lnTo>
                    <a:pt x="1247" y="1161"/>
                  </a:lnTo>
                  <a:lnTo>
                    <a:pt x="1275" y="1115"/>
                  </a:lnTo>
                  <a:lnTo>
                    <a:pt x="1298" y="1066"/>
                  </a:lnTo>
                  <a:lnTo>
                    <a:pt x="1314" y="1014"/>
                  </a:lnTo>
                  <a:lnTo>
                    <a:pt x="1325" y="958"/>
                  </a:lnTo>
                  <a:lnTo>
                    <a:pt x="1328" y="903"/>
                  </a:lnTo>
                  <a:lnTo>
                    <a:pt x="1325" y="845"/>
                  </a:lnTo>
                  <a:lnTo>
                    <a:pt x="1314" y="791"/>
                  </a:lnTo>
                  <a:lnTo>
                    <a:pt x="1298" y="739"/>
                  </a:lnTo>
                  <a:lnTo>
                    <a:pt x="1275" y="689"/>
                  </a:lnTo>
                  <a:lnTo>
                    <a:pt x="1247" y="643"/>
                  </a:lnTo>
                  <a:lnTo>
                    <a:pt x="1213" y="601"/>
                  </a:lnTo>
                  <a:lnTo>
                    <a:pt x="1176" y="562"/>
                  </a:lnTo>
                  <a:lnTo>
                    <a:pt x="1134" y="530"/>
                  </a:lnTo>
                  <a:lnTo>
                    <a:pt x="1088" y="501"/>
                  </a:lnTo>
                  <a:lnTo>
                    <a:pt x="1038" y="479"/>
                  </a:lnTo>
                  <a:lnTo>
                    <a:pt x="986" y="462"/>
                  </a:lnTo>
                  <a:lnTo>
                    <a:pt x="931" y="452"/>
                  </a:lnTo>
                  <a:lnTo>
                    <a:pt x="874" y="448"/>
                  </a:lnTo>
                  <a:close/>
                  <a:moveTo>
                    <a:pt x="724" y="0"/>
                  </a:moveTo>
                  <a:lnTo>
                    <a:pt x="1024" y="0"/>
                  </a:lnTo>
                  <a:lnTo>
                    <a:pt x="1052" y="2"/>
                  </a:lnTo>
                  <a:lnTo>
                    <a:pt x="1078" y="12"/>
                  </a:lnTo>
                  <a:lnTo>
                    <a:pt x="1101" y="26"/>
                  </a:lnTo>
                  <a:lnTo>
                    <a:pt x="1120" y="46"/>
                  </a:lnTo>
                  <a:lnTo>
                    <a:pt x="1135" y="68"/>
                  </a:lnTo>
                  <a:lnTo>
                    <a:pt x="1144" y="94"/>
                  </a:lnTo>
                  <a:lnTo>
                    <a:pt x="1147" y="123"/>
                  </a:lnTo>
                  <a:lnTo>
                    <a:pt x="1147" y="249"/>
                  </a:lnTo>
                  <a:lnTo>
                    <a:pt x="1201" y="276"/>
                  </a:lnTo>
                  <a:lnTo>
                    <a:pt x="1252" y="307"/>
                  </a:lnTo>
                  <a:lnTo>
                    <a:pt x="1300" y="341"/>
                  </a:lnTo>
                  <a:lnTo>
                    <a:pt x="1413" y="276"/>
                  </a:lnTo>
                  <a:lnTo>
                    <a:pt x="1433" y="267"/>
                  </a:lnTo>
                  <a:lnTo>
                    <a:pt x="1453" y="261"/>
                  </a:lnTo>
                  <a:lnTo>
                    <a:pt x="1474" y="259"/>
                  </a:lnTo>
                  <a:lnTo>
                    <a:pt x="1500" y="262"/>
                  </a:lnTo>
                  <a:lnTo>
                    <a:pt x="1524" y="269"/>
                  </a:lnTo>
                  <a:lnTo>
                    <a:pt x="1546" y="282"/>
                  </a:lnTo>
                  <a:lnTo>
                    <a:pt x="1566" y="299"/>
                  </a:lnTo>
                  <a:lnTo>
                    <a:pt x="1581" y="321"/>
                  </a:lnTo>
                  <a:lnTo>
                    <a:pt x="1732" y="580"/>
                  </a:lnTo>
                  <a:lnTo>
                    <a:pt x="1742" y="602"/>
                  </a:lnTo>
                  <a:lnTo>
                    <a:pt x="1747" y="626"/>
                  </a:lnTo>
                  <a:lnTo>
                    <a:pt x="1748" y="650"/>
                  </a:lnTo>
                  <a:lnTo>
                    <a:pt x="1744" y="674"/>
                  </a:lnTo>
                  <a:lnTo>
                    <a:pt x="1735" y="696"/>
                  </a:lnTo>
                  <a:lnTo>
                    <a:pt x="1723" y="718"/>
                  </a:lnTo>
                  <a:lnTo>
                    <a:pt x="1706" y="735"/>
                  </a:lnTo>
                  <a:lnTo>
                    <a:pt x="1687" y="749"/>
                  </a:lnTo>
                  <a:lnTo>
                    <a:pt x="1573" y="814"/>
                  </a:lnTo>
                  <a:lnTo>
                    <a:pt x="1579" y="858"/>
                  </a:lnTo>
                  <a:lnTo>
                    <a:pt x="1582" y="903"/>
                  </a:lnTo>
                  <a:lnTo>
                    <a:pt x="1580" y="932"/>
                  </a:lnTo>
                  <a:lnTo>
                    <a:pt x="1577" y="961"/>
                  </a:lnTo>
                  <a:lnTo>
                    <a:pt x="1573" y="989"/>
                  </a:lnTo>
                  <a:lnTo>
                    <a:pt x="1687" y="1055"/>
                  </a:lnTo>
                  <a:lnTo>
                    <a:pt x="1709" y="1073"/>
                  </a:lnTo>
                  <a:lnTo>
                    <a:pt x="1727" y="1094"/>
                  </a:lnTo>
                  <a:lnTo>
                    <a:pt x="1739" y="1117"/>
                  </a:lnTo>
                  <a:lnTo>
                    <a:pt x="1747" y="1143"/>
                  </a:lnTo>
                  <a:lnTo>
                    <a:pt x="1748" y="1171"/>
                  </a:lnTo>
                  <a:lnTo>
                    <a:pt x="1743" y="1198"/>
                  </a:lnTo>
                  <a:lnTo>
                    <a:pt x="1732" y="1224"/>
                  </a:lnTo>
                  <a:lnTo>
                    <a:pt x="1581" y="1482"/>
                  </a:lnTo>
                  <a:lnTo>
                    <a:pt x="1568" y="1502"/>
                  </a:lnTo>
                  <a:lnTo>
                    <a:pt x="1550" y="1520"/>
                  </a:lnTo>
                  <a:lnTo>
                    <a:pt x="1529" y="1532"/>
                  </a:lnTo>
                  <a:lnTo>
                    <a:pt x="1507" y="1541"/>
                  </a:lnTo>
                  <a:lnTo>
                    <a:pt x="1474" y="1544"/>
                  </a:lnTo>
                  <a:lnTo>
                    <a:pt x="1453" y="1543"/>
                  </a:lnTo>
                  <a:lnTo>
                    <a:pt x="1433" y="1537"/>
                  </a:lnTo>
                  <a:lnTo>
                    <a:pt x="1413" y="1528"/>
                  </a:lnTo>
                  <a:lnTo>
                    <a:pt x="1300" y="1464"/>
                  </a:lnTo>
                  <a:lnTo>
                    <a:pt x="1252" y="1497"/>
                  </a:lnTo>
                  <a:lnTo>
                    <a:pt x="1201" y="1528"/>
                  </a:lnTo>
                  <a:lnTo>
                    <a:pt x="1147" y="1554"/>
                  </a:lnTo>
                  <a:lnTo>
                    <a:pt x="1147" y="1681"/>
                  </a:lnTo>
                  <a:lnTo>
                    <a:pt x="1144" y="1710"/>
                  </a:lnTo>
                  <a:lnTo>
                    <a:pt x="1135" y="1736"/>
                  </a:lnTo>
                  <a:lnTo>
                    <a:pt x="1120" y="1758"/>
                  </a:lnTo>
                  <a:lnTo>
                    <a:pt x="1101" y="1778"/>
                  </a:lnTo>
                  <a:lnTo>
                    <a:pt x="1078" y="1793"/>
                  </a:lnTo>
                  <a:lnTo>
                    <a:pt x="1052" y="1801"/>
                  </a:lnTo>
                  <a:lnTo>
                    <a:pt x="1024" y="1805"/>
                  </a:lnTo>
                  <a:lnTo>
                    <a:pt x="724" y="1805"/>
                  </a:lnTo>
                  <a:lnTo>
                    <a:pt x="696" y="1801"/>
                  </a:lnTo>
                  <a:lnTo>
                    <a:pt x="670" y="1793"/>
                  </a:lnTo>
                  <a:lnTo>
                    <a:pt x="646" y="1778"/>
                  </a:lnTo>
                  <a:lnTo>
                    <a:pt x="628" y="1758"/>
                  </a:lnTo>
                  <a:lnTo>
                    <a:pt x="613" y="1736"/>
                  </a:lnTo>
                  <a:lnTo>
                    <a:pt x="604" y="1710"/>
                  </a:lnTo>
                  <a:lnTo>
                    <a:pt x="600" y="1681"/>
                  </a:lnTo>
                  <a:lnTo>
                    <a:pt x="600" y="1554"/>
                  </a:lnTo>
                  <a:lnTo>
                    <a:pt x="547" y="1528"/>
                  </a:lnTo>
                  <a:lnTo>
                    <a:pt x="496" y="1497"/>
                  </a:lnTo>
                  <a:lnTo>
                    <a:pt x="448" y="1464"/>
                  </a:lnTo>
                  <a:lnTo>
                    <a:pt x="358" y="1515"/>
                  </a:lnTo>
                  <a:lnTo>
                    <a:pt x="342" y="1491"/>
                  </a:lnTo>
                  <a:lnTo>
                    <a:pt x="325" y="1469"/>
                  </a:lnTo>
                  <a:lnTo>
                    <a:pt x="347" y="1440"/>
                  </a:lnTo>
                  <a:lnTo>
                    <a:pt x="367" y="1410"/>
                  </a:lnTo>
                  <a:lnTo>
                    <a:pt x="382" y="1377"/>
                  </a:lnTo>
                  <a:lnTo>
                    <a:pt x="394" y="1342"/>
                  </a:lnTo>
                  <a:lnTo>
                    <a:pt x="403" y="1295"/>
                  </a:lnTo>
                  <a:lnTo>
                    <a:pt x="404" y="1246"/>
                  </a:lnTo>
                  <a:lnTo>
                    <a:pt x="398" y="1199"/>
                  </a:lnTo>
                  <a:lnTo>
                    <a:pt x="385" y="1153"/>
                  </a:lnTo>
                  <a:lnTo>
                    <a:pt x="364" y="1110"/>
                  </a:lnTo>
                  <a:lnTo>
                    <a:pt x="245" y="903"/>
                  </a:lnTo>
                  <a:lnTo>
                    <a:pt x="224" y="873"/>
                  </a:lnTo>
                  <a:lnTo>
                    <a:pt x="200" y="847"/>
                  </a:lnTo>
                  <a:lnTo>
                    <a:pt x="174" y="823"/>
                  </a:lnTo>
                  <a:lnTo>
                    <a:pt x="174" y="814"/>
                  </a:lnTo>
                  <a:lnTo>
                    <a:pt x="61" y="749"/>
                  </a:lnTo>
                  <a:lnTo>
                    <a:pt x="39" y="731"/>
                  </a:lnTo>
                  <a:lnTo>
                    <a:pt x="21" y="711"/>
                  </a:lnTo>
                  <a:lnTo>
                    <a:pt x="8" y="686"/>
                  </a:lnTo>
                  <a:lnTo>
                    <a:pt x="1" y="660"/>
                  </a:lnTo>
                  <a:lnTo>
                    <a:pt x="0" y="633"/>
                  </a:lnTo>
                  <a:lnTo>
                    <a:pt x="5" y="606"/>
                  </a:lnTo>
                  <a:lnTo>
                    <a:pt x="16" y="580"/>
                  </a:lnTo>
                  <a:lnTo>
                    <a:pt x="167" y="321"/>
                  </a:lnTo>
                  <a:lnTo>
                    <a:pt x="180" y="302"/>
                  </a:lnTo>
                  <a:lnTo>
                    <a:pt x="198" y="284"/>
                  </a:lnTo>
                  <a:lnTo>
                    <a:pt x="219" y="272"/>
                  </a:lnTo>
                  <a:lnTo>
                    <a:pt x="241" y="263"/>
                  </a:lnTo>
                  <a:lnTo>
                    <a:pt x="257" y="261"/>
                  </a:lnTo>
                  <a:lnTo>
                    <a:pt x="274" y="259"/>
                  </a:lnTo>
                  <a:lnTo>
                    <a:pt x="295" y="261"/>
                  </a:lnTo>
                  <a:lnTo>
                    <a:pt x="315" y="267"/>
                  </a:lnTo>
                  <a:lnTo>
                    <a:pt x="334" y="276"/>
                  </a:lnTo>
                  <a:lnTo>
                    <a:pt x="448" y="341"/>
                  </a:lnTo>
                  <a:lnTo>
                    <a:pt x="496" y="307"/>
                  </a:lnTo>
                  <a:lnTo>
                    <a:pt x="547" y="276"/>
                  </a:lnTo>
                  <a:lnTo>
                    <a:pt x="600" y="249"/>
                  </a:lnTo>
                  <a:lnTo>
                    <a:pt x="600" y="123"/>
                  </a:lnTo>
                  <a:lnTo>
                    <a:pt x="604" y="94"/>
                  </a:lnTo>
                  <a:lnTo>
                    <a:pt x="613" y="68"/>
                  </a:lnTo>
                  <a:lnTo>
                    <a:pt x="628" y="46"/>
                  </a:lnTo>
                  <a:lnTo>
                    <a:pt x="646" y="26"/>
                  </a:lnTo>
                  <a:lnTo>
                    <a:pt x="670" y="12"/>
                  </a:lnTo>
                  <a:lnTo>
                    <a:pt x="696" y="2"/>
                  </a:lnTo>
                  <a:lnTo>
                    <a:pt x="724"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5" name="Google Shape;765;p46"/>
            <p:cNvSpPr/>
            <p:nvPr/>
          </p:nvSpPr>
          <p:spPr>
            <a:xfrm>
              <a:off x="1205" y="2316"/>
              <a:ext cx="693" cy="716"/>
            </a:xfrm>
            <a:custGeom>
              <a:rect b="b" l="l" r="r" t="t"/>
              <a:pathLst>
                <a:path extrusionOk="0" h="1433" w="1387">
                  <a:moveTo>
                    <a:pt x="693" y="446"/>
                  </a:moveTo>
                  <a:lnTo>
                    <a:pt x="649" y="450"/>
                  </a:lnTo>
                  <a:lnTo>
                    <a:pt x="608" y="460"/>
                  </a:lnTo>
                  <a:lnTo>
                    <a:pt x="570" y="477"/>
                  </a:lnTo>
                  <a:lnTo>
                    <a:pt x="534" y="498"/>
                  </a:lnTo>
                  <a:lnTo>
                    <a:pt x="502" y="525"/>
                  </a:lnTo>
                  <a:lnTo>
                    <a:pt x="475" y="557"/>
                  </a:lnTo>
                  <a:lnTo>
                    <a:pt x="453" y="593"/>
                  </a:lnTo>
                  <a:lnTo>
                    <a:pt x="437" y="631"/>
                  </a:lnTo>
                  <a:lnTo>
                    <a:pt x="427" y="673"/>
                  </a:lnTo>
                  <a:lnTo>
                    <a:pt x="423" y="717"/>
                  </a:lnTo>
                  <a:lnTo>
                    <a:pt x="427" y="760"/>
                  </a:lnTo>
                  <a:lnTo>
                    <a:pt x="437" y="801"/>
                  </a:lnTo>
                  <a:lnTo>
                    <a:pt x="453" y="841"/>
                  </a:lnTo>
                  <a:lnTo>
                    <a:pt x="475" y="876"/>
                  </a:lnTo>
                  <a:lnTo>
                    <a:pt x="502" y="907"/>
                  </a:lnTo>
                  <a:lnTo>
                    <a:pt x="534" y="934"/>
                  </a:lnTo>
                  <a:lnTo>
                    <a:pt x="570" y="956"/>
                  </a:lnTo>
                  <a:lnTo>
                    <a:pt x="608" y="972"/>
                  </a:lnTo>
                  <a:lnTo>
                    <a:pt x="649" y="982"/>
                  </a:lnTo>
                  <a:lnTo>
                    <a:pt x="693" y="986"/>
                  </a:lnTo>
                  <a:lnTo>
                    <a:pt x="737" y="982"/>
                  </a:lnTo>
                  <a:lnTo>
                    <a:pt x="778" y="972"/>
                  </a:lnTo>
                  <a:lnTo>
                    <a:pt x="817" y="956"/>
                  </a:lnTo>
                  <a:lnTo>
                    <a:pt x="853" y="934"/>
                  </a:lnTo>
                  <a:lnTo>
                    <a:pt x="884" y="907"/>
                  </a:lnTo>
                  <a:lnTo>
                    <a:pt x="911" y="876"/>
                  </a:lnTo>
                  <a:lnTo>
                    <a:pt x="934" y="841"/>
                  </a:lnTo>
                  <a:lnTo>
                    <a:pt x="950" y="801"/>
                  </a:lnTo>
                  <a:lnTo>
                    <a:pt x="960" y="760"/>
                  </a:lnTo>
                  <a:lnTo>
                    <a:pt x="964" y="717"/>
                  </a:lnTo>
                  <a:lnTo>
                    <a:pt x="960" y="673"/>
                  </a:lnTo>
                  <a:lnTo>
                    <a:pt x="950" y="631"/>
                  </a:lnTo>
                  <a:lnTo>
                    <a:pt x="934" y="593"/>
                  </a:lnTo>
                  <a:lnTo>
                    <a:pt x="911" y="557"/>
                  </a:lnTo>
                  <a:lnTo>
                    <a:pt x="884" y="525"/>
                  </a:lnTo>
                  <a:lnTo>
                    <a:pt x="853" y="498"/>
                  </a:lnTo>
                  <a:lnTo>
                    <a:pt x="817" y="477"/>
                  </a:lnTo>
                  <a:lnTo>
                    <a:pt x="778" y="460"/>
                  </a:lnTo>
                  <a:lnTo>
                    <a:pt x="737" y="450"/>
                  </a:lnTo>
                  <a:lnTo>
                    <a:pt x="693" y="446"/>
                  </a:lnTo>
                  <a:close/>
                  <a:moveTo>
                    <a:pt x="575" y="0"/>
                  </a:moveTo>
                  <a:lnTo>
                    <a:pt x="812" y="0"/>
                  </a:lnTo>
                  <a:lnTo>
                    <a:pt x="838" y="3"/>
                  </a:lnTo>
                  <a:lnTo>
                    <a:pt x="862" y="13"/>
                  </a:lnTo>
                  <a:lnTo>
                    <a:pt x="882" y="29"/>
                  </a:lnTo>
                  <a:lnTo>
                    <a:pt x="896" y="49"/>
                  </a:lnTo>
                  <a:lnTo>
                    <a:pt x="906" y="72"/>
                  </a:lnTo>
                  <a:lnTo>
                    <a:pt x="910" y="98"/>
                  </a:lnTo>
                  <a:lnTo>
                    <a:pt x="910" y="199"/>
                  </a:lnTo>
                  <a:lnTo>
                    <a:pt x="952" y="219"/>
                  </a:lnTo>
                  <a:lnTo>
                    <a:pt x="993" y="244"/>
                  </a:lnTo>
                  <a:lnTo>
                    <a:pt x="1032" y="271"/>
                  </a:lnTo>
                  <a:lnTo>
                    <a:pt x="1121" y="219"/>
                  </a:lnTo>
                  <a:lnTo>
                    <a:pt x="1145" y="209"/>
                  </a:lnTo>
                  <a:lnTo>
                    <a:pt x="1170" y="206"/>
                  </a:lnTo>
                  <a:lnTo>
                    <a:pt x="1190" y="209"/>
                  </a:lnTo>
                  <a:lnTo>
                    <a:pt x="1210" y="215"/>
                  </a:lnTo>
                  <a:lnTo>
                    <a:pt x="1227" y="225"/>
                  </a:lnTo>
                  <a:lnTo>
                    <a:pt x="1242" y="239"/>
                  </a:lnTo>
                  <a:lnTo>
                    <a:pt x="1254" y="255"/>
                  </a:lnTo>
                  <a:lnTo>
                    <a:pt x="1374" y="461"/>
                  </a:lnTo>
                  <a:lnTo>
                    <a:pt x="1384" y="485"/>
                  </a:lnTo>
                  <a:lnTo>
                    <a:pt x="1387" y="509"/>
                  </a:lnTo>
                  <a:lnTo>
                    <a:pt x="1384" y="535"/>
                  </a:lnTo>
                  <a:lnTo>
                    <a:pt x="1374" y="559"/>
                  </a:lnTo>
                  <a:lnTo>
                    <a:pt x="1359" y="579"/>
                  </a:lnTo>
                  <a:lnTo>
                    <a:pt x="1338" y="595"/>
                  </a:lnTo>
                  <a:lnTo>
                    <a:pt x="1248" y="646"/>
                  </a:lnTo>
                  <a:lnTo>
                    <a:pt x="1253" y="681"/>
                  </a:lnTo>
                  <a:lnTo>
                    <a:pt x="1256" y="717"/>
                  </a:lnTo>
                  <a:lnTo>
                    <a:pt x="1253" y="751"/>
                  </a:lnTo>
                  <a:lnTo>
                    <a:pt x="1248" y="786"/>
                  </a:lnTo>
                  <a:lnTo>
                    <a:pt x="1338" y="838"/>
                  </a:lnTo>
                  <a:lnTo>
                    <a:pt x="1356" y="852"/>
                  </a:lnTo>
                  <a:lnTo>
                    <a:pt x="1370" y="868"/>
                  </a:lnTo>
                  <a:lnTo>
                    <a:pt x="1380" y="887"/>
                  </a:lnTo>
                  <a:lnTo>
                    <a:pt x="1386" y="908"/>
                  </a:lnTo>
                  <a:lnTo>
                    <a:pt x="1387" y="929"/>
                  </a:lnTo>
                  <a:lnTo>
                    <a:pt x="1383" y="951"/>
                  </a:lnTo>
                  <a:lnTo>
                    <a:pt x="1374" y="971"/>
                  </a:lnTo>
                  <a:lnTo>
                    <a:pt x="1254" y="1177"/>
                  </a:lnTo>
                  <a:lnTo>
                    <a:pt x="1240" y="1198"/>
                  </a:lnTo>
                  <a:lnTo>
                    <a:pt x="1220" y="1213"/>
                  </a:lnTo>
                  <a:lnTo>
                    <a:pt x="1196" y="1223"/>
                  </a:lnTo>
                  <a:lnTo>
                    <a:pt x="1170" y="1227"/>
                  </a:lnTo>
                  <a:lnTo>
                    <a:pt x="1145" y="1223"/>
                  </a:lnTo>
                  <a:lnTo>
                    <a:pt x="1121" y="1213"/>
                  </a:lnTo>
                  <a:lnTo>
                    <a:pt x="1032" y="1161"/>
                  </a:lnTo>
                  <a:lnTo>
                    <a:pt x="993" y="1190"/>
                  </a:lnTo>
                  <a:lnTo>
                    <a:pt x="954" y="1213"/>
                  </a:lnTo>
                  <a:lnTo>
                    <a:pt x="910" y="1234"/>
                  </a:lnTo>
                  <a:lnTo>
                    <a:pt x="910" y="1335"/>
                  </a:lnTo>
                  <a:lnTo>
                    <a:pt x="906" y="1361"/>
                  </a:lnTo>
                  <a:lnTo>
                    <a:pt x="896" y="1385"/>
                  </a:lnTo>
                  <a:lnTo>
                    <a:pt x="882" y="1405"/>
                  </a:lnTo>
                  <a:lnTo>
                    <a:pt x="862" y="1419"/>
                  </a:lnTo>
                  <a:lnTo>
                    <a:pt x="838" y="1429"/>
                  </a:lnTo>
                  <a:lnTo>
                    <a:pt x="812" y="1433"/>
                  </a:lnTo>
                  <a:lnTo>
                    <a:pt x="575" y="1433"/>
                  </a:lnTo>
                  <a:lnTo>
                    <a:pt x="548" y="1429"/>
                  </a:lnTo>
                  <a:lnTo>
                    <a:pt x="525" y="1419"/>
                  </a:lnTo>
                  <a:lnTo>
                    <a:pt x="505" y="1405"/>
                  </a:lnTo>
                  <a:lnTo>
                    <a:pt x="490" y="1385"/>
                  </a:lnTo>
                  <a:lnTo>
                    <a:pt x="480" y="1361"/>
                  </a:lnTo>
                  <a:lnTo>
                    <a:pt x="476" y="1335"/>
                  </a:lnTo>
                  <a:lnTo>
                    <a:pt x="476" y="1234"/>
                  </a:lnTo>
                  <a:lnTo>
                    <a:pt x="434" y="1213"/>
                  </a:lnTo>
                  <a:lnTo>
                    <a:pt x="393" y="1190"/>
                  </a:lnTo>
                  <a:lnTo>
                    <a:pt x="355" y="1161"/>
                  </a:lnTo>
                  <a:lnTo>
                    <a:pt x="265" y="1213"/>
                  </a:lnTo>
                  <a:lnTo>
                    <a:pt x="241" y="1223"/>
                  </a:lnTo>
                  <a:lnTo>
                    <a:pt x="217" y="1227"/>
                  </a:lnTo>
                  <a:lnTo>
                    <a:pt x="190" y="1223"/>
                  </a:lnTo>
                  <a:lnTo>
                    <a:pt x="167" y="1213"/>
                  </a:lnTo>
                  <a:lnTo>
                    <a:pt x="147" y="1198"/>
                  </a:lnTo>
                  <a:lnTo>
                    <a:pt x="132" y="1177"/>
                  </a:lnTo>
                  <a:lnTo>
                    <a:pt x="13" y="971"/>
                  </a:lnTo>
                  <a:lnTo>
                    <a:pt x="4" y="951"/>
                  </a:lnTo>
                  <a:lnTo>
                    <a:pt x="0" y="929"/>
                  </a:lnTo>
                  <a:lnTo>
                    <a:pt x="0" y="908"/>
                  </a:lnTo>
                  <a:lnTo>
                    <a:pt x="6" y="887"/>
                  </a:lnTo>
                  <a:lnTo>
                    <a:pt x="16" y="868"/>
                  </a:lnTo>
                  <a:lnTo>
                    <a:pt x="30" y="852"/>
                  </a:lnTo>
                  <a:lnTo>
                    <a:pt x="49" y="838"/>
                  </a:lnTo>
                  <a:lnTo>
                    <a:pt x="138" y="786"/>
                  </a:lnTo>
                  <a:lnTo>
                    <a:pt x="133" y="751"/>
                  </a:lnTo>
                  <a:lnTo>
                    <a:pt x="132" y="717"/>
                  </a:lnTo>
                  <a:lnTo>
                    <a:pt x="133" y="681"/>
                  </a:lnTo>
                  <a:lnTo>
                    <a:pt x="138" y="646"/>
                  </a:lnTo>
                  <a:lnTo>
                    <a:pt x="49" y="595"/>
                  </a:lnTo>
                  <a:lnTo>
                    <a:pt x="30" y="581"/>
                  </a:lnTo>
                  <a:lnTo>
                    <a:pt x="16" y="565"/>
                  </a:lnTo>
                  <a:lnTo>
                    <a:pt x="6" y="545"/>
                  </a:lnTo>
                  <a:lnTo>
                    <a:pt x="0" y="524"/>
                  </a:lnTo>
                  <a:lnTo>
                    <a:pt x="0" y="503"/>
                  </a:lnTo>
                  <a:lnTo>
                    <a:pt x="4" y="482"/>
                  </a:lnTo>
                  <a:lnTo>
                    <a:pt x="13" y="461"/>
                  </a:lnTo>
                  <a:lnTo>
                    <a:pt x="132" y="255"/>
                  </a:lnTo>
                  <a:lnTo>
                    <a:pt x="147" y="235"/>
                  </a:lnTo>
                  <a:lnTo>
                    <a:pt x="167" y="219"/>
                  </a:lnTo>
                  <a:lnTo>
                    <a:pt x="190" y="210"/>
                  </a:lnTo>
                  <a:lnTo>
                    <a:pt x="217" y="206"/>
                  </a:lnTo>
                  <a:lnTo>
                    <a:pt x="241" y="210"/>
                  </a:lnTo>
                  <a:lnTo>
                    <a:pt x="265" y="219"/>
                  </a:lnTo>
                  <a:lnTo>
                    <a:pt x="355" y="271"/>
                  </a:lnTo>
                  <a:lnTo>
                    <a:pt x="393" y="244"/>
                  </a:lnTo>
                  <a:lnTo>
                    <a:pt x="434" y="219"/>
                  </a:lnTo>
                  <a:lnTo>
                    <a:pt x="476" y="199"/>
                  </a:lnTo>
                  <a:lnTo>
                    <a:pt x="476" y="98"/>
                  </a:lnTo>
                  <a:lnTo>
                    <a:pt x="480" y="72"/>
                  </a:lnTo>
                  <a:lnTo>
                    <a:pt x="490" y="49"/>
                  </a:lnTo>
                  <a:lnTo>
                    <a:pt x="505" y="29"/>
                  </a:lnTo>
                  <a:lnTo>
                    <a:pt x="525" y="13"/>
                  </a:lnTo>
                  <a:lnTo>
                    <a:pt x="548" y="3"/>
                  </a:lnTo>
                  <a:lnTo>
                    <a:pt x="57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66" name="Google Shape;766;p46"/>
          <p:cNvGrpSpPr/>
          <p:nvPr/>
        </p:nvGrpSpPr>
        <p:grpSpPr>
          <a:xfrm>
            <a:off x="4659523" y="3214337"/>
            <a:ext cx="383372" cy="384497"/>
            <a:chOff x="243" y="1676"/>
            <a:chExt cx="2044" cy="2050"/>
          </a:xfrm>
        </p:grpSpPr>
        <p:sp>
          <p:nvSpPr>
            <p:cNvPr id="767" name="Google Shape;767;p46"/>
            <p:cNvSpPr/>
            <p:nvPr/>
          </p:nvSpPr>
          <p:spPr>
            <a:xfrm>
              <a:off x="243" y="1676"/>
              <a:ext cx="1628" cy="1489"/>
            </a:xfrm>
            <a:custGeom>
              <a:rect b="b" l="l" r="r" t="t"/>
              <a:pathLst>
                <a:path extrusionOk="0" h="2979" w="3255">
                  <a:moveTo>
                    <a:pt x="995" y="1753"/>
                  </a:moveTo>
                  <a:lnTo>
                    <a:pt x="1001" y="1860"/>
                  </a:lnTo>
                  <a:lnTo>
                    <a:pt x="1011" y="1963"/>
                  </a:lnTo>
                  <a:lnTo>
                    <a:pt x="1025" y="2063"/>
                  </a:lnTo>
                  <a:lnTo>
                    <a:pt x="1042" y="2158"/>
                  </a:lnTo>
                  <a:lnTo>
                    <a:pt x="1062" y="2249"/>
                  </a:lnTo>
                  <a:lnTo>
                    <a:pt x="1172" y="2270"/>
                  </a:lnTo>
                  <a:lnTo>
                    <a:pt x="1284" y="2287"/>
                  </a:lnTo>
                  <a:lnTo>
                    <a:pt x="1402" y="2299"/>
                  </a:lnTo>
                  <a:lnTo>
                    <a:pt x="1520" y="2307"/>
                  </a:lnTo>
                  <a:lnTo>
                    <a:pt x="1520" y="2307"/>
                  </a:lnTo>
                  <a:lnTo>
                    <a:pt x="1520" y="1753"/>
                  </a:lnTo>
                  <a:lnTo>
                    <a:pt x="995" y="1753"/>
                  </a:lnTo>
                  <a:close/>
                  <a:moveTo>
                    <a:pt x="281" y="1753"/>
                  </a:moveTo>
                  <a:lnTo>
                    <a:pt x="286" y="1797"/>
                  </a:lnTo>
                  <a:lnTo>
                    <a:pt x="293" y="1842"/>
                  </a:lnTo>
                  <a:lnTo>
                    <a:pt x="328" y="1887"/>
                  </a:lnTo>
                  <a:lnTo>
                    <a:pt x="369" y="1931"/>
                  </a:lnTo>
                  <a:lnTo>
                    <a:pt x="418" y="1973"/>
                  </a:lnTo>
                  <a:lnTo>
                    <a:pt x="473" y="2013"/>
                  </a:lnTo>
                  <a:lnTo>
                    <a:pt x="533" y="2052"/>
                  </a:lnTo>
                  <a:lnTo>
                    <a:pt x="598" y="2089"/>
                  </a:lnTo>
                  <a:lnTo>
                    <a:pt x="669" y="2123"/>
                  </a:lnTo>
                  <a:lnTo>
                    <a:pt x="744" y="2154"/>
                  </a:lnTo>
                  <a:lnTo>
                    <a:pt x="825" y="2184"/>
                  </a:lnTo>
                  <a:lnTo>
                    <a:pt x="806" y="2081"/>
                  </a:lnTo>
                  <a:lnTo>
                    <a:pt x="792" y="1975"/>
                  </a:lnTo>
                  <a:lnTo>
                    <a:pt x="782" y="1865"/>
                  </a:lnTo>
                  <a:lnTo>
                    <a:pt x="776" y="1753"/>
                  </a:lnTo>
                  <a:lnTo>
                    <a:pt x="281" y="1753"/>
                  </a:lnTo>
                  <a:close/>
                  <a:moveTo>
                    <a:pt x="825" y="1102"/>
                  </a:moveTo>
                  <a:lnTo>
                    <a:pt x="742" y="1132"/>
                  </a:lnTo>
                  <a:lnTo>
                    <a:pt x="666" y="1165"/>
                  </a:lnTo>
                  <a:lnTo>
                    <a:pt x="594" y="1200"/>
                  </a:lnTo>
                  <a:lnTo>
                    <a:pt x="528" y="1236"/>
                  </a:lnTo>
                  <a:lnTo>
                    <a:pt x="467" y="1276"/>
                  </a:lnTo>
                  <a:lnTo>
                    <a:pt x="412" y="1317"/>
                  </a:lnTo>
                  <a:lnTo>
                    <a:pt x="364" y="1361"/>
                  </a:lnTo>
                  <a:lnTo>
                    <a:pt x="322" y="1406"/>
                  </a:lnTo>
                  <a:lnTo>
                    <a:pt x="288" y="1452"/>
                  </a:lnTo>
                  <a:lnTo>
                    <a:pt x="279" y="1533"/>
                  </a:lnTo>
                  <a:lnTo>
                    <a:pt x="776" y="1533"/>
                  </a:lnTo>
                  <a:lnTo>
                    <a:pt x="782" y="1421"/>
                  </a:lnTo>
                  <a:lnTo>
                    <a:pt x="792" y="1312"/>
                  </a:lnTo>
                  <a:lnTo>
                    <a:pt x="806" y="1205"/>
                  </a:lnTo>
                  <a:lnTo>
                    <a:pt x="825" y="1102"/>
                  </a:lnTo>
                  <a:close/>
                  <a:moveTo>
                    <a:pt x="1740" y="979"/>
                  </a:moveTo>
                  <a:lnTo>
                    <a:pt x="1740" y="1533"/>
                  </a:lnTo>
                  <a:lnTo>
                    <a:pt x="2265" y="1533"/>
                  </a:lnTo>
                  <a:lnTo>
                    <a:pt x="2259" y="1426"/>
                  </a:lnTo>
                  <a:lnTo>
                    <a:pt x="2249" y="1322"/>
                  </a:lnTo>
                  <a:lnTo>
                    <a:pt x="2235" y="1223"/>
                  </a:lnTo>
                  <a:lnTo>
                    <a:pt x="2219" y="1127"/>
                  </a:lnTo>
                  <a:lnTo>
                    <a:pt x="2198" y="1036"/>
                  </a:lnTo>
                  <a:lnTo>
                    <a:pt x="2089" y="1015"/>
                  </a:lnTo>
                  <a:lnTo>
                    <a:pt x="1976" y="999"/>
                  </a:lnTo>
                  <a:lnTo>
                    <a:pt x="1860" y="986"/>
                  </a:lnTo>
                  <a:lnTo>
                    <a:pt x="1740" y="979"/>
                  </a:lnTo>
                  <a:close/>
                  <a:moveTo>
                    <a:pt x="1520" y="979"/>
                  </a:moveTo>
                  <a:lnTo>
                    <a:pt x="1402" y="986"/>
                  </a:lnTo>
                  <a:lnTo>
                    <a:pt x="1284" y="999"/>
                  </a:lnTo>
                  <a:lnTo>
                    <a:pt x="1171" y="1015"/>
                  </a:lnTo>
                  <a:lnTo>
                    <a:pt x="1062" y="1036"/>
                  </a:lnTo>
                  <a:lnTo>
                    <a:pt x="1042" y="1127"/>
                  </a:lnTo>
                  <a:lnTo>
                    <a:pt x="1025" y="1223"/>
                  </a:lnTo>
                  <a:lnTo>
                    <a:pt x="1011" y="1322"/>
                  </a:lnTo>
                  <a:lnTo>
                    <a:pt x="1001" y="1426"/>
                  </a:lnTo>
                  <a:lnTo>
                    <a:pt x="995" y="1533"/>
                  </a:lnTo>
                  <a:lnTo>
                    <a:pt x="1520" y="1533"/>
                  </a:lnTo>
                  <a:lnTo>
                    <a:pt x="1520" y="979"/>
                  </a:lnTo>
                  <a:close/>
                  <a:moveTo>
                    <a:pt x="2138" y="374"/>
                  </a:moveTo>
                  <a:lnTo>
                    <a:pt x="2185" y="440"/>
                  </a:lnTo>
                  <a:lnTo>
                    <a:pt x="2229" y="512"/>
                  </a:lnTo>
                  <a:lnTo>
                    <a:pt x="2270" y="591"/>
                  </a:lnTo>
                  <a:lnTo>
                    <a:pt x="2308" y="673"/>
                  </a:lnTo>
                  <a:lnTo>
                    <a:pt x="2343" y="760"/>
                  </a:lnTo>
                  <a:lnTo>
                    <a:pt x="2374" y="853"/>
                  </a:lnTo>
                  <a:lnTo>
                    <a:pt x="2465" y="880"/>
                  </a:lnTo>
                  <a:lnTo>
                    <a:pt x="2552" y="910"/>
                  </a:lnTo>
                  <a:lnTo>
                    <a:pt x="2635" y="944"/>
                  </a:lnTo>
                  <a:lnTo>
                    <a:pt x="2715" y="979"/>
                  </a:lnTo>
                  <a:lnTo>
                    <a:pt x="2788" y="1018"/>
                  </a:lnTo>
                  <a:lnTo>
                    <a:pt x="2858" y="1059"/>
                  </a:lnTo>
                  <a:lnTo>
                    <a:pt x="2816" y="976"/>
                  </a:lnTo>
                  <a:lnTo>
                    <a:pt x="2768" y="896"/>
                  </a:lnTo>
                  <a:lnTo>
                    <a:pt x="2716" y="820"/>
                  </a:lnTo>
                  <a:lnTo>
                    <a:pt x="2659" y="749"/>
                  </a:lnTo>
                  <a:lnTo>
                    <a:pt x="2596" y="681"/>
                  </a:lnTo>
                  <a:lnTo>
                    <a:pt x="2530" y="617"/>
                  </a:lnTo>
                  <a:lnTo>
                    <a:pt x="2459" y="558"/>
                  </a:lnTo>
                  <a:lnTo>
                    <a:pt x="2384" y="505"/>
                  </a:lnTo>
                  <a:lnTo>
                    <a:pt x="2305" y="456"/>
                  </a:lnTo>
                  <a:lnTo>
                    <a:pt x="2223" y="412"/>
                  </a:lnTo>
                  <a:lnTo>
                    <a:pt x="2138" y="374"/>
                  </a:lnTo>
                  <a:close/>
                  <a:moveTo>
                    <a:pt x="1122" y="374"/>
                  </a:moveTo>
                  <a:lnTo>
                    <a:pt x="1037" y="412"/>
                  </a:lnTo>
                  <a:lnTo>
                    <a:pt x="955" y="456"/>
                  </a:lnTo>
                  <a:lnTo>
                    <a:pt x="876" y="505"/>
                  </a:lnTo>
                  <a:lnTo>
                    <a:pt x="802" y="558"/>
                  </a:lnTo>
                  <a:lnTo>
                    <a:pt x="731" y="617"/>
                  </a:lnTo>
                  <a:lnTo>
                    <a:pt x="664" y="681"/>
                  </a:lnTo>
                  <a:lnTo>
                    <a:pt x="603" y="749"/>
                  </a:lnTo>
                  <a:lnTo>
                    <a:pt x="544" y="820"/>
                  </a:lnTo>
                  <a:lnTo>
                    <a:pt x="492" y="896"/>
                  </a:lnTo>
                  <a:lnTo>
                    <a:pt x="444" y="976"/>
                  </a:lnTo>
                  <a:lnTo>
                    <a:pt x="402" y="1059"/>
                  </a:lnTo>
                  <a:lnTo>
                    <a:pt x="472" y="1018"/>
                  </a:lnTo>
                  <a:lnTo>
                    <a:pt x="546" y="979"/>
                  </a:lnTo>
                  <a:lnTo>
                    <a:pt x="625" y="944"/>
                  </a:lnTo>
                  <a:lnTo>
                    <a:pt x="709" y="910"/>
                  </a:lnTo>
                  <a:lnTo>
                    <a:pt x="796" y="880"/>
                  </a:lnTo>
                  <a:lnTo>
                    <a:pt x="887" y="853"/>
                  </a:lnTo>
                  <a:lnTo>
                    <a:pt x="918" y="760"/>
                  </a:lnTo>
                  <a:lnTo>
                    <a:pt x="953" y="673"/>
                  </a:lnTo>
                  <a:lnTo>
                    <a:pt x="991" y="591"/>
                  </a:lnTo>
                  <a:lnTo>
                    <a:pt x="1032" y="512"/>
                  </a:lnTo>
                  <a:lnTo>
                    <a:pt x="1076" y="440"/>
                  </a:lnTo>
                  <a:lnTo>
                    <a:pt x="1122" y="374"/>
                  </a:lnTo>
                  <a:close/>
                  <a:moveTo>
                    <a:pt x="1740" y="316"/>
                  </a:moveTo>
                  <a:lnTo>
                    <a:pt x="1740" y="760"/>
                  </a:lnTo>
                  <a:lnTo>
                    <a:pt x="1838" y="765"/>
                  </a:lnTo>
                  <a:lnTo>
                    <a:pt x="1936" y="773"/>
                  </a:lnTo>
                  <a:lnTo>
                    <a:pt x="2031" y="784"/>
                  </a:lnTo>
                  <a:lnTo>
                    <a:pt x="2123" y="798"/>
                  </a:lnTo>
                  <a:lnTo>
                    <a:pt x="2088" y="717"/>
                  </a:lnTo>
                  <a:lnTo>
                    <a:pt x="2052" y="642"/>
                  </a:lnTo>
                  <a:lnTo>
                    <a:pt x="2012" y="573"/>
                  </a:lnTo>
                  <a:lnTo>
                    <a:pt x="1969" y="512"/>
                  </a:lnTo>
                  <a:lnTo>
                    <a:pt x="1927" y="458"/>
                  </a:lnTo>
                  <a:lnTo>
                    <a:pt x="1881" y="411"/>
                  </a:lnTo>
                  <a:lnTo>
                    <a:pt x="1835" y="371"/>
                  </a:lnTo>
                  <a:lnTo>
                    <a:pt x="1788" y="340"/>
                  </a:lnTo>
                  <a:lnTo>
                    <a:pt x="1740" y="316"/>
                  </a:lnTo>
                  <a:close/>
                  <a:moveTo>
                    <a:pt x="1520" y="316"/>
                  </a:moveTo>
                  <a:lnTo>
                    <a:pt x="1473" y="340"/>
                  </a:lnTo>
                  <a:lnTo>
                    <a:pt x="1425" y="371"/>
                  </a:lnTo>
                  <a:lnTo>
                    <a:pt x="1379" y="411"/>
                  </a:lnTo>
                  <a:lnTo>
                    <a:pt x="1334" y="458"/>
                  </a:lnTo>
                  <a:lnTo>
                    <a:pt x="1290" y="512"/>
                  </a:lnTo>
                  <a:lnTo>
                    <a:pt x="1249" y="573"/>
                  </a:lnTo>
                  <a:lnTo>
                    <a:pt x="1209" y="642"/>
                  </a:lnTo>
                  <a:lnTo>
                    <a:pt x="1172" y="717"/>
                  </a:lnTo>
                  <a:lnTo>
                    <a:pt x="1137" y="798"/>
                  </a:lnTo>
                  <a:lnTo>
                    <a:pt x="1231" y="784"/>
                  </a:lnTo>
                  <a:lnTo>
                    <a:pt x="1325" y="773"/>
                  </a:lnTo>
                  <a:lnTo>
                    <a:pt x="1422" y="765"/>
                  </a:lnTo>
                  <a:lnTo>
                    <a:pt x="1520" y="760"/>
                  </a:lnTo>
                  <a:lnTo>
                    <a:pt x="1520" y="316"/>
                  </a:lnTo>
                  <a:close/>
                  <a:moveTo>
                    <a:pt x="1630" y="0"/>
                  </a:moveTo>
                  <a:lnTo>
                    <a:pt x="1742" y="4"/>
                  </a:lnTo>
                  <a:lnTo>
                    <a:pt x="1851" y="14"/>
                  </a:lnTo>
                  <a:lnTo>
                    <a:pt x="1958" y="33"/>
                  </a:lnTo>
                  <a:lnTo>
                    <a:pt x="2063" y="58"/>
                  </a:lnTo>
                  <a:lnTo>
                    <a:pt x="2165" y="90"/>
                  </a:lnTo>
                  <a:lnTo>
                    <a:pt x="2265" y="129"/>
                  </a:lnTo>
                  <a:lnTo>
                    <a:pt x="2360" y="173"/>
                  </a:lnTo>
                  <a:lnTo>
                    <a:pt x="2453" y="224"/>
                  </a:lnTo>
                  <a:lnTo>
                    <a:pt x="2541" y="280"/>
                  </a:lnTo>
                  <a:lnTo>
                    <a:pt x="2626" y="341"/>
                  </a:lnTo>
                  <a:lnTo>
                    <a:pt x="2707" y="407"/>
                  </a:lnTo>
                  <a:lnTo>
                    <a:pt x="2783" y="480"/>
                  </a:lnTo>
                  <a:lnTo>
                    <a:pt x="2854" y="556"/>
                  </a:lnTo>
                  <a:lnTo>
                    <a:pt x="2921" y="637"/>
                  </a:lnTo>
                  <a:lnTo>
                    <a:pt x="2982" y="722"/>
                  </a:lnTo>
                  <a:lnTo>
                    <a:pt x="3037" y="810"/>
                  </a:lnTo>
                  <a:lnTo>
                    <a:pt x="3088" y="903"/>
                  </a:lnTo>
                  <a:lnTo>
                    <a:pt x="3132" y="999"/>
                  </a:lnTo>
                  <a:lnTo>
                    <a:pt x="3169" y="1099"/>
                  </a:lnTo>
                  <a:lnTo>
                    <a:pt x="3201" y="1201"/>
                  </a:lnTo>
                  <a:lnTo>
                    <a:pt x="3226" y="1306"/>
                  </a:lnTo>
                  <a:lnTo>
                    <a:pt x="3244" y="1413"/>
                  </a:lnTo>
                  <a:lnTo>
                    <a:pt x="3255" y="1523"/>
                  </a:lnTo>
                  <a:lnTo>
                    <a:pt x="2979" y="1523"/>
                  </a:lnTo>
                  <a:lnTo>
                    <a:pt x="2973" y="1452"/>
                  </a:lnTo>
                  <a:lnTo>
                    <a:pt x="2938" y="1406"/>
                  </a:lnTo>
                  <a:lnTo>
                    <a:pt x="2897" y="1361"/>
                  </a:lnTo>
                  <a:lnTo>
                    <a:pt x="2848" y="1317"/>
                  </a:lnTo>
                  <a:lnTo>
                    <a:pt x="2793" y="1276"/>
                  </a:lnTo>
                  <a:lnTo>
                    <a:pt x="2733" y="1236"/>
                  </a:lnTo>
                  <a:lnTo>
                    <a:pt x="2666" y="1200"/>
                  </a:lnTo>
                  <a:lnTo>
                    <a:pt x="2595" y="1165"/>
                  </a:lnTo>
                  <a:lnTo>
                    <a:pt x="2517" y="1132"/>
                  </a:lnTo>
                  <a:lnTo>
                    <a:pt x="2436" y="1102"/>
                  </a:lnTo>
                  <a:lnTo>
                    <a:pt x="2454" y="1205"/>
                  </a:lnTo>
                  <a:lnTo>
                    <a:pt x="2469" y="1312"/>
                  </a:lnTo>
                  <a:lnTo>
                    <a:pt x="2479" y="1421"/>
                  </a:lnTo>
                  <a:lnTo>
                    <a:pt x="2485" y="1533"/>
                  </a:lnTo>
                  <a:lnTo>
                    <a:pt x="2898" y="1533"/>
                  </a:lnTo>
                  <a:lnTo>
                    <a:pt x="2851" y="1548"/>
                  </a:lnTo>
                  <a:lnTo>
                    <a:pt x="2807" y="1569"/>
                  </a:lnTo>
                  <a:lnTo>
                    <a:pt x="2767" y="1597"/>
                  </a:lnTo>
                  <a:lnTo>
                    <a:pt x="2732" y="1629"/>
                  </a:lnTo>
                  <a:lnTo>
                    <a:pt x="2701" y="1666"/>
                  </a:lnTo>
                  <a:lnTo>
                    <a:pt x="2676" y="1708"/>
                  </a:lnTo>
                  <a:lnTo>
                    <a:pt x="2656" y="1753"/>
                  </a:lnTo>
                  <a:lnTo>
                    <a:pt x="2485" y="1753"/>
                  </a:lnTo>
                  <a:lnTo>
                    <a:pt x="2484" y="1780"/>
                  </a:lnTo>
                  <a:lnTo>
                    <a:pt x="2481" y="1806"/>
                  </a:lnTo>
                  <a:lnTo>
                    <a:pt x="2440" y="1809"/>
                  </a:lnTo>
                  <a:lnTo>
                    <a:pt x="2399" y="1817"/>
                  </a:lnTo>
                  <a:lnTo>
                    <a:pt x="2359" y="1831"/>
                  </a:lnTo>
                  <a:lnTo>
                    <a:pt x="2320" y="1850"/>
                  </a:lnTo>
                  <a:lnTo>
                    <a:pt x="2285" y="1874"/>
                  </a:lnTo>
                  <a:lnTo>
                    <a:pt x="2253" y="1901"/>
                  </a:lnTo>
                  <a:lnTo>
                    <a:pt x="2258" y="1852"/>
                  </a:lnTo>
                  <a:lnTo>
                    <a:pt x="2263" y="1804"/>
                  </a:lnTo>
                  <a:lnTo>
                    <a:pt x="2265" y="1753"/>
                  </a:lnTo>
                  <a:lnTo>
                    <a:pt x="1740" y="1753"/>
                  </a:lnTo>
                  <a:lnTo>
                    <a:pt x="1740" y="2307"/>
                  </a:lnTo>
                  <a:lnTo>
                    <a:pt x="1836" y="2300"/>
                  </a:lnTo>
                  <a:lnTo>
                    <a:pt x="1928" y="2292"/>
                  </a:lnTo>
                  <a:lnTo>
                    <a:pt x="2019" y="2280"/>
                  </a:lnTo>
                  <a:lnTo>
                    <a:pt x="2002" y="2325"/>
                  </a:lnTo>
                  <a:lnTo>
                    <a:pt x="1991" y="2373"/>
                  </a:lnTo>
                  <a:lnTo>
                    <a:pt x="1987" y="2420"/>
                  </a:lnTo>
                  <a:lnTo>
                    <a:pt x="1952" y="2393"/>
                  </a:lnTo>
                  <a:lnTo>
                    <a:pt x="1913" y="2370"/>
                  </a:lnTo>
                  <a:lnTo>
                    <a:pt x="1871" y="2354"/>
                  </a:lnTo>
                  <a:lnTo>
                    <a:pt x="1827" y="2344"/>
                  </a:lnTo>
                  <a:lnTo>
                    <a:pt x="1780" y="2340"/>
                  </a:lnTo>
                  <a:lnTo>
                    <a:pt x="1521" y="2340"/>
                  </a:lnTo>
                  <a:lnTo>
                    <a:pt x="1479" y="2343"/>
                  </a:lnTo>
                  <a:lnTo>
                    <a:pt x="1436" y="2351"/>
                  </a:lnTo>
                  <a:lnTo>
                    <a:pt x="1398" y="2366"/>
                  </a:lnTo>
                  <a:lnTo>
                    <a:pt x="1362" y="2385"/>
                  </a:lnTo>
                  <a:lnTo>
                    <a:pt x="1328" y="2409"/>
                  </a:lnTo>
                  <a:lnTo>
                    <a:pt x="1298" y="2436"/>
                  </a:lnTo>
                  <a:lnTo>
                    <a:pt x="1272" y="2469"/>
                  </a:lnTo>
                  <a:lnTo>
                    <a:pt x="1249" y="2502"/>
                  </a:lnTo>
                  <a:lnTo>
                    <a:pt x="1193" y="2496"/>
                  </a:lnTo>
                  <a:lnTo>
                    <a:pt x="1137" y="2489"/>
                  </a:lnTo>
                  <a:lnTo>
                    <a:pt x="1154" y="2530"/>
                  </a:lnTo>
                  <a:lnTo>
                    <a:pt x="1173" y="2570"/>
                  </a:lnTo>
                  <a:lnTo>
                    <a:pt x="1153" y="2566"/>
                  </a:lnTo>
                  <a:lnTo>
                    <a:pt x="1134" y="2564"/>
                  </a:lnTo>
                  <a:lnTo>
                    <a:pt x="1093" y="2566"/>
                  </a:lnTo>
                  <a:lnTo>
                    <a:pt x="1053" y="2575"/>
                  </a:lnTo>
                  <a:lnTo>
                    <a:pt x="1020" y="2586"/>
                  </a:lnTo>
                  <a:lnTo>
                    <a:pt x="987" y="2601"/>
                  </a:lnTo>
                  <a:lnTo>
                    <a:pt x="957" y="2620"/>
                  </a:lnTo>
                  <a:lnTo>
                    <a:pt x="932" y="2560"/>
                  </a:lnTo>
                  <a:lnTo>
                    <a:pt x="908" y="2497"/>
                  </a:lnTo>
                  <a:lnTo>
                    <a:pt x="887" y="2433"/>
                  </a:lnTo>
                  <a:lnTo>
                    <a:pt x="782" y="2401"/>
                  </a:lnTo>
                  <a:lnTo>
                    <a:pt x="684" y="2365"/>
                  </a:lnTo>
                  <a:lnTo>
                    <a:pt x="590" y="2327"/>
                  </a:lnTo>
                  <a:lnTo>
                    <a:pt x="503" y="2284"/>
                  </a:lnTo>
                  <a:lnTo>
                    <a:pt x="420" y="2238"/>
                  </a:lnTo>
                  <a:lnTo>
                    <a:pt x="467" y="2322"/>
                  </a:lnTo>
                  <a:lnTo>
                    <a:pt x="519" y="2403"/>
                  </a:lnTo>
                  <a:lnTo>
                    <a:pt x="576" y="2479"/>
                  </a:lnTo>
                  <a:lnTo>
                    <a:pt x="639" y="2550"/>
                  </a:lnTo>
                  <a:lnTo>
                    <a:pt x="706" y="2617"/>
                  </a:lnTo>
                  <a:lnTo>
                    <a:pt x="777" y="2680"/>
                  </a:lnTo>
                  <a:lnTo>
                    <a:pt x="854" y="2738"/>
                  </a:lnTo>
                  <a:lnTo>
                    <a:pt x="735" y="2943"/>
                  </a:lnTo>
                  <a:lnTo>
                    <a:pt x="726" y="2960"/>
                  </a:lnTo>
                  <a:lnTo>
                    <a:pt x="717" y="2979"/>
                  </a:lnTo>
                  <a:lnTo>
                    <a:pt x="634" y="2918"/>
                  </a:lnTo>
                  <a:lnTo>
                    <a:pt x="553" y="2852"/>
                  </a:lnTo>
                  <a:lnTo>
                    <a:pt x="478" y="2781"/>
                  </a:lnTo>
                  <a:lnTo>
                    <a:pt x="405" y="2705"/>
                  </a:lnTo>
                  <a:lnTo>
                    <a:pt x="339" y="2624"/>
                  </a:lnTo>
                  <a:lnTo>
                    <a:pt x="278" y="2539"/>
                  </a:lnTo>
                  <a:lnTo>
                    <a:pt x="223" y="2450"/>
                  </a:lnTo>
                  <a:lnTo>
                    <a:pt x="172" y="2358"/>
                  </a:lnTo>
                  <a:lnTo>
                    <a:pt x="128" y="2263"/>
                  </a:lnTo>
                  <a:lnTo>
                    <a:pt x="91" y="2163"/>
                  </a:lnTo>
                  <a:lnTo>
                    <a:pt x="58" y="2062"/>
                  </a:lnTo>
                  <a:lnTo>
                    <a:pt x="33" y="1957"/>
                  </a:lnTo>
                  <a:lnTo>
                    <a:pt x="15" y="1850"/>
                  </a:lnTo>
                  <a:lnTo>
                    <a:pt x="3" y="1741"/>
                  </a:lnTo>
                  <a:lnTo>
                    <a:pt x="0" y="1629"/>
                  </a:lnTo>
                  <a:lnTo>
                    <a:pt x="3" y="1518"/>
                  </a:lnTo>
                  <a:lnTo>
                    <a:pt x="15" y="1409"/>
                  </a:lnTo>
                  <a:lnTo>
                    <a:pt x="33" y="1302"/>
                  </a:lnTo>
                  <a:lnTo>
                    <a:pt x="58" y="1197"/>
                  </a:lnTo>
                  <a:lnTo>
                    <a:pt x="91" y="1095"/>
                  </a:lnTo>
                  <a:lnTo>
                    <a:pt x="128" y="996"/>
                  </a:lnTo>
                  <a:lnTo>
                    <a:pt x="173" y="900"/>
                  </a:lnTo>
                  <a:lnTo>
                    <a:pt x="223" y="808"/>
                  </a:lnTo>
                  <a:lnTo>
                    <a:pt x="279" y="719"/>
                  </a:lnTo>
                  <a:lnTo>
                    <a:pt x="341" y="634"/>
                  </a:lnTo>
                  <a:lnTo>
                    <a:pt x="407" y="553"/>
                  </a:lnTo>
                  <a:lnTo>
                    <a:pt x="478" y="477"/>
                  </a:lnTo>
                  <a:lnTo>
                    <a:pt x="554" y="406"/>
                  </a:lnTo>
                  <a:lnTo>
                    <a:pt x="635" y="340"/>
                  </a:lnTo>
                  <a:lnTo>
                    <a:pt x="720" y="279"/>
                  </a:lnTo>
                  <a:lnTo>
                    <a:pt x="809" y="223"/>
                  </a:lnTo>
                  <a:lnTo>
                    <a:pt x="901" y="173"/>
                  </a:lnTo>
                  <a:lnTo>
                    <a:pt x="997" y="128"/>
                  </a:lnTo>
                  <a:lnTo>
                    <a:pt x="1096" y="90"/>
                  </a:lnTo>
                  <a:lnTo>
                    <a:pt x="1198" y="58"/>
                  </a:lnTo>
                  <a:lnTo>
                    <a:pt x="1302" y="33"/>
                  </a:lnTo>
                  <a:lnTo>
                    <a:pt x="1409" y="14"/>
                  </a:lnTo>
                  <a:lnTo>
                    <a:pt x="1519" y="4"/>
                  </a:lnTo>
                  <a:lnTo>
                    <a:pt x="163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8" name="Google Shape;768;p46"/>
            <p:cNvSpPr/>
            <p:nvPr/>
          </p:nvSpPr>
          <p:spPr>
            <a:xfrm>
              <a:off x="1339" y="2539"/>
              <a:ext cx="948" cy="980"/>
            </a:xfrm>
            <a:custGeom>
              <a:rect b="b" l="l" r="r" t="t"/>
              <a:pathLst>
                <a:path extrusionOk="0" h="1960" w="1897">
                  <a:moveTo>
                    <a:pt x="949" y="495"/>
                  </a:moveTo>
                  <a:lnTo>
                    <a:pt x="888" y="499"/>
                  </a:lnTo>
                  <a:lnTo>
                    <a:pt x="829" y="509"/>
                  </a:lnTo>
                  <a:lnTo>
                    <a:pt x="773" y="527"/>
                  </a:lnTo>
                  <a:lnTo>
                    <a:pt x="721" y="551"/>
                  </a:lnTo>
                  <a:lnTo>
                    <a:pt x="671" y="581"/>
                  </a:lnTo>
                  <a:lnTo>
                    <a:pt x="626" y="617"/>
                  </a:lnTo>
                  <a:lnTo>
                    <a:pt x="586" y="657"/>
                  </a:lnTo>
                  <a:lnTo>
                    <a:pt x="550" y="703"/>
                  </a:lnTo>
                  <a:lnTo>
                    <a:pt x="520" y="752"/>
                  </a:lnTo>
                  <a:lnTo>
                    <a:pt x="496" y="804"/>
                  </a:lnTo>
                  <a:lnTo>
                    <a:pt x="477" y="861"/>
                  </a:lnTo>
                  <a:lnTo>
                    <a:pt x="467" y="919"/>
                  </a:lnTo>
                  <a:lnTo>
                    <a:pt x="462" y="980"/>
                  </a:lnTo>
                  <a:lnTo>
                    <a:pt x="467" y="1040"/>
                  </a:lnTo>
                  <a:lnTo>
                    <a:pt x="477" y="1099"/>
                  </a:lnTo>
                  <a:lnTo>
                    <a:pt x="496" y="1155"/>
                  </a:lnTo>
                  <a:lnTo>
                    <a:pt x="520" y="1207"/>
                  </a:lnTo>
                  <a:lnTo>
                    <a:pt x="550" y="1257"/>
                  </a:lnTo>
                  <a:lnTo>
                    <a:pt x="586" y="1302"/>
                  </a:lnTo>
                  <a:lnTo>
                    <a:pt x="626" y="1342"/>
                  </a:lnTo>
                  <a:lnTo>
                    <a:pt x="671" y="1378"/>
                  </a:lnTo>
                  <a:lnTo>
                    <a:pt x="721" y="1408"/>
                  </a:lnTo>
                  <a:lnTo>
                    <a:pt x="773" y="1433"/>
                  </a:lnTo>
                  <a:lnTo>
                    <a:pt x="829" y="1451"/>
                  </a:lnTo>
                  <a:lnTo>
                    <a:pt x="888" y="1462"/>
                  </a:lnTo>
                  <a:lnTo>
                    <a:pt x="949" y="1466"/>
                  </a:lnTo>
                  <a:lnTo>
                    <a:pt x="1009" y="1462"/>
                  </a:lnTo>
                  <a:lnTo>
                    <a:pt x="1068" y="1451"/>
                  </a:lnTo>
                  <a:lnTo>
                    <a:pt x="1124" y="1433"/>
                  </a:lnTo>
                  <a:lnTo>
                    <a:pt x="1176" y="1408"/>
                  </a:lnTo>
                  <a:lnTo>
                    <a:pt x="1226" y="1378"/>
                  </a:lnTo>
                  <a:lnTo>
                    <a:pt x="1271" y="1342"/>
                  </a:lnTo>
                  <a:lnTo>
                    <a:pt x="1311" y="1302"/>
                  </a:lnTo>
                  <a:lnTo>
                    <a:pt x="1347" y="1257"/>
                  </a:lnTo>
                  <a:lnTo>
                    <a:pt x="1377" y="1207"/>
                  </a:lnTo>
                  <a:lnTo>
                    <a:pt x="1401" y="1155"/>
                  </a:lnTo>
                  <a:lnTo>
                    <a:pt x="1420" y="1099"/>
                  </a:lnTo>
                  <a:lnTo>
                    <a:pt x="1431" y="1040"/>
                  </a:lnTo>
                  <a:lnTo>
                    <a:pt x="1435" y="980"/>
                  </a:lnTo>
                  <a:lnTo>
                    <a:pt x="1431" y="919"/>
                  </a:lnTo>
                  <a:lnTo>
                    <a:pt x="1420" y="861"/>
                  </a:lnTo>
                  <a:lnTo>
                    <a:pt x="1401" y="804"/>
                  </a:lnTo>
                  <a:lnTo>
                    <a:pt x="1377" y="752"/>
                  </a:lnTo>
                  <a:lnTo>
                    <a:pt x="1347" y="703"/>
                  </a:lnTo>
                  <a:lnTo>
                    <a:pt x="1311" y="657"/>
                  </a:lnTo>
                  <a:lnTo>
                    <a:pt x="1271" y="617"/>
                  </a:lnTo>
                  <a:lnTo>
                    <a:pt x="1226" y="581"/>
                  </a:lnTo>
                  <a:lnTo>
                    <a:pt x="1176" y="551"/>
                  </a:lnTo>
                  <a:lnTo>
                    <a:pt x="1124" y="527"/>
                  </a:lnTo>
                  <a:lnTo>
                    <a:pt x="1068" y="509"/>
                  </a:lnTo>
                  <a:lnTo>
                    <a:pt x="1009" y="499"/>
                  </a:lnTo>
                  <a:lnTo>
                    <a:pt x="949" y="495"/>
                  </a:lnTo>
                  <a:close/>
                  <a:moveTo>
                    <a:pt x="786" y="0"/>
                  </a:moveTo>
                  <a:lnTo>
                    <a:pt x="1111" y="0"/>
                  </a:lnTo>
                  <a:lnTo>
                    <a:pt x="1141" y="3"/>
                  </a:lnTo>
                  <a:lnTo>
                    <a:pt x="1170" y="13"/>
                  </a:lnTo>
                  <a:lnTo>
                    <a:pt x="1195" y="30"/>
                  </a:lnTo>
                  <a:lnTo>
                    <a:pt x="1215" y="51"/>
                  </a:lnTo>
                  <a:lnTo>
                    <a:pt x="1231" y="76"/>
                  </a:lnTo>
                  <a:lnTo>
                    <a:pt x="1241" y="103"/>
                  </a:lnTo>
                  <a:lnTo>
                    <a:pt x="1245" y="134"/>
                  </a:lnTo>
                  <a:lnTo>
                    <a:pt x="1245" y="272"/>
                  </a:lnTo>
                  <a:lnTo>
                    <a:pt x="1289" y="293"/>
                  </a:lnTo>
                  <a:lnTo>
                    <a:pt x="1331" y="317"/>
                  </a:lnTo>
                  <a:lnTo>
                    <a:pt x="1372" y="343"/>
                  </a:lnTo>
                  <a:lnTo>
                    <a:pt x="1411" y="370"/>
                  </a:lnTo>
                  <a:lnTo>
                    <a:pt x="1533" y="300"/>
                  </a:lnTo>
                  <a:lnTo>
                    <a:pt x="1554" y="290"/>
                  </a:lnTo>
                  <a:lnTo>
                    <a:pt x="1577" y="284"/>
                  </a:lnTo>
                  <a:lnTo>
                    <a:pt x="1599" y="283"/>
                  </a:lnTo>
                  <a:lnTo>
                    <a:pt x="1627" y="285"/>
                  </a:lnTo>
                  <a:lnTo>
                    <a:pt x="1654" y="294"/>
                  </a:lnTo>
                  <a:lnTo>
                    <a:pt x="1678" y="308"/>
                  </a:lnTo>
                  <a:lnTo>
                    <a:pt x="1699" y="326"/>
                  </a:lnTo>
                  <a:lnTo>
                    <a:pt x="1716" y="349"/>
                  </a:lnTo>
                  <a:lnTo>
                    <a:pt x="1879" y="631"/>
                  </a:lnTo>
                  <a:lnTo>
                    <a:pt x="1889" y="655"/>
                  </a:lnTo>
                  <a:lnTo>
                    <a:pt x="1895" y="680"/>
                  </a:lnTo>
                  <a:lnTo>
                    <a:pt x="1897" y="706"/>
                  </a:lnTo>
                  <a:lnTo>
                    <a:pt x="1892" y="732"/>
                  </a:lnTo>
                  <a:lnTo>
                    <a:pt x="1883" y="757"/>
                  </a:lnTo>
                  <a:lnTo>
                    <a:pt x="1869" y="779"/>
                  </a:lnTo>
                  <a:lnTo>
                    <a:pt x="1852" y="798"/>
                  </a:lnTo>
                  <a:lnTo>
                    <a:pt x="1829" y="813"/>
                  </a:lnTo>
                  <a:lnTo>
                    <a:pt x="1707" y="884"/>
                  </a:lnTo>
                  <a:lnTo>
                    <a:pt x="1712" y="915"/>
                  </a:lnTo>
                  <a:lnTo>
                    <a:pt x="1716" y="948"/>
                  </a:lnTo>
                  <a:lnTo>
                    <a:pt x="1717" y="980"/>
                  </a:lnTo>
                  <a:lnTo>
                    <a:pt x="1716" y="1013"/>
                  </a:lnTo>
                  <a:lnTo>
                    <a:pt x="1712" y="1044"/>
                  </a:lnTo>
                  <a:lnTo>
                    <a:pt x="1707" y="1075"/>
                  </a:lnTo>
                  <a:lnTo>
                    <a:pt x="1829" y="1146"/>
                  </a:lnTo>
                  <a:lnTo>
                    <a:pt x="1852" y="1163"/>
                  </a:lnTo>
                  <a:lnTo>
                    <a:pt x="1869" y="1181"/>
                  </a:lnTo>
                  <a:lnTo>
                    <a:pt x="1883" y="1204"/>
                  </a:lnTo>
                  <a:lnTo>
                    <a:pt x="1892" y="1227"/>
                  </a:lnTo>
                  <a:lnTo>
                    <a:pt x="1897" y="1252"/>
                  </a:lnTo>
                  <a:lnTo>
                    <a:pt x="1895" y="1279"/>
                  </a:lnTo>
                  <a:lnTo>
                    <a:pt x="1890" y="1305"/>
                  </a:lnTo>
                  <a:lnTo>
                    <a:pt x="1879" y="1330"/>
                  </a:lnTo>
                  <a:lnTo>
                    <a:pt x="1716" y="1611"/>
                  </a:lnTo>
                  <a:lnTo>
                    <a:pt x="1701" y="1632"/>
                  </a:lnTo>
                  <a:lnTo>
                    <a:pt x="1682" y="1650"/>
                  </a:lnTo>
                  <a:lnTo>
                    <a:pt x="1659" y="1664"/>
                  </a:lnTo>
                  <a:lnTo>
                    <a:pt x="1634" y="1673"/>
                  </a:lnTo>
                  <a:lnTo>
                    <a:pt x="1618" y="1677"/>
                  </a:lnTo>
                  <a:lnTo>
                    <a:pt x="1601" y="1678"/>
                  </a:lnTo>
                  <a:lnTo>
                    <a:pt x="1577" y="1675"/>
                  </a:lnTo>
                  <a:lnTo>
                    <a:pt x="1554" y="1669"/>
                  </a:lnTo>
                  <a:lnTo>
                    <a:pt x="1533" y="1659"/>
                  </a:lnTo>
                  <a:lnTo>
                    <a:pt x="1411" y="1589"/>
                  </a:lnTo>
                  <a:lnTo>
                    <a:pt x="1372" y="1618"/>
                  </a:lnTo>
                  <a:lnTo>
                    <a:pt x="1331" y="1644"/>
                  </a:lnTo>
                  <a:lnTo>
                    <a:pt x="1290" y="1668"/>
                  </a:lnTo>
                  <a:lnTo>
                    <a:pt x="1245" y="1688"/>
                  </a:lnTo>
                  <a:lnTo>
                    <a:pt x="1245" y="1826"/>
                  </a:lnTo>
                  <a:lnTo>
                    <a:pt x="1241" y="1856"/>
                  </a:lnTo>
                  <a:lnTo>
                    <a:pt x="1231" y="1885"/>
                  </a:lnTo>
                  <a:lnTo>
                    <a:pt x="1215" y="1910"/>
                  </a:lnTo>
                  <a:lnTo>
                    <a:pt x="1195" y="1930"/>
                  </a:lnTo>
                  <a:lnTo>
                    <a:pt x="1170" y="1946"/>
                  </a:lnTo>
                  <a:lnTo>
                    <a:pt x="1141" y="1956"/>
                  </a:lnTo>
                  <a:lnTo>
                    <a:pt x="1111" y="1960"/>
                  </a:lnTo>
                  <a:lnTo>
                    <a:pt x="786" y="1960"/>
                  </a:lnTo>
                  <a:lnTo>
                    <a:pt x="756" y="1956"/>
                  </a:lnTo>
                  <a:lnTo>
                    <a:pt x="727" y="1946"/>
                  </a:lnTo>
                  <a:lnTo>
                    <a:pt x="702" y="1930"/>
                  </a:lnTo>
                  <a:lnTo>
                    <a:pt x="682" y="1910"/>
                  </a:lnTo>
                  <a:lnTo>
                    <a:pt x="666" y="1885"/>
                  </a:lnTo>
                  <a:lnTo>
                    <a:pt x="656" y="1856"/>
                  </a:lnTo>
                  <a:lnTo>
                    <a:pt x="652" y="1826"/>
                  </a:lnTo>
                  <a:lnTo>
                    <a:pt x="652" y="1688"/>
                  </a:lnTo>
                  <a:lnTo>
                    <a:pt x="608" y="1668"/>
                  </a:lnTo>
                  <a:lnTo>
                    <a:pt x="566" y="1644"/>
                  </a:lnTo>
                  <a:lnTo>
                    <a:pt x="525" y="1618"/>
                  </a:lnTo>
                  <a:lnTo>
                    <a:pt x="486" y="1589"/>
                  </a:lnTo>
                  <a:lnTo>
                    <a:pt x="371" y="1655"/>
                  </a:lnTo>
                  <a:lnTo>
                    <a:pt x="350" y="1623"/>
                  </a:lnTo>
                  <a:lnTo>
                    <a:pt x="324" y="1594"/>
                  </a:lnTo>
                  <a:lnTo>
                    <a:pt x="351" y="1564"/>
                  </a:lnTo>
                  <a:lnTo>
                    <a:pt x="375" y="1529"/>
                  </a:lnTo>
                  <a:lnTo>
                    <a:pt x="394" y="1492"/>
                  </a:lnTo>
                  <a:lnTo>
                    <a:pt x="407" y="1452"/>
                  </a:lnTo>
                  <a:lnTo>
                    <a:pt x="416" y="1412"/>
                  </a:lnTo>
                  <a:lnTo>
                    <a:pt x="419" y="1371"/>
                  </a:lnTo>
                  <a:lnTo>
                    <a:pt x="416" y="1331"/>
                  </a:lnTo>
                  <a:lnTo>
                    <a:pt x="409" y="1291"/>
                  </a:lnTo>
                  <a:lnTo>
                    <a:pt x="395" y="1252"/>
                  </a:lnTo>
                  <a:lnTo>
                    <a:pt x="377" y="1215"/>
                  </a:lnTo>
                  <a:lnTo>
                    <a:pt x="248" y="992"/>
                  </a:lnTo>
                  <a:lnTo>
                    <a:pt x="230" y="964"/>
                  </a:lnTo>
                  <a:lnTo>
                    <a:pt x="209" y="940"/>
                  </a:lnTo>
                  <a:lnTo>
                    <a:pt x="185" y="918"/>
                  </a:lnTo>
                  <a:lnTo>
                    <a:pt x="190" y="884"/>
                  </a:lnTo>
                  <a:lnTo>
                    <a:pt x="68" y="813"/>
                  </a:lnTo>
                  <a:lnTo>
                    <a:pt x="45" y="798"/>
                  </a:lnTo>
                  <a:lnTo>
                    <a:pt x="28" y="778"/>
                  </a:lnTo>
                  <a:lnTo>
                    <a:pt x="14" y="756"/>
                  </a:lnTo>
                  <a:lnTo>
                    <a:pt x="5" y="732"/>
                  </a:lnTo>
                  <a:lnTo>
                    <a:pt x="0" y="707"/>
                  </a:lnTo>
                  <a:lnTo>
                    <a:pt x="2" y="681"/>
                  </a:lnTo>
                  <a:lnTo>
                    <a:pt x="7" y="656"/>
                  </a:lnTo>
                  <a:lnTo>
                    <a:pt x="18" y="631"/>
                  </a:lnTo>
                  <a:lnTo>
                    <a:pt x="181" y="349"/>
                  </a:lnTo>
                  <a:lnTo>
                    <a:pt x="196" y="328"/>
                  </a:lnTo>
                  <a:lnTo>
                    <a:pt x="215" y="310"/>
                  </a:lnTo>
                  <a:lnTo>
                    <a:pt x="238" y="297"/>
                  </a:lnTo>
                  <a:lnTo>
                    <a:pt x="263" y="287"/>
                  </a:lnTo>
                  <a:lnTo>
                    <a:pt x="280" y="284"/>
                  </a:lnTo>
                  <a:lnTo>
                    <a:pt x="298" y="283"/>
                  </a:lnTo>
                  <a:lnTo>
                    <a:pt x="320" y="284"/>
                  </a:lnTo>
                  <a:lnTo>
                    <a:pt x="342" y="290"/>
                  </a:lnTo>
                  <a:lnTo>
                    <a:pt x="364" y="300"/>
                  </a:lnTo>
                  <a:lnTo>
                    <a:pt x="486" y="370"/>
                  </a:lnTo>
                  <a:lnTo>
                    <a:pt x="525" y="343"/>
                  </a:lnTo>
                  <a:lnTo>
                    <a:pt x="566" y="317"/>
                  </a:lnTo>
                  <a:lnTo>
                    <a:pt x="608" y="293"/>
                  </a:lnTo>
                  <a:lnTo>
                    <a:pt x="652" y="272"/>
                  </a:lnTo>
                  <a:lnTo>
                    <a:pt x="652" y="134"/>
                  </a:lnTo>
                  <a:lnTo>
                    <a:pt x="656" y="103"/>
                  </a:lnTo>
                  <a:lnTo>
                    <a:pt x="666" y="76"/>
                  </a:lnTo>
                  <a:lnTo>
                    <a:pt x="682" y="51"/>
                  </a:lnTo>
                  <a:lnTo>
                    <a:pt x="702" y="30"/>
                  </a:lnTo>
                  <a:lnTo>
                    <a:pt x="727" y="13"/>
                  </a:lnTo>
                  <a:lnTo>
                    <a:pt x="756" y="3"/>
                  </a:lnTo>
                  <a:lnTo>
                    <a:pt x="7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9" name="Google Shape;769;p46"/>
            <p:cNvSpPr/>
            <p:nvPr/>
          </p:nvSpPr>
          <p:spPr>
            <a:xfrm>
              <a:off x="1638" y="2855"/>
              <a:ext cx="349" cy="349"/>
            </a:xfrm>
            <a:custGeom>
              <a:rect b="b" l="l" r="r" t="t"/>
              <a:pathLst>
                <a:path extrusionOk="0" h="698" w="697">
                  <a:moveTo>
                    <a:pt x="349" y="0"/>
                  </a:moveTo>
                  <a:lnTo>
                    <a:pt x="400" y="4"/>
                  </a:lnTo>
                  <a:lnTo>
                    <a:pt x="449" y="15"/>
                  </a:lnTo>
                  <a:lnTo>
                    <a:pt x="495" y="32"/>
                  </a:lnTo>
                  <a:lnTo>
                    <a:pt x="539" y="56"/>
                  </a:lnTo>
                  <a:lnTo>
                    <a:pt x="578" y="86"/>
                  </a:lnTo>
                  <a:lnTo>
                    <a:pt x="611" y="120"/>
                  </a:lnTo>
                  <a:lnTo>
                    <a:pt x="641" y="160"/>
                  </a:lnTo>
                  <a:lnTo>
                    <a:pt x="665" y="202"/>
                  </a:lnTo>
                  <a:lnTo>
                    <a:pt x="682" y="248"/>
                  </a:lnTo>
                  <a:lnTo>
                    <a:pt x="694" y="297"/>
                  </a:lnTo>
                  <a:lnTo>
                    <a:pt x="697" y="349"/>
                  </a:lnTo>
                  <a:lnTo>
                    <a:pt x="694" y="401"/>
                  </a:lnTo>
                  <a:lnTo>
                    <a:pt x="682" y="449"/>
                  </a:lnTo>
                  <a:lnTo>
                    <a:pt x="665" y="495"/>
                  </a:lnTo>
                  <a:lnTo>
                    <a:pt x="641" y="539"/>
                  </a:lnTo>
                  <a:lnTo>
                    <a:pt x="611" y="578"/>
                  </a:lnTo>
                  <a:lnTo>
                    <a:pt x="578" y="613"/>
                  </a:lnTo>
                  <a:lnTo>
                    <a:pt x="539" y="641"/>
                  </a:lnTo>
                  <a:lnTo>
                    <a:pt x="495" y="665"/>
                  </a:lnTo>
                  <a:lnTo>
                    <a:pt x="449" y="683"/>
                  </a:lnTo>
                  <a:lnTo>
                    <a:pt x="400" y="694"/>
                  </a:lnTo>
                  <a:lnTo>
                    <a:pt x="349" y="698"/>
                  </a:lnTo>
                  <a:lnTo>
                    <a:pt x="297" y="694"/>
                  </a:lnTo>
                  <a:lnTo>
                    <a:pt x="248" y="683"/>
                  </a:lnTo>
                  <a:lnTo>
                    <a:pt x="202" y="665"/>
                  </a:lnTo>
                  <a:lnTo>
                    <a:pt x="158" y="641"/>
                  </a:lnTo>
                  <a:lnTo>
                    <a:pt x="119" y="613"/>
                  </a:lnTo>
                  <a:lnTo>
                    <a:pt x="86" y="578"/>
                  </a:lnTo>
                  <a:lnTo>
                    <a:pt x="56" y="539"/>
                  </a:lnTo>
                  <a:lnTo>
                    <a:pt x="32" y="495"/>
                  </a:lnTo>
                  <a:lnTo>
                    <a:pt x="15" y="449"/>
                  </a:lnTo>
                  <a:lnTo>
                    <a:pt x="3" y="401"/>
                  </a:lnTo>
                  <a:lnTo>
                    <a:pt x="0" y="349"/>
                  </a:lnTo>
                  <a:lnTo>
                    <a:pt x="3" y="297"/>
                  </a:lnTo>
                  <a:lnTo>
                    <a:pt x="15" y="248"/>
                  </a:lnTo>
                  <a:lnTo>
                    <a:pt x="32" y="202"/>
                  </a:lnTo>
                  <a:lnTo>
                    <a:pt x="56" y="160"/>
                  </a:lnTo>
                  <a:lnTo>
                    <a:pt x="86" y="120"/>
                  </a:lnTo>
                  <a:lnTo>
                    <a:pt x="119" y="86"/>
                  </a:lnTo>
                  <a:lnTo>
                    <a:pt x="158" y="56"/>
                  </a:lnTo>
                  <a:lnTo>
                    <a:pt x="202" y="32"/>
                  </a:lnTo>
                  <a:lnTo>
                    <a:pt x="248" y="15"/>
                  </a:lnTo>
                  <a:lnTo>
                    <a:pt x="297" y="4"/>
                  </a:lnTo>
                  <a:lnTo>
                    <a:pt x="34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0" name="Google Shape;770;p46"/>
            <p:cNvSpPr/>
            <p:nvPr/>
          </p:nvSpPr>
          <p:spPr>
            <a:xfrm>
              <a:off x="693" y="2948"/>
              <a:ext cx="752" cy="778"/>
            </a:xfrm>
            <a:custGeom>
              <a:rect b="b" l="l" r="r" t="t"/>
              <a:pathLst>
                <a:path extrusionOk="0" h="1556" w="1506">
                  <a:moveTo>
                    <a:pt x="753" y="485"/>
                  </a:moveTo>
                  <a:lnTo>
                    <a:pt x="706" y="489"/>
                  </a:lnTo>
                  <a:lnTo>
                    <a:pt x="661" y="500"/>
                  </a:lnTo>
                  <a:lnTo>
                    <a:pt x="618" y="518"/>
                  </a:lnTo>
                  <a:lnTo>
                    <a:pt x="580" y="541"/>
                  </a:lnTo>
                  <a:lnTo>
                    <a:pt x="546" y="570"/>
                  </a:lnTo>
                  <a:lnTo>
                    <a:pt x="516" y="605"/>
                  </a:lnTo>
                  <a:lnTo>
                    <a:pt x="492" y="643"/>
                  </a:lnTo>
                  <a:lnTo>
                    <a:pt x="475" y="685"/>
                  </a:lnTo>
                  <a:lnTo>
                    <a:pt x="464" y="730"/>
                  </a:lnTo>
                  <a:lnTo>
                    <a:pt x="460" y="777"/>
                  </a:lnTo>
                  <a:lnTo>
                    <a:pt x="464" y="825"/>
                  </a:lnTo>
                  <a:lnTo>
                    <a:pt x="475" y="871"/>
                  </a:lnTo>
                  <a:lnTo>
                    <a:pt x="492" y="912"/>
                  </a:lnTo>
                  <a:lnTo>
                    <a:pt x="516" y="951"/>
                  </a:lnTo>
                  <a:lnTo>
                    <a:pt x="546" y="984"/>
                  </a:lnTo>
                  <a:lnTo>
                    <a:pt x="580" y="1014"/>
                  </a:lnTo>
                  <a:lnTo>
                    <a:pt x="618" y="1038"/>
                  </a:lnTo>
                  <a:lnTo>
                    <a:pt x="661" y="1056"/>
                  </a:lnTo>
                  <a:lnTo>
                    <a:pt x="706" y="1067"/>
                  </a:lnTo>
                  <a:lnTo>
                    <a:pt x="753" y="1071"/>
                  </a:lnTo>
                  <a:lnTo>
                    <a:pt x="801" y="1067"/>
                  </a:lnTo>
                  <a:lnTo>
                    <a:pt x="846" y="1056"/>
                  </a:lnTo>
                  <a:lnTo>
                    <a:pt x="888" y="1038"/>
                  </a:lnTo>
                  <a:lnTo>
                    <a:pt x="925" y="1014"/>
                  </a:lnTo>
                  <a:lnTo>
                    <a:pt x="960" y="984"/>
                  </a:lnTo>
                  <a:lnTo>
                    <a:pt x="989" y="951"/>
                  </a:lnTo>
                  <a:lnTo>
                    <a:pt x="1013" y="912"/>
                  </a:lnTo>
                  <a:lnTo>
                    <a:pt x="1032" y="871"/>
                  </a:lnTo>
                  <a:lnTo>
                    <a:pt x="1042" y="825"/>
                  </a:lnTo>
                  <a:lnTo>
                    <a:pt x="1047" y="777"/>
                  </a:lnTo>
                  <a:lnTo>
                    <a:pt x="1042" y="730"/>
                  </a:lnTo>
                  <a:lnTo>
                    <a:pt x="1032" y="685"/>
                  </a:lnTo>
                  <a:lnTo>
                    <a:pt x="1013" y="643"/>
                  </a:lnTo>
                  <a:lnTo>
                    <a:pt x="989" y="605"/>
                  </a:lnTo>
                  <a:lnTo>
                    <a:pt x="960" y="570"/>
                  </a:lnTo>
                  <a:lnTo>
                    <a:pt x="925" y="541"/>
                  </a:lnTo>
                  <a:lnTo>
                    <a:pt x="888" y="518"/>
                  </a:lnTo>
                  <a:lnTo>
                    <a:pt x="846" y="500"/>
                  </a:lnTo>
                  <a:lnTo>
                    <a:pt x="801" y="489"/>
                  </a:lnTo>
                  <a:lnTo>
                    <a:pt x="753" y="485"/>
                  </a:lnTo>
                  <a:close/>
                  <a:moveTo>
                    <a:pt x="623" y="0"/>
                  </a:moveTo>
                  <a:lnTo>
                    <a:pt x="882" y="0"/>
                  </a:lnTo>
                  <a:lnTo>
                    <a:pt x="910" y="4"/>
                  </a:lnTo>
                  <a:lnTo>
                    <a:pt x="935" y="15"/>
                  </a:lnTo>
                  <a:lnTo>
                    <a:pt x="957" y="31"/>
                  </a:lnTo>
                  <a:lnTo>
                    <a:pt x="974" y="52"/>
                  </a:lnTo>
                  <a:lnTo>
                    <a:pt x="984" y="79"/>
                  </a:lnTo>
                  <a:lnTo>
                    <a:pt x="988" y="106"/>
                  </a:lnTo>
                  <a:lnTo>
                    <a:pt x="988" y="216"/>
                  </a:lnTo>
                  <a:lnTo>
                    <a:pt x="1034" y="238"/>
                  </a:lnTo>
                  <a:lnTo>
                    <a:pt x="1079" y="264"/>
                  </a:lnTo>
                  <a:lnTo>
                    <a:pt x="1120" y="294"/>
                  </a:lnTo>
                  <a:lnTo>
                    <a:pt x="1218" y="238"/>
                  </a:lnTo>
                  <a:lnTo>
                    <a:pt x="1242" y="227"/>
                  </a:lnTo>
                  <a:lnTo>
                    <a:pt x="1270" y="225"/>
                  </a:lnTo>
                  <a:lnTo>
                    <a:pt x="1292" y="226"/>
                  </a:lnTo>
                  <a:lnTo>
                    <a:pt x="1312" y="233"/>
                  </a:lnTo>
                  <a:lnTo>
                    <a:pt x="1332" y="243"/>
                  </a:lnTo>
                  <a:lnTo>
                    <a:pt x="1349" y="258"/>
                  </a:lnTo>
                  <a:lnTo>
                    <a:pt x="1362" y="277"/>
                  </a:lnTo>
                  <a:lnTo>
                    <a:pt x="1491" y="500"/>
                  </a:lnTo>
                  <a:lnTo>
                    <a:pt x="1502" y="527"/>
                  </a:lnTo>
                  <a:lnTo>
                    <a:pt x="1506" y="554"/>
                  </a:lnTo>
                  <a:lnTo>
                    <a:pt x="1502" y="581"/>
                  </a:lnTo>
                  <a:lnTo>
                    <a:pt x="1495" y="601"/>
                  </a:lnTo>
                  <a:lnTo>
                    <a:pt x="1483" y="619"/>
                  </a:lnTo>
                  <a:lnTo>
                    <a:pt x="1470" y="634"/>
                  </a:lnTo>
                  <a:lnTo>
                    <a:pt x="1452" y="646"/>
                  </a:lnTo>
                  <a:lnTo>
                    <a:pt x="1355" y="702"/>
                  </a:lnTo>
                  <a:lnTo>
                    <a:pt x="1360" y="740"/>
                  </a:lnTo>
                  <a:lnTo>
                    <a:pt x="1362" y="777"/>
                  </a:lnTo>
                  <a:lnTo>
                    <a:pt x="1360" y="816"/>
                  </a:lnTo>
                  <a:lnTo>
                    <a:pt x="1355" y="853"/>
                  </a:lnTo>
                  <a:lnTo>
                    <a:pt x="1452" y="910"/>
                  </a:lnTo>
                  <a:lnTo>
                    <a:pt x="1472" y="925"/>
                  </a:lnTo>
                  <a:lnTo>
                    <a:pt x="1487" y="942"/>
                  </a:lnTo>
                  <a:lnTo>
                    <a:pt x="1498" y="963"/>
                  </a:lnTo>
                  <a:lnTo>
                    <a:pt x="1505" y="986"/>
                  </a:lnTo>
                  <a:lnTo>
                    <a:pt x="1506" y="1009"/>
                  </a:lnTo>
                  <a:lnTo>
                    <a:pt x="1501" y="1032"/>
                  </a:lnTo>
                  <a:lnTo>
                    <a:pt x="1491" y="1054"/>
                  </a:lnTo>
                  <a:lnTo>
                    <a:pt x="1362" y="1279"/>
                  </a:lnTo>
                  <a:lnTo>
                    <a:pt x="1350" y="1295"/>
                  </a:lnTo>
                  <a:lnTo>
                    <a:pt x="1335" y="1309"/>
                  </a:lnTo>
                  <a:lnTo>
                    <a:pt x="1317" y="1320"/>
                  </a:lnTo>
                  <a:lnTo>
                    <a:pt x="1297" y="1328"/>
                  </a:lnTo>
                  <a:lnTo>
                    <a:pt x="1270" y="1331"/>
                  </a:lnTo>
                  <a:lnTo>
                    <a:pt x="1242" y="1328"/>
                  </a:lnTo>
                  <a:lnTo>
                    <a:pt x="1218" y="1318"/>
                  </a:lnTo>
                  <a:lnTo>
                    <a:pt x="1120" y="1262"/>
                  </a:lnTo>
                  <a:lnTo>
                    <a:pt x="1079" y="1291"/>
                  </a:lnTo>
                  <a:lnTo>
                    <a:pt x="1034" y="1318"/>
                  </a:lnTo>
                  <a:lnTo>
                    <a:pt x="988" y="1340"/>
                  </a:lnTo>
                  <a:lnTo>
                    <a:pt x="988" y="1450"/>
                  </a:lnTo>
                  <a:lnTo>
                    <a:pt x="984" y="1477"/>
                  </a:lnTo>
                  <a:lnTo>
                    <a:pt x="974" y="1504"/>
                  </a:lnTo>
                  <a:lnTo>
                    <a:pt x="957" y="1525"/>
                  </a:lnTo>
                  <a:lnTo>
                    <a:pt x="935" y="1541"/>
                  </a:lnTo>
                  <a:lnTo>
                    <a:pt x="910" y="1552"/>
                  </a:lnTo>
                  <a:lnTo>
                    <a:pt x="882" y="1556"/>
                  </a:lnTo>
                  <a:lnTo>
                    <a:pt x="623" y="1556"/>
                  </a:lnTo>
                  <a:lnTo>
                    <a:pt x="596" y="1552"/>
                  </a:lnTo>
                  <a:lnTo>
                    <a:pt x="570" y="1541"/>
                  </a:lnTo>
                  <a:lnTo>
                    <a:pt x="548" y="1525"/>
                  </a:lnTo>
                  <a:lnTo>
                    <a:pt x="532" y="1504"/>
                  </a:lnTo>
                  <a:lnTo>
                    <a:pt x="521" y="1477"/>
                  </a:lnTo>
                  <a:lnTo>
                    <a:pt x="517" y="1450"/>
                  </a:lnTo>
                  <a:lnTo>
                    <a:pt x="517" y="1340"/>
                  </a:lnTo>
                  <a:lnTo>
                    <a:pt x="471" y="1318"/>
                  </a:lnTo>
                  <a:lnTo>
                    <a:pt x="427" y="1291"/>
                  </a:lnTo>
                  <a:lnTo>
                    <a:pt x="385" y="1262"/>
                  </a:lnTo>
                  <a:lnTo>
                    <a:pt x="289" y="1318"/>
                  </a:lnTo>
                  <a:lnTo>
                    <a:pt x="263" y="1328"/>
                  </a:lnTo>
                  <a:lnTo>
                    <a:pt x="235" y="1331"/>
                  </a:lnTo>
                  <a:lnTo>
                    <a:pt x="208" y="1328"/>
                  </a:lnTo>
                  <a:lnTo>
                    <a:pt x="189" y="1320"/>
                  </a:lnTo>
                  <a:lnTo>
                    <a:pt x="171" y="1309"/>
                  </a:lnTo>
                  <a:lnTo>
                    <a:pt x="155" y="1295"/>
                  </a:lnTo>
                  <a:lnTo>
                    <a:pt x="144" y="1279"/>
                  </a:lnTo>
                  <a:lnTo>
                    <a:pt x="14" y="1054"/>
                  </a:lnTo>
                  <a:lnTo>
                    <a:pt x="4" y="1032"/>
                  </a:lnTo>
                  <a:lnTo>
                    <a:pt x="0" y="1009"/>
                  </a:lnTo>
                  <a:lnTo>
                    <a:pt x="2" y="986"/>
                  </a:lnTo>
                  <a:lnTo>
                    <a:pt x="8" y="963"/>
                  </a:lnTo>
                  <a:lnTo>
                    <a:pt x="18" y="942"/>
                  </a:lnTo>
                  <a:lnTo>
                    <a:pt x="34" y="925"/>
                  </a:lnTo>
                  <a:lnTo>
                    <a:pt x="53" y="910"/>
                  </a:lnTo>
                  <a:lnTo>
                    <a:pt x="152" y="853"/>
                  </a:lnTo>
                  <a:lnTo>
                    <a:pt x="147" y="816"/>
                  </a:lnTo>
                  <a:lnTo>
                    <a:pt x="144" y="777"/>
                  </a:lnTo>
                  <a:lnTo>
                    <a:pt x="147" y="740"/>
                  </a:lnTo>
                  <a:lnTo>
                    <a:pt x="152" y="702"/>
                  </a:lnTo>
                  <a:lnTo>
                    <a:pt x="53" y="646"/>
                  </a:lnTo>
                  <a:lnTo>
                    <a:pt x="34" y="631"/>
                  </a:lnTo>
                  <a:lnTo>
                    <a:pt x="18" y="613"/>
                  </a:lnTo>
                  <a:lnTo>
                    <a:pt x="8" y="593"/>
                  </a:lnTo>
                  <a:lnTo>
                    <a:pt x="2" y="570"/>
                  </a:lnTo>
                  <a:lnTo>
                    <a:pt x="0" y="546"/>
                  </a:lnTo>
                  <a:lnTo>
                    <a:pt x="4" y="523"/>
                  </a:lnTo>
                  <a:lnTo>
                    <a:pt x="14" y="500"/>
                  </a:lnTo>
                  <a:lnTo>
                    <a:pt x="144" y="277"/>
                  </a:lnTo>
                  <a:lnTo>
                    <a:pt x="155" y="259"/>
                  </a:lnTo>
                  <a:lnTo>
                    <a:pt x="171" y="246"/>
                  </a:lnTo>
                  <a:lnTo>
                    <a:pt x="189" y="235"/>
                  </a:lnTo>
                  <a:lnTo>
                    <a:pt x="208" y="228"/>
                  </a:lnTo>
                  <a:lnTo>
                    <a:pt x="236" y="225"/>
                  </a:lnTo>
                  <a:lnTo>
                    <a:pt x="263" y="227"/>
                  </a:lnTo>
                  <a:lnTo>
                    <a:pt x="289" y="238"/>
                  </a:lnTo>
                  <a:lnTo>
                    <a:pt x="386" y="294"/>
                  </a:lnTo>
                  <a:lnTo>
                    <a:pt x="427" y="264"/>
                  </a:lnTo>
                  <a:lnTo>
                    <a:pt x="471" y="238"/>
                  </a:lnTo>
                  <a:lnTo>
                    <a:pt x="517" y="216"/>
                  </a:lnTo>
                  <a:lnTo>
                    <a:pt x="517" y="106"/>
                  </a:lnTo>
                  <a:lnTo>
                    <a:pt x="521" y="79"/>
                  </a:lnTo>
                  <a:lnTo>
                    <a:pt x="532" y="52"/>
                  </a:lnTo>
                  <a:lnTo>
                    <a:pt x="548" y="31"/>
                  </a:lnTo>
                  <a:lnTo>
                    <a:pt x="570" y="15"/>
                  </a:lnTo>
                  <a:lnTo>
                    <a:pt x="596" y="4"/>
                  </a:lnTo>
                  <a:lnTo>
                    <a:pt x="62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71" name="Google Shape;771;p46"/>
          <p:cNvGrpSpPr/>
          <p:nvPr/>
        </p:nvGrpSpPr>
        <p:grpSpPr>
          <a:xfrm>
            <a:off x="1918965" y="3248397"/>
            <a:ext cx="428178" cy="387478"/>
            <a:chOff x="559" y="1410"/>
            <a:chExt cx="2062" cy="1866"/>
          </a:xfrm>
        </p:grpSpPr>
        <p:sp>
          <p:nvSpPr>
            <p:cNvPr id="772" name="Google Shape;772;p46"/>
            <p:cNvSpPr/>
            <p:nvPr/>
          </p:nvSpPr>
          <p:spPr>
            <a:xfrm>
              <a:off x="707" y="1410"/>
              <a:ext cx="1553" cy="1102"/>
            </a:xfrm>
            <a:custGeom>
              <a:rect b="b" l="l" r="r" t="t"/>
              <a:pathLst>
                <a:path extrusionOk="0" h="2204" w="3106">
                  <a:moveTo>
                    <a:pt x="269" y="0"/>
                  </a:moveTo>
                  <a:lnTo>
                    <a:pt x="2837" y="0"/>
                  </a:lnTo>
                  <a:lnTo>
                    <a:pt x="2881" y="3"/>
                  </a:lnTo>
                  <a:lnTo>
                    <a:pt x="2922" y="14"/>
                  </a:lnTo>
                  <a:lnTo>
                    <a:pt x="2961" y="30"/>
                  </a:lnTo>
                  <a:lnTo>
                    <a:pt x="2996" y="51"/>
                  </a:lnTo>
                  <a:lnTo>
                    <a:pt x="3027" y="79"/>
                  </a:lnTo>
                  <a:lnTo>
                    <a:pt x="3053" y="110"/>
                  </a:lnTo>
                  <a:lnTo>
                    <a:pt x="3076" y="145"/>
                  </a:lnTo>
                  <a:lnTo>
                    <a:pt x="3092" y="183"/>
                  </a:lnTo>
                  <a:lnTo>
                    <a:pt x="3102" y="224"/>
                  </a:lnTo>
                  <a:lnTo>
                    <a:pt x="3106" y="268"/>
                  </a:lnTo>
                  <a:lnTo>
                    <a:pt x="3106" y="1187"/>
                  </a:lnTo>
                  <a:lnTo>
                    <a:pt x="3052" y="1161"/>
                  </a:lnTo>
                  <a:lnTo>
                    <a:pt x="2998" y="1138"/>
                  </a:lnTo>
                  <a:lnTo>
                    <a:pt x="2943" y="1122"/>
                  </a:lnTo>
                  <a:lnTo>
                    <a:pt x="2887" y="1113"/>
                  </a:lnTo>
                  <a:lnTo>
                    <a:pt x="2829" y="1110"/>
                  </a:lnTo>
                  <a:lnTo>
                    <a:pt x="2829" y="268"/>
                  </a:lnTo>
                  <a:lnTo>
                    <a:pt x="269" y="275"/>
                  </a:lnTo>
                  <a:lnTo>
                    <a:pt x="276" y="1935"/>
                  </a:lnTo>
                  <a:lnTo>
                    <a:pt x="1726" y="1931"/>
                  </a:lnTo>
                  <a:lnTo>
                    <a:pt x="1726" y="1950"/>
                  </a:lnTo>
                  <a:lnTo>
                    <a:pt x="1727" y="1969"/>
                  </a:lnTo>
                  <a:lnTo>
                    <a:pt x="1754" y="2204"/>
                  </a:lnTo>
                  <a:lnTo>
                    <a:pt x="269" y="2204"/>
                  </a:lnTo>
                  <a:lnTo>
                    <a:pt x="225" y="2200"/>
                  </a:lnTo>
                  <a:lnTo>
                    <a:pt x="184" y="2190"/>
                  </a:lnTo>
                  <a:lnTo>
                    <a:pt x="145" y="2174"/>
                  </a:lnTo>
                  <a:lnTo>
                    <a:pt x="110" y="2152"/>
                  </a:lnTo>
                  <a:lnTo>
                    <a:pt x="78" y="2125"/>
                  </a:lnTo>
                  <a:lnTo>
                    <a:pt x="52" y="2094"/>
                  </a:lnTo>
                  <a:lnTo>
                    <a:pt x="30" y="2059"/>
                  </a:lnTo>
                  <a:lnTo>
                    <a:pt x="13" y="2020"/>
                  </a:lnTo>
                  <a:lnTo>
                    <a:pt x="3" y="1979"/>
                  </a:lnTo>
                  <a:lnTo>
                    <a:pt x="0" y="1935"/>
                  </a:lnTo>
                  <a:lnTo>
                    <a:pt x="0" y="268"/>
                  </a:lnTo>
                  <a:lnTo>
                    <a:pt x="3" y="224"/>
                  </a:lnTo>
                  <a:lnTo>
                    <a:pt x="13" y="183"/>
                  </a:lnTo>
                  <a:lnTo>
                    <a:pt x="30" y="145"/>
                  </a:lnTo>
                  <a:lnTo>
                    <a:pt x="52" y="110"/>
                  </a:lnTo>
                  <a:lnTo>
                    <a:pt x="78" y="79"/>
                  </a:lnTo>
                  <a:lnTo>
                    <a:pt x="110" y="51"/>
                  </a:lnTo>
                  <a:lnTo>
                    <a:pt x="145" y="30"/>
                  </a:lnTo>
                  <a:lnTo>
                    <a:pt x="184" y="14"/>
                  </a:lnTo>
                  <a:lnTo>
                    <a:pt x="225" y="3"/>
                  </a:lnTo>
                  <a:lnTo>
                    <a:pt x="26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3" name="Google Shape;773;p46"/>
            <p:cNvSpPr/>
            <p:nvPr/>
          </p:nvSpPr>
          <p:spPr>
            <a:xfrm>
              <a:off x="559" y="2627"/>
              <a:ext cx="1063" cy="207"/>
            </a:xfrm>
            <a:custGeom>
              <a:rect b="b" l="l" r="r" t="t"/>
              <a:pathLst>
                <a:path extrusionOk="0" h="414" w="2126">
                  <a:moveTo>
                    <a:pt x="208" y="0"/>
                  </a:moveTo>
                  <a:lnTo>
                    <a:pt x="2076" y="0"/>
                  </a:lnTo>
                  <a:lnTo>
                    <a:pt x="2121" y="387"/>
                  </a:lnTo>
                  <a:lnTo>
                    <a:pt x="2124" y="400"/>
                  </a:lnTo>
                  <a:lnTo>
                    <a:pt x="2126" y="414"/>
                  </a:lnTo>
                  <a:lnTo>
                    <a:pt x="208" y="414"/>
                  </a:lnTo>
                  <a:lnTo>
                    <a:pt x="170" y="412"/>
                  </a:lnTo>
                  <a:lnTo>
                    <a:pt x="135" y="402"/>
                  </a:lnTo>
                  <a:lnTo>
                    <a:pt x="103" y="387"/>
                  </a:lnTo>
                  <a:lnTo>
                    <a:pt x="74" y="367"/>
                  </a:lnTo>
                  <a:lnTo>
                    <a:pt x="49" y="342"/>
                  </a:lnTo>
                  <a:lnTo>
                    <a:pt x="29" y="312"/>
                  </a:lnTo>
                  <a:lnTo>
                    <a:pt x="13" y="280"/>
                  </a:lnTo>
                  <a:lnTo>
                    <a:pt x="4" y="245"/>
                  </a:lnTo>
                  <a:lnTo>
                    <a:pt x="0" y="208"/>
                  </a:lnTo>
                  <a:lnTo>
                    <a:pt x="4" y="170"/>
                  </a:lnTo>
                  <a:lnTo>
                    <a:pt x="13" y="135"/>
                  </a:lnTo>
                  <a:lnTo>
                    <a:pt x="29" y="103"/>
                  </a:lnTo>
                  <a:lnTo>
                    <a:pt x="49" y="74"/>
                  </a:lnTo>
                  <a:lnTo>
                    <a:pt x="74" y="49"/>
                  </a:lnTo>
                  <a:lnTo>
                    <a:pt x="103" y="29"/>
                  </a:lnTo>
                  <a:lnTo>
                    <a:pt x="135" y="14"/>
                  </a:lnTo>
                  <a:lnTo>
                    <a:pt x="170" y="4"/>
                  </a:lnTo>
                  <a:lnTo>
                    <a:pt x="20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4" name="Google Shape;774;p46"/>
            <p:cNvSpPr/>
            <p:nvPr/>
          </p:nvSpPr>
          <p:spPr>
            <a:xfrm>
              <a:off x="1770" y="2166"/>
              <a:ext cx="667" cy="958"/>
            </a:xfrm>
            <a:custGeom>
              <a:rect b="b" l="l" r="r" t="t"/>
              <a:pathLst>
                <a:path extrusionOk="0" h="1918" w="1333">
                  <a:moveTo>
                    <a:pt x="699" y="0"/>
                  </a:moveTo>
                  <a:lnTo>
                    <a:pt x="699" y="960"/>
                  </a:lnTo>
                  <a:lnTo>
                    <a:pt x="1333" y="960"/>
                  </a:lnTo>
                  <a:lnTo>
                    <a:pt x="1298" y="1262"/>
                  </a:lnTo>
                  <a:lnTo>
                    <a:pt x="1295" y="1285"/>
                  </a:lnTo>
                  <a:lnTo>
                    <a:pt x="1286" y="1305"/>
                  </a:lnTo>
                  <a:lnTo>
                    <a:pt x="1272" y="1322"/>
                  </a:lnTo>
                  <a:lnTo>
                    <a:pt x="781" y="1883"/>
                  </a:lnTo>
                  <a:lnTo>
                    <a:pt x="764" y="1898"/>
                  </a:lnTo>
                  <a:lnTo>
                    <a:pt x="744" y="1909"/>
                  </a:lnTo>
                  <a:lnTo>
                    <a:pt x="722" y="1917"/>
                  </a:lnTo>
                  <a:lnTo>
                    <a:pt x="699" y="1918"/>
                  </a:lnTo>
                  <a:lnTo>
                    <a:pt x="699" y="960"/>
                  </a:lnTo>
                  <a:lnTo>
                    <a:pt x="64" y="960"/>
                  </a:lnTo>
                  <a:lnTo>
                    <a:pt x="0" y="412"/>
                  </a:lnTo>
                  <a:lnTo>
                    <a:pt x="1" y="384"/>
                  </a:lnTo>
                  <a:lnTo>
                    <a:pt x="7" y="358"/>
                  </a:lnTo>
                  <a:lnTo>
                    <a:pt x="20" y="335"/>
                  </a:lnTo>
                  <a:lnTo>
                    <a:pt x="39" y="315"/>
                  </a:lnTo>
                  <a:lnTo>
                    <a:pt x="61" y="300"/>
                  </a:lnTo>
                  <a:lnTo>
                    <a:pt x="650" y="11"/>
                  </a:lnTo>
                  <a:lnTo>
                    <a:pt x="673" y="3"/>
                  </a:lnTo>
                  <a:lnTo>
                    <a:pt x="69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5" name="Google Shape;775;p46"/>
            <p:cNvSpPr/>
            <p:nvPr/>
          </p:nvSpPr>
          <p:spPr>
            <a:xfrm>
              <a:off x="1619" y="2015"/>
              <a:ext cx="1002" cy="1261"/>
            </a:xfrm>
            <a:custGeom>
              <a:rect b="b" l="l" r="r" t="t"/>
              <a:pathLst>
                <a:path extrusionOk="0" h="2523" w="2003">
                  <a:moveTo>
                    <a:pt x="1002" y="200"/>
                  </a:moveTo>
                  <a:lnTo>
                    <a:pt x="970" y="202"/>
                  </a:lnTo>
                  <a:lnTo>
                    <a:pt x="939" y="210"/>
                  </a:lnTo>
                  <a:lnTo>
                    <a:pt x="909" y="221"/>
                  </a:lnTo>
                  <a:lnTo>
                    <a:pt x="320" y="510"/>
                  </a:lnTo>
                  <a:lnTo>
                    <a:pt x="288" y="530"/>
                  </a:lnTo>
                  <a:lnTo>
                    <a:pt x="260" y="555"/>
                  </a:lnTo>
                  <a:lnTo>
                    <a:pt x="238" y="584"/>
                  </a:lnTo>
                  <a:lnTo>
                    <a:pt x="220" y="615"/>
                  </a:lnTo>
                  <a:lnTo>
                    <a:pt x="208" y="650"/>
                  </a:lnTo>
                  <a:lnTo>
                    <a:pt x="203" y="686"/>
                  </a:lnTo>
                  <a:lnTo>
                    <a:pt x="203" y="724"/>
                  </a:lnTo>
                  <a:lnTo>
                    <a:pt x="302" y="1576"/>
                  </a:lnTo>
                  <a:lnTo>
                    <a:pt x="308" y="1607"/>
                  </a:lnTo>
                  <a:lnTo>
                    <a:pt x="318" y="1636"/>
                  </a:lnTo>
                  <a:lnTo>
                    <a:pt x="333" y="1665"/>
                  </a:lnTo>
                  <a:lnTo>
                    <a:pt x="352" y="1690"/>
                  </a:lnTo>
                  <a:lnTo>
                    <a:pt x="843" y="2250"/>
                  </a:lnTo>
                  <a:lnTo>
                    <a:pt x="866" y="2273"/>
                  </a:lnTo>
                  <a:lnTo>
                    <a:pt x="893" y="2290"/>
                  </a:lnTo>
                  <a:lnTo>
                    <a:pt x="923" y="2304"/>
                  </a:lnTo>
                  <a:lnTo>
                    <a:pt x="953" y="2313"/>
                  </a:lnTo>
                  <a:lnTo>
                    <a:pt x="985" y="2318"/>
                  </a:lnTo>
                  <a:lnTo>
                    <a:pt x="1018" y="2318"/>
                  </a:lnTo>
                  <a:lnTo>
                    <a:pt x="1049" y="2314"/>
                  </a:lnTo>
                  <a:lnTo>
                    <a:pt x="1080" y="2304"/>
                  </a:lnTo>
                  <a:lnTo>
                    <a:pt x="1110" y="2290"/>
                  </a:lnTo>
                  <a:lnTo>
                    <a:pt x="1137" y="2273"/>
                  </a:lnTo>
                  <a:lnTo>
                    <a:pt x="1161" y="2250"/>
                  </a:lnTo>
                  <a:lnTo>
                    <a:pt x="1651" y="1690"/>
                  </a:lnTo>
                  <a:lnTo>
                    <a:pt x="1670" y="1665"/>
                  </a:lnTo>
                  <a:lnTo>
                    <a:pt x="1685" y="1636"/>
                  </a:lnTo>
                  <a:lnTo>
                    <a:pt x="1696" y="1607"/>
                  </a:lnTo>
                  <a:lnTo>
                    <a:pt x="1701" y="1576"/>
                  </a:lnTo>
                  <a:lnTo>
                    <a:pt x="1800" y="724"/>
                  </a:lnTo>
                  <a:lnTo>
                    <a:pt x="1800" y="686"/>
                  </a:lnTo>
                  <a:lnTo>
                    <a:pt x="1795" y="650"/>
                  </a:lnTo>
                  <a:lnTo>
                    <a:pt x="1784" y="615"/>
                  </a:lnTo>
                  <a:lnTo>
                    <a:pt x="1767" y="584"/>
                  </a:lnTo>
                  <a:lnTo>
                    <a:pt x="1743" y="555"/>
                  </a:lnTo>
                  <a:lnTo>
                    <a:pt x="1715" y="530"/>
                  </a:lnTo>
                  <a:lnTo>
                    <a:pt x="1684" y="510"/>
                  </a:lnTo>
                  <a:lnTo>
                    <a:pt x="1094" y="221"/>
                  </a:lnTo>
                  <a:lnTo>
                    <a:pt x="1065" y="210"/>
                  </a:lnTo>
                  <a:lnTo>
                    <a:pt x="1034" y="202"/>
                  </a:lnTo>
                  <a:lnTo>
                    <a:pt x="1002" y="200"/>
                  </a:lnTo>
                  <a:close/>
                  <a:moveTo>
                    <a:pt x="1002" y="0"/>
                  </a:moveTo>
                  <a:lnTo>
                    <a:pt x="1049" y="2"/>
                  </a:lnTo>
                  <a:lnTo>
                    <a:pt x="1095" y="10"/>
                  </a:lnTo>
                  <a:lnTo>
                    <a:pt x="1141" y="23"/>
                  </a:lnTo>
                  <a:lnTo>
                    <a:pt x="1183" y="41"/>
                  </a:lnTo>
                  <a:lnTo>
                    <a:pt x="1772" y="330"/>
                  </a:lnTo>
                  <a:lnTo>
                    <a:pt x="1817" y="355"/>
                  </a:lnTo>
                  <a:lnTo>
                    <a:pt x="1858" y="386"/>
                  </a:lnTo>
                  <a:lnTo>
                    <a:pt x="1894" y="421"/>
                  </a:lnTo>
                  <a:lnTo>
                    <a:pt x="1926" y="460"/>
                  </a:lnTo>
                  <a:lnTo>
                    <a:pt x="1952" y="503"/>
                  </a:lnTo>
                  <a:lnTo>
                    <a:pt x="1973" y="548"/>
                  </a:lnTo>
                  <a:lnTo>
                    <a:pt x="1989" y="595"/>
                  </a:lnTo>
                  <a:lnTo>
                    <a:pt x="1999" y="645"/>
                  </a:lnTo>
                  <a:lnTo>
                    <a:pt x="2003" y="695"/>
                  </a:lnTo>
                  <a:lnTo>
                    <a:pt x="2001" y="746"/>
                  </a:lnTo>
                  <a:lnTo>
                    <a:pt x="1902" y="1598"/>
                  </a:lnTo>
                  <a:lnTo>
                    <a:pt x="1893" y="1647"/>
                  </a:lnTo>
                  <a:lnTo>
                    <a:pt x="1879" y="1695"/>
                  </a:lnTo>
                  <a:lnTo>
                    <a:pt x="1859" y="1740"/>
                  </a:lnTo>
                  <a:lnTo>
                    <a:pt x="1833" y="1782"/>
                  </a:lnTo>
                  <a:lnTo>
                    <a:pt x="1803" y="1822"/>
                  </a:lnTo>
                  <a:lnTo>
                    <a:pt x="1312" y="2383"/>
                  </a:lnTo>
                  <a:lnTo>
                    <a:pt x="1277" y="2419"/>
                  </a:lnTo>
                  <a:lnTo>
                    <a:pt x="1237" y="2449"/>
                  </a:lnTo>
                  <a:lnTo>
                    <a:pt x="1194" y="2475"/>
                  </a:lnTo>
                  <a:lnTo>
                    <a:pt x="1149" y="2496"/>
                  </a:lnTo>
                  <a:lnTo>
                    <a:pt x="1102" y="2511"/>
                  </a:lnTo>
                  <a:lnTo>
                    <a:pt x="1052" y="2520"/>
                  </a:lnTo>
                  <a:lnTo>
                    <a:pt x="1002" y="2523"/>
                  </a:lnTo>
                  <a:lnTo>
                    <a:pt x="951" y="2520"/>
                  </a:lnTo>
                  <a:lnTo>
                    <a:pt x="901" y="2511"/>
                  </a:lnTo>
                  <a:lnTo>
                    <a:pt x="854" y="2496"/>
                  </a:lnTo>
                  <a:lnTo>
                    <a:pt x="809" y="2475"/>
                  </a:lnTo>
                  <a:lnTo>
                    <a:pt x="766" y="2449"/>
                  </a:lnTo>
                  <a:lnTo>
                    <a:pt x="727" y="2419"/>
                  </a:lnTo>
                  <a:lnTo>
                    <a:pt x="691" y="2383"/>
                  </a:lnTo>
                  <a:lnTo>
                    <a:pt x="200" y="1822"/>
                  </a:lnTo>
                  <a:lnTo>
                    <a:pt x="170" y="1782"/>
                  </a:lnTo>
                  <a:lnTo>
                    <a:pt x="144" y="1740"/>
                  </a:lnTo>
                  <a:lnTo>
                    <a:pt x="124" y="1695"/>
                  </a:lnTo>
                  <a:lnTo>
                    <a:pt x="110" y="1647"/>
                  </a:lnTo>
                  <a:lnTo>
                    <a:pt x="101" y="1598"/>
                  </a:lnTo>
                  <a:lnTo>
                    <a:pt x="4" y="746"/>
                  </a:lnTo>
                  <a:lnTo>
                    <a:pt x="0" y="695"/>
                  </a:lnTo>
                  <a:lnTo>
                    <a:pt x="4" y="645"/>
                  </a:lnTo>
                  <a:lnTo>
                    <a:pt x="14" y="595"/>
                  </a:lnTo>
                  <a:lnTo>
                    <a:pt x="30" y="548"/>
                  </a:lnTo>
                  <a:lnTo>
                    <a:pt x="51" y="503"/>
                  </a:lnTo>
                  <a:lnTo>
                    <a:pt x="77" y="460"/>
                  </a:lnTo>
                  <a:lnTo>
                    <a:pt x="109" y="421"/>
                  </a:lnTo>
                  <a:lnTo>
                    <a:pt x="145" y="386"/>
                  </a:lnTo>
                  <a:lnTo>
                    <a:pt x="186" y="355"/>
                  </a:lnTo>
                  <a:lnTo>
                    <a:pt x="230" y="330"/>
                  </a:lnTo>
                  <a:lnTo>
                    <a:pt x="820" y="41"/>
                  </a:lnTo>
                  <a:lnTo>
                    <a:pt x="864" y="23"/>
                  </a:lnTo>
                  <a:lnTo>
                    <a:pt x="909" y="10"/>
                  </a:lnTo>
                  <a:lnTo>
                    <a:pt x="955" y="2"/>
                  </a:lnTo>
                  <a:lnTo>
                    <a:pt x="100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9" name="Shape 779"/>
        <p:cNvGrpSpPr/>
        <p:nvPr/>
      </p:nvGrpSpPr>
      <p:grpSpPr>
        <a:xfrm>
          <a:off x="0" y="0"/>
          <a:ext cx="0" cy="0"/>
          <a:chOff x="0" y="0"/>
          <a:chExt cx="0" cy="0"/>
        </a:xfrm>
      </p:grpSpPr>
      <p:sp>
        <p:nvSpPr>
          <p:cNvPr id="780" name="Google Shape;780;p47"/>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781" name="Google Shape;781;p47"/>
          <p:cNvSpPr/>
          <p:nvPr/>
        </p:nvSpPr>
        <p:spPr>
          <a:xfrm>
            <a:off x="1418232" y="3324598"/>
            <a:ext cx="1037778" cy="1037783"/>
          </a:xfrm>
          <a:prstGeom prst="ellipse">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782" name="Google Shape;782;p47"/>
          <p:cNvSpPr/>
          <p:nvPr/>
        </p:nvSpPr>
        <p:spPr>
          <a:xfrm>
            <a:off x="1418229" y="1957826"/>
            <a:ext cx="1037778" cy="1037783"/>
          </a:xfrm>
          <a:prstGeom prst="ellipse">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783" name="Google Shape;783;p47"/>
          <p:cNvSpPr/>
          <p:nvPr/>
        </p:nvSpPr>
        <p:spPr>
          <a:xfrm>
            <a:off x="1418226" y="4691371"/>
            <a:ext cx="1037778" cy="1037783"/>
          </a:xfrm>
          <a:prstGeom prst="ellipse">
            <a:avLst/>
          </a:prstGeom>
          <a:solidFill>
            <a:schemeClr val="accent3"/>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grpSp>
        <p:nvGrpSpPr>
          <p:cNvPr id="784" name="Google Shape;784;p47"/>
          <p:cNvGrpSpPr/>
          <p:nvPr/>
        </p:nvGrpSpPr>
        <p:grpSpPr>
          <a:xfrm>
            <a:off x="1732263" y="2293613"/>
            <a:ext cx="467034" cy="411782"/>
            <a:chOff x="-145" y="1651"/>
            <a:chExt cx="2054" cy="1811"/>
          </a:xfrm>
        </p:grpSpPr>
        <p:sp>
          <p:nvSpPr>
            <p:cNvPr id="785" name="Google Shape;785;p47"/>
            <p:cNvSpPr/>
            <p:nvPr/>
          </p:nvSpPr>
          <p:spPr>
            <a:xfrm>
              <a:off x="825" y="2371"/>
              <a:ext cx="329" cy="521"/>
            </a:xfrm>
            <a:custGeom>
              <a:rect b="b" l="l" r="r" t="t"/>
              <a:pathLst>
                <a:path extrusionOk="0" h="1041" w="657">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6" name="Google Shape;786;p47"/>
            <p:cNvSpPr/>
            <p:nvPr/>
          </p:nvSpPr>
          <p:spPr>
            <a:xfrm>
              <a:off x="825" y="3047"/>
              <a:ext cx="246" cy="407"/>
            </a:xfrm>
            <a:custGeom>
              <a:rect b="b" l="l" r="r" t="t"/>
              <a:pathLst>
                <a:path extrusionOk="0" h="814" w="490">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7" name="Google Shape;787;p47"/>
            <p:cNvSpPr/>
            <p:nvPr/>
          </p:nvSpPr>
          <p:spPr>
            <a:xfrm>
              <a:off x="-145" y="1651"/>
              <a:ext cx="1685" cy="610"/>
            </a:xfrm>
            <a:custGeom>
              <a:rect b="b" l="l" r="r" t="t"/>
              <a:pathLst>
                <a:path extrusionOk="0" h="1219" w="3370">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8" name="Google Shape;788;p47"/>
            <p:cNvSpPr/>
            <p:nvPr/>
          </p:nvSpPr>
          <p:spPr>
            <a:xfrm>
              <a:off x="922" y="2476"/>
              <a:ext cx="987" cy="986"/>
            </a:xfrm>
            <a:custGeom>
              <a:rect b="b" l="l" r="r" t="t"/>
              <a:pathLst>
                <a:path extrusionOk="0" h="1974" w="1973">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9" name="Google Shape;789;p47"/>
            <p:cNvSpPr/>
            <p:nvPr/>
          </p:nvSpPr>
          <p:spPr>
            <a:xfrm>
              <a:off x="1300" y="2699"/>
              <a:ext cx="230" cy="394"/>
            </a:xfrm>
            <a:custGeom>
              <a:rect b="b" l="l" r="r" t="t"/>
              <a:pathLst>
                <a:path extrusionOk="0" h="788" w="461">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0" name="Google Shape;790;p47"/>
            <p:cNvSpPr/>
            <p:nvPr/>
          </p:nvSpPr>
          <p:spPr>
            <a:xfrm>
              <a:off x="1336" y="3124"/>
              <a:ext cx="159" cy="159"/>
            </a:xfrm>
            <a:custGeom>
              <a:rect b="b" l="l" r="r" t="t"/>
              <a:pathLst>
                <a:path extrusionOk="0" h="317" w="318">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1" name="Google Shape;791;p47"/>
            <p:cNvSpPr/>
            <p:nvPr/>
          </p:nvSpPr>
          <p:spPr>
            <a:xfrm>
              <a:off x="-128" y="2371"/>
              <a:ext cx="329" cy="1083"/>
            </a:xfrm>
            <a:custGeom>
              <a:rect b="b" l="l" r="r" t="t"/>
              <a:pathLst>
                <a:path extrusionOk="0" h="2165" w="658">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2" name="Google Shape;792;p47"/>
            <p:cNvSpPr/>
            <p:nvPr/>
          </p:nvSpPr>
          <p:spPr>
            <a:xfrm>
              <a:off x="349" y="2218"/>
              <a:ext cx="329" cy="1236"/>
            </a:xfrm>
            <a:custGeom>
              <a:rect b="b" l="l" r="r" t="t"/>
              <a:pathLst>
                <a:path extrusionOk="0" h="2471" w="658">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grpSp>
        <p:nvGrpSpPr>
          <p:cNvPr id="793" name="Google Shape;793;p47"/>
          <p:cNvGrpSpPr/>
          <p:nvPr/>
        </p:nvGrpSpPr>
        <p:grpSpPr>
          <a:xfrm>
            <a:off x="1723523" y="4974710"/>
            <a:ext cx="497465" cy="496982"/>
            <a:chOff x="647" y="1848"/>
            <a:chExt cx="2051" cy="2049"/>
          </a:xfrm>
        </p:grpSpPr>
        <p:sp>
          <p:nvSpPr>
            <p:cNvPr id="794" name="Google Shape;794;p47"/>
            <p:cNvSpPr/>
            <p:nvPr/>
          </p:nvSpPr>
          <p:spPr>
            <a:xfrm>
              <a:off x="647" y="1982"/>
              <a:ext cx="1466" cy="1496"/>
            </a:xfrm>
            <a:custGeom>
              <a:rect b="b" l="l" r="r" t="t"/>
              <a:pathLst>
                <a:path extrusionOk="0" h="2992" w="2931">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5" name="Google Shape;795;p47"/>
            <p:cNvSpPr/>
            <p:nvPr/>
          </p:nvSpPr>
          <p:spPr>
            <a:xfrm>
              <a:off x="1554" y="1848"/>
              <a:ext cx="769" cy="768"/>
            </a:xfrm>
            <a:custGeom>
              <a:rect b="b" l="l" r="r" t="t"/>
              <a:pathLst>
                <a:path extrusionOk="0" h="1537" w="1538">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6" name="Google Shape;796;p47"/>
            <p:cNvSpPr/>
            <p:nvPr/>
          </p:nvSpPr>
          <p:spPr>
            <a:xfrm>
              <a:off x="2118" y="3117"/>
              <a:ext cx="307" cy="307"/>
            </a:xfrm>
            <a:custGeom>
              <a:rect b="b" l="l" r="r" t="t"/>
              <a:pathLst>
                <a:path extrusionOk="0" h="613" w="614">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7" name="Google Shape;797;p47"/>
            <p:cNvSpPr/>
            <p:nvPr/>
          </p:nvSpPr>
          <p:spPr>
            <a:xfrm>
              <a:off x="1845" y="2830"/>
              <a:ext cx="853" cy="881"/>
            </a:xfrm>
            <a:custGeom>
              <a:rect b="b" l="l" r="r" t="t"/>
              <a:pathLst>
                <a:path extrusionOk="0" h="1763" w="1706">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8" name="Google Shape;798;p47"/>
            <p:cNvSpPr/>
            <p:nvPr/>
          </p:nvSpPr>
          <p:spPr>
            <a:xfrm>
              <a:off x="1264" y="3197"/>
              <a:ext cx="677" cy="700"/>
            </a:xfrm>
            <a:custGeom>
              <a:rect b="b" l="l" r="r" t="t"/>
              <a:pathLst>
                <a:path extrusionOk="0" h="1399" w="1354">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sp>
        <p:nvSpPr>
          <p:cNvPr id="799" name="Google Shape;799;p47"/>
          <p:cNvSpPr/>
          <p:nvPr/>
        </p:nvSpPr>
        <p:spPr>
          <a:xfrm>
            <a:off x="1631848" y="3581167"/>
            <a:ext cx="605923" cy="567149"/>
          </a:xfrm>
          <a:custGeom>
            <a:rect b="b" l="l" r="r" t="t"/>
            <a:pathLst>
              <a:path extrusionOk="0" h="3159" w="3375">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00" name="Google Shape;800;p47"/>
          <p:cNvSpPr/>
          <p:nvPr/>
        </p:nvSpPr>
        <p:spPr>
          <a:xfrm>
            <a:off x="2541349" y="2269586"/>
            <a:ext cx="3236289" cy="57394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1" name="Google Shape;801;p47"/>
          <p:cNvSpPr/>
          <p:nvPr/>
        </p:nvSpPr>
        <p:spPr>
          <a:xfrm>
            <a:off x="2539986" y="1996460"/>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2" name="Google Shape;802;p47"/>
          <p:cNvSpPr/>
          <p:nvPr/>
        </p:nvSpPr>
        <p:spPr>
          <a:xfrm>
            <a:off x="2542031" y="3652558"/>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3" name="Google Shape;803;p47"/>
          <p:cNvSpPr/>
          <p:nvPr/>
        </p:nvSpPr>
        <p:spPr>
          <a:xfrm>
            <a:off x="2540668" y="3379432"/>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4" name="Google Shape;804;p47"/>
          <p:cNvSpPr/>
          <p:nvPr/>
        </p:nvSpPr>
        <p:spPr>
          <a:xfrm>
            <a:off x="2541349" y="5029181"/>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5" name="Google Shape;805;p47"/>
          <p:cNvSpPr/>
          <p:nvPr/>
        </p:nvSpPr>
        <p:spPr>
          <a:xfrm>
            <a:off x="2539986" y="4756055"/>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6" name="Google Shape;806;p47"/>
          <p:cNvSpPr/>
          <p:nvPr/>
        </p:nvSpPr>
        <p:spPr>
          <a:xfrm>
            <a:off x="6590143" y="3321934"/>
            <a:ext cx="1037778" cy="1037783"/>
          </a:xfrm>
          <a:prstGeom prst="ellipse">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807" name="Google Shape;807;p47"/>
          <p:cNvSpPr/>
          <p:nvPr/>
        </p:nvSpPr>
        <p:spPr>
          <a:xfrm>
            <a:off x="6590140" y="1955162"/>
            <a:ext cx="1037778" cy="1037783"/>
          </a:xfrm>
          <a:prstGeom prst="ellipse">
            <a:avLst/>
          </a:prstGeom>
          <a:solidFill>
            <a:schemeClr val="accent3"/>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808" name="Google Shape;808;p47"/>
          <p:cNvSpPr/>
          <p:nvPr/>
        </p:nvSpPr>
        <p:spPr>
          <a:xfrm>
            <a:off x="6590137" y="4688707"/>
            <a:ext cx="1037778" cy="1037783"/>
          </a:xfrm>
          <a:prstGeom prst="ellipse">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grpSp>
        <p:nvGrpSpPr>
          <p:cNvPr id="809" name="Google Shape;809;p47"/>
          <p:cNvGrpSpPr/>
          <p:nvPr/>
        </p:nvGrpSpPr>
        <p:grpSpPr>
          <a:xfrm>
            <a:off x="6904174" y="2290949"/>
            <a:ext cx="467034" cy="411782"/>
            <a:chOff x="-145" y="1651"/>
            <a:chExt cx="2054" cy="1811"/>
          </a:xfrm>
        </p:grpSpPr>
        <p:sp>
          <p:nvSpPr>
            <p:cNvPr id="810" name="Google Shape;810;p47"/>
            <p:cNvSpPr/>
            <p:nvPr/>
          </p:nvSpPr>
          <p:spPr>
            <a:xfrm>
              <a:off x="825" y="2371"/>
              <a:ext cx="329" cy="521"/>
            </a:xfrm>
            <a:custGeom>
              <a:rect b="b" l="l" r="r" t="t"/>
              <a:pathLst>
                <a:path extrusionOk="0" h="1041" w="657">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1" name="Google Shape;811;p47"/>
            <p:cNvSpPr/>
            <p:nvPr/>
          </p:nvSpPr>
          <p:spPr>
            <a:xfrm>
              <a:off x="825" y="3047"/>
              <a:ext cx="246" cy="407"/>
            </a:xfrm>
            <a:custGeom>
              <a:rect b="b" l="l" r="r" t="t"/>
              <a:pathLst>
                <a:path extrusionOk="0" h="814" w="490">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2" name="Google Shape;812;p47"/>
            <p:cNvSpPr/>
            <p:nvPr/>
          </p:nvSpPr>
          <p:spPr>
            <a:xfrm>
              <a:off x="-145" y="1651"/>
              <a:ext cx="1685" cy="610"/>
            </a:xfrm>
            <a:custGeom>
              <a:rect b="b" l="l" r="r" t="t"/>
              <a:pathLst>
                <a:path extrusionOk="0" h="1219" w="3370">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3" name="Google Shape;813;p47"/>
            <p:cNvSpPr/>
            <p:nvPr/>
          </p:nvSpPr>
          <p:spPr>
            <a:xfrm>
              <a:off x="922" y="2476"/>
              <a:ext cx="987" cy="986"/>
            </a:xfrm>
            <a:custGeom>
              <a:rect b="b" l="l" r="r" t="t"/>
              <a:pathLst>
                <a:path extrusionOk="0" h="1974" w="1973">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4" name="Google Shape;814;p47"/>
            <p:cNvSpPr/>
            <p:nvPr/>
          </p:nvSpPr>
          <p:spPr>
            <a:xfrm>
              <a:off x="1300" y="2699"/>
              <a:ext cx="230" cy="394"/>
            </a:xfrm>
            <a:custGeom>
              <a:rect b="b" l="l" r="r" t="t"/>
              <a:pathLst>
                <a:path extrusionOk="0" h="788" w="461">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5" name="Google Shape;815;p47"/>
            <p:cNvSpPr/>
            <p:nvPr/>
          </p:nvSpPr>
          <p:spPr>
            <a:xfrm>
              <a:off x="1336" y="3124"/>
              <a:ext cx="159" cy="159"/>
            </a:xfrm>
            <a:custGeom>
              <a:rect b="b" l="l" r="r" t="t"/>
              <a:pathLst>
                <a:path extrusionOk="0" h="317" w="318">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6" name="Google Shape;816;p47"/>
            <p:cNvSpPr/>
            <p:nvPr/>
          </p:nvSpPr>
          <p:spPr>
            <a:xfrm>
              <a:off x="-128" y="2371"/>
              <a:ext cx="329" cy="1083"/>
            </a:xfrm>
            <a:custGeom>
              <a:rect b="b" l="l" r="r" t="t"/>
              <a:pathLst>
                <a:path extrusionOk="0" h="2165" w="658">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7" name="Google Shape;817;p47"/>
            <p:cNvSpPr/>
            <p:nvPr/>
          </p:nvSpPr>
          <p:spPr>
            <a:xfrm>
              <a:off x="349" y="2218"/>
              <a:ext cx="329" cy="1236"/>
            </a:xfrm>
            <a:custGeom>
              <a:rect b="b" l="l" r="r" t="t"/>
              <a:pathLst>
                <a:path extrusionOk="0" h="2471" w="658">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grpSp>
        <p:nvGrpSpPr>
          <p:cNvPr id="818" name="Google Shape;818;p47"/>
          <p:cNvGrpSpPr/>
          <p:nvPr/>
        </p:nvGrpSpPr>
        <p:grpSpPr>
          <a:xfrm>
            <a:off x="6895434" y="4972046"/>
            <a:ext cx="497465" cy="496982"/>
            <a:chOff x="647" y="1848"/>
            <a:chExt cx="2051" cy="2049"/>
          </a:xfrm>
        </p:grpSpPr>
        <p:sp>
          <p:nvSpPr>
            <p:cNvPr id="819" name="Google Shape;819;p47"/>
            <p:cNvSpPr/>
            <p:nvPr/>
          </p:nvSpPr>
          <p:spPr>
            <a:xfrm>
              <a:off x="647" y="1982"/>
              <a:ext cx="1466" cy="1496"/>
            </a:xfrm>
            <a:custGeom>
              <a:rect b="b" l="l" r="r" t="t"/>
              <a:pathLst>
                <a:path extrusionOk="0" h="2992" w="2931">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0" name="Google Shape;820;p47"/>
            <p:cNvSpPr/>
            <p:nvPr/>
          </p:nvSpPr>
          <p:spPr>
            <a:xfrm>
              <a:off x="1554" y="1848"/>
              <a:ext cx="769" cy="768"/>
            </a:xfrm>
            <a:custGeom>
              <a:rect b="b" l="l" r="r" t="t"/>
              <a:pathLst>
                <a:path extrusionOk="0" h="1537" w="1538">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1" name="Google Shape;821;p47"/>
            <p:cNvSpPr/>
            <p:nvPr/>
          </p:nvSpPr>
          <p:spPr>
            <a:xfrm>
              <a:off x="2118" y="3117"/>
              <a:ext cx="307" cy="307"/>
            </a:xfrm>
            <a:custGeom>
              <a:rect b="b" l="l" r="r" t="t"/>
              <a:pathLst>
                <a:path extrusionOk="0" h="613" w="614">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2" name="Google Shape;822;p47"/>
            <p:cNvSpPr/>
            <p:nvPr/>
          </p:nvSpPr>
          <p:spPr>
            <a:xfrm>
              <a:off x="1845" y="2830"/>
              <a:ext cx="853" cy="881"/>
            </a:xfrm>
            <a:custGeom>
              <a:rect b="b" l="l" r="r" t="t"/>
              <a:pathLst>
                <a:path extrusionOk="0" h="1763" w="1706">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3" name="Google Shape;823;p47"/>
            <p:cNvSpPr/>
            <p:nvPr/>
          </p:nvSpPr>
          <p:spPr>
            <a:xfrm>
              <a:off x="1264" y="3197"/>
              <a:ext cx="677" cy="700"/>
            </a:xfrm>
            <a:custGeom>
              <a:rect b="b" l="l" r="r" t="t"/>
              <a:pathLst>
                <a:path extrusionOk="0" h="1399" w="1354">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sp>
        <p:nvSpPr>
          <p:cNvPr id="824" name="Google Shape;824;p47"/>
          <p:cNvSpPr/>
          <p:nvPr/>
        </p:nvSpPr>
        <p:spPr>
          <a:xfrm>
            <a:off x="6803759" y="3578503"/>
            <a:ext cx="605923" cy="567149"/>
          </a:xfrm>
          <a:custGeom>
            <a:rect b="b" l="l" r="r" t="t"/>
            <a:pathLst>
              <a:path extrusionOk="0" h="3159" w="3375">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5" name="Google Shape;825;p47"/>
          <p:cNvSpPr/>
          <p:nvPr/>
        </p:nvSpPr>
        <p:spPr>
          <a:xfrm>
            <a:off x="7713260" y="2266922"/>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26" name="Google Shape;826;p47"/>
          <p:cNvSpPr/>
          <p:nvPr/>
        </p:nvSpPr>
        <p:spPr>
          <a:xfrm>
            <a:off x="7711897" y="1993796"/>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27" name="Google Shape;827;p47"/>
          <p:cNvSpPr/>
          <p:nvPr/>
        </p:nvSpPr>
        <p:spPr>
          <a:xfrm>
            <a:off x="7713942" y="3649894"/>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28" name="Google Shape;828;p47"/>
          <p:cNvSpPr/>
          <p:nvPr/>
        </p:nvSpPr>
        <p:spPr>
          <a:xfrm>
            <a:off x="7712579" y="3376768"/>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29" name="Google Shape;829;p47"/>
          <p:cNvSpPr/>
          <p:nvPr/>
        </p:nvSpPr>
        <p:spPr>
          <a:xfrm>
            <a:off x="7713260" y="5026517"/>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30" name="Google Shape;830;p47"/>
          <p:cNvSpPr/>
          <p:nvPr/>
        </p:nvSpPr>
        <p:spPr>
          <a:xfrm>
            <a:off x="7711897" y="4753391"/>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21"/>
          <p:cNvSpPr/>
          <p:nvPr/>
        </p:nvSpPr>
        <p:spPr>
          <a:xfrm>
            <a:off x="2569392" y="1229723"/>
            <a:ext cx="3544025" cy="4335054"/>
          </a:xfrm>
          <a:custGeom>
            <a:rect b="b" l="l" r="r" t="t"/>
            <a:pathLst>
              <a:path extrusionOk="0" h="4335054" w="3544025">
                <a:moveTo>
                  <a:pt x="0" y="0"/>
                </a:moveTo>
                <a:lnTo>
                  <a:pt x="3544025" y="0"/>
                </a:lnTo>
                <a:lnTo>
                  <a:pt x="3544025" y="4335054"/>
                </a:lnTo>
                <a:lnTo>
                  <a:pt x="0" y="4335054"/>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 name="Google Shape;86;p21"/>
          <p:cNvSpPr txBox="1"/>
          <p:nvPr/>
        </p:nvSpPr>
        <p:spPr>
          <a:xfrm rot="-5400000">
            <a:off x="-1000636" y="1658370"/>
            <a:ext cx="3803570"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800">
                <a:solidFill>
                  <a:schemeClr val="lt1"/>
                </a:solidFill>
                <a:latin typeface="Montserrat"/>
                <a:ea typeface="Montserrat"/>
                <a:cs typeface="Montserrat"/>
                <a:sym typeface="Montserrat"/>
              </a:rPr>
              <a:t>REPORT</a:t>
            </a:r>
            <a:endParaRPr b="1" sz="4800">
              <a:solidFill>
                <a:schemeClr val="lt1"/>
              </a:solidFill>
              <a:latin typeface="Montserrat"/>
              <a:ea typeface="Montserrat"/>
              <a:cs typeface="Montserrat"/>
              <a:sym typeface="Montserrat"/>
            </a:endParaRPr>
          </a:p>
        </p:txBody>
      </p:sp>
      <p:sp>
        <p:nvSpPr>
          <p:cNvPr id="87" name="Google Shape;87;p21"/>
          <p:cNvSpPr txBox="1"/>
          <p:nvPr/>
        </p:nvSpPr>
        <p:spPr>
          <a:xfrm flipH="1" rot="-5400000">
            <a:off x="-415860" y="1904591"/>
            <a:ext cx="380356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1600">
                <a:solidFill>
                  <a:schemeClr val="lt1"/>
                </a:solidFill>
                <a:latin typeface="Lato"/>
                <a:ea typeface="Lato"/>
                <a:cs typeface="Lato"/>
                <a:sym typeface="Lato"/>
              </a:rPr>
              <a:t>BUSINESS TEMPLATES</a:t>
            </a:r>
            <a:endParaRPr b="1" i="1" sz="1600">
              <a:solidFill>
                <a:schemeClr val="lt1"/>
              </a:solidFill>
              <a:latin typeface="Lato"/>
              <a:ea typeface="Lato"/>
              <a:cs typeface="Lato"/>
              <a:sym typeface="Lato"/>
            </a:endParaRPr>
          </a:p>
        </p:txBody>
      </p:sp>
      <p:sp>
        <p:nvSpPr>
          <p:cNvPr id="88" name="Google Shape;88;p21"/>
          <p:cNvSpPr txBox="1"/>
          <p:nvPr/>
        </p:nvSpPr>
        <p:spPr>
          <a:xfrm>
            <a:off x="7366159" y="3601167"/>
            <a:ext cx="428975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89" name="Google Shape;89;p21"/>
          <p:cNvSpPr txBox="1"/>
          <p:nvPr/>
        </p:nvSpPr>
        <p:spPr>
          <a:xfrm>
            <a:off x="7366159" y="2013664"/>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 name="Shape 834"/>
        <p:cNvGrpSpPr/>
        <p:nvPr/>
      </p:nvGrpSpPr>
      <p:grpSpPr>
        <a:xfrm>
          <a:off x="0" y="0"/>
          <a:ext cx="0" cy="0"/>
          <a:chOff x="0" y="0"/>
          <a:chExt cx="0" cy="0"/>
        </a:xfrm>
      </p:grpSpPr>
      <p:sp>
        <p:nvSpPr>
          <p:cNvPr id="835" name="Google Shape;835;p48"/>
          <p:cNvSpPr txBox="1"/>
          <p:nvPr/>
        </p:nvSpPr>
        <p:spPr>
          <a:xfrm>
            <a:off x="3843132" y="2705725"/>
            <a:ext cx="450573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0">
                <a:solidFill>
                  <a:schemeClr val="lt1"/>
                </a:solidFill>
                <a:latin typeface="Montserrat"/>
                <a:ea typeface="Montserrat"/>
                <a:cs typeface="Montserrat"/>
                <a:sym typeface="Montserrat"/>
              </a:rPr>
              <a:t>THANK</a:t>
            </a:r>
            <a:endParaRPr b="1" sz="6000">
              <a:solidFill>
                <a:schemeClr val="lt1"/>
              </a:solidFill>
              <a:latin typeface="Montserrat"/>
              <a:ea typeface="Montserrat"/>
              <a:cs typeface="Montserrat"/>
              <a:sym typeface="Montserrat"/>
            </a:endParaRPr>
          </a:p>
        </p:txBody>
      </p:sp>
      <p:sp>
        <p:nvSpPr>
          <p:cNvPr id="836" name="Google Shape;836;p48"/>
          <p:cNvSpPr txBox="1"/>
          <p:nvPr/>
        </p:nvSpPr>
        <p:spPr>
          <a:xfrm>
            <a:off x="3414574" y="3843716"/>
            <a:ext cx="5362853"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200">
                <a:solidFill>
                  <a:schemeClr val="lt1"/>
                </a:solidFill>
                <a:latin typeface="Calibri"/>
                <a:ea typeface="Calibri"/>
                <a:cs typeface="Calibri"/>
                <a:sym typeface="Calibri"/>
              </a:rPr>
              <a:t>“Lorem ipsum dolor sit amet, cons ectetur adipis cing elit, sed do eiusmod tempor incidi dunt ut labore et dolore magna aliqua.”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2"/>
          <p:cNvSpPr/>
          <p:nvPr/>
        </p:nvSpPr>
        <p:spPr>
          <a:xfrm>
            <a:off x="6880135" y="1177472"/>
            <a:ext cx="3544025" cy="4335054"/>
          </a:xfrm>
          <a:custGeom>
            <a:rect b="b" l="l" r="r" t="t"/>
            <a:pathLst>
              <a:path extrusionOk="0" h="4335054" w="3544025">
                <a:moveTo>
                  <a:pt x="0" y="0"/>
                </a:moveTo>
                <a:lnTo>
                  <a:pt x="3544025" y="0"/>
                </a:lnTo>
                <a:lnTo>
                  <a:pt x="3544025" y="4335054"/>
                </a:lnTo>
                <a:lnTo>
                  <a:pt x="0" y="4335054"/>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2"/>
          <p:cNvSpPr txBox="1"/>
          <p:nvPr/>
        </p:nvSpPr>
        <p:spPr>
          <a:xfrm>
            <a:off x="1368632" y="2966370"/>
            <a:ext cx="428975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96" name="Google Shape;96;p22"/>
          <p:cNvSpPr txBox="1"/>
          <p:nvPr/>
        </p:nvSpPr>
        <p:spPr>
          <a:xfrm>
            <a:off x="1368632" y="1378867"/>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grpSp>
        <p:nvGrpSpPr>
          <p:cNvPr id="97" name="Google Shape;97;p22"/>
          <p:cNvGrpSpPr/>
          <p:nvPr/>
        </p:nvGrpSpPr>
        <p:grpSpPr>
          <a:xfrm>
            <a:off x="1368632" y="4553873"/>
            <a:ext cx="3924300" cy="958653"/>
            <a:chOff x="5754857" y="3668210"/>
            <a:chExt cx="4980060" cy="1050762"/>
          </a:xfrm>
        </p:grpSpPr>
        <p:sp>
          <p:nvSpPr>
            <p:cNvPr id="98" name="Google Shape;98;p22"/>
            <p:cNvSpPr/>
            <p:nvPr/>
          </p:nvSpPr>
          <p:spPr>
            <a:xfrm>
              <a:off x="5754857" y="3668210"/>
              <a:ext cx="1133207" cy="23073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SKILL</a:t>
              </a:r>
              <a:endParaRPr sz="1200">
                <a:solidFill>
                  <a:schemeClr val="dk1"/>
                </a:solidFill>
                <a:latin typeface="Calibri"/>
                <a:ea typeface="Calibri"/>
                <a:cs typeface="Calibri"/>
                <a:sym typeface="Calibri"/>
              </a:endParaRPr>
            </a:p>
          </p:txBody>
        </p:sp>
        <p:sp>
          <p:nvSpPr>
            <p:cNvPr id="99" name="Google Shape;99;p22"/>
            <p:cNvSpPr/>
            <p:nvPr/>
          </p:nvSpPr>
          <p:spPr>
            <a:xfrm rot="5400000">
              <a:off x="7884456" y="1845738"/>
              <a:ext cx="66121" cy="4309203"/>
            </a:xfrm>
            <a:prstGeom prst="roundRect">
              <a:avLst>
                <a:gd fmla="val 50000" name="adj"/>
              </a:avLst>
            </a:prstGeom>
            <a:solidFill>
              <a:srgbClr val="D8D8D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
          <p:nvSpPr>
            <p:cNvPr id="100" name="Google Shape;100;p22"/>
            <p:cNvSpPr/>
            <p:nvPr/>
          </p:nvSpPr>
          <p:spPr>
            <a:xfrm>
              <a:off x="5762915" y="3972500"/>
              <a:ext cx="3295865" cy="59161"/>
            </a:xfrm>
            <a:prstGeom prst="roundRect">
              <a:avLst>
                <a:gd fmla="val 50000" name="adj"/>
              </a:avLst>
            </a:prstGeom>
            <a:solidFill>
              <a:schemeClr val="accent1"/>
            </a:solidFill>
            <a:ln cap="flat" cmpd="sng" w="9525">
              <a:solidFill>
                <a:schemeClr val="accent1"/>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01" name="Google Shape;101;p22"/>
            <p:cNvSpPr/>
            <p:nvPr/>
          </p:nvSpPr>
          <p:spPr>
            <a:xfrm>
              <a:off x="10272168" y="3898942"/>
              <a:ext cx="462749" cy="25454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80%</a:t>
              </a:r>
              <a:endParaRPr sz="1200">
                <a:solidFill>
                  <a:schemeClr val="dk1"/>
                </a:solidFill>
                <a:latin typeface="Calibri"/>
                <a:ea typeface="Calibri"/>
                <a:cs typeface="Calibri"/>
                <a:sym typeface="Calibri"/>
              </a:endParaRPr>
            </a:p>
          </p:txBody>
        </p:sp>
        <p:sp>
          <p:nvSpPr>
            <p:cNvPr id="102" name="Google Shape;102;p22"/>
            <p:cNvSpPr/>
            <p:nvPr/>
          </p:nvSpPr>
          <p:spPr>
            <a:xfrm>
              <a:off x="5754857" y="4200422"/>
              <a:ext cx="1133207" cy="23073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SKILL</a:t>
              </a:r>
              <a:endParaRPr sz="1200">
                <a:solidFill>
                  <a:schemeClr val="dk1"/>
                </a:solidFill>
                <a:latin typeface="Calibri"/>
                <a:ea typeface="Calibri"/>
                <a:cs typeface="Calibri"/>
                <a:sym typeface="Calibri"/>
              </a:endParaRPr>
            </a:p>
          </p:txBody>
        </p:sp>
        <p:sp>
          <p:nvSpPr>
            <p:cNvPr id="103" name="Google Shape;103;p22"/>
            <p:cNvSpPr/>
            <p:nvPr/>
          </p:nvSpPr>
          <p:spPr>
            <a:xfrm rot="5400000">
              <a:off x="7884456" y="2397328"/>
              <a:ext cx="66121" cy="4309203"/>
            </a:xfrm>
            <a:prstGeom prst="roundRect">
              <a:avLst>
                <a:gd fmla="val 50000" name="adj"/>
              </a:avLst>
            </a:prstGeom>
            <a:solidFill>
              <a:srgbClr val="D8D8D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
          <p:nvSpPr>
            <p:cNvPr id="104" name="Google Shape;104;p22"/>
            <p:cNvSpPr/>
            <p:nvPr/>
          </p:nvSpPr>
          <p:spPr>
            <a:xfrm>
              <a:off x="5762915" y="4522349"/>
              <a:ext cx="3749148" cy="64381"/>
            </a:xfrm>
            <a:prstGeom prst="roundRect">
              <a:avLst>
                <a:gd fmla="val 50000" name="adj"/>
              </a:avLst>
            </a:prstGeom>
            <a:solidFill>
              <a:schemeClr val="accent1"/>
            </a:solidFill>
            <a:ln cap="flat" cmpd="sng" w="9525">
              <a:solidFill>
                <a:schemeClr val="accent1"/>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05" name="Google Shape;105;p22"/>
            <p:cNvSpPr/>
            <p:nvPr/>
          </p:nvSpPr>
          <p:spPr>
            <a:xfrm>
              <a:off x="10272168" y="4464430"/>
              <a:ext cx="462749" cy="25454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90%</a:t>
              </a:r>
              <a:endParaRPr sz="1200">
                <a:solidFill>
                  <a:schemeClr val="dk1"/>
                </a:solidFill>
                <a:latin typeface="Calibri"/>
                <a:ea typeface="Calibri"/>
                <a:cs typeface="Calibri"/>
                <a:sym typeface="Calibri"/>
              </a:endParaRPr>
            </a:p>
          </p:txBody>
        </p:sp>
        <p:sp>
          <p:nvSpPr>
            <p:cNvPr id="106" name="Google Shape;106;p22"/>
            <p:cNvSpPr/>
            <p:nvPr/>
          </p:nvSpPr>
          <p:spPr>
            <a:xfrm>
              <a:off x="8992300" y="3916819"/>
              <a:ext cx="221605" cy="179223"/>
            </a:xfrm>
            <a:prstGeom prst="ellipse">
              <a:avLst/>
            </a:prstGeom>
            <a:solidFill>
              <a:schemeClr val="accent1"/>
            </a:solid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07" name="Google Shape;107;p22"/>
            <p:cNvSpPr/>
            <p:nvPr/>
          </p:nvSpPr>
          <p:spPr>
            <a:xfrm>
              <a:off x="9469756" y="4457968"/>
              <a:ext cx="223620" cy="179224"/>
            </a:xfrm>
            <a:prstGeom prst="ellipse">
              <a:avLst/>
            </a:prstGeom>
            <a:solidFill>
              <a:schemeClr val="accent1"/>
            </a:solid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3"/>
          <p:cNvSpPr/>
          <p:nvPr/>
        </p:nvSpPr>
        <p:spPr>
          <a:xfrm>
            <a:off x="0" y="647700"/>
            <a:ext cx="8585200" cy="3403600"/>
          </a:xfrm>
          <a:custGeom>
            <a:rect b="b" l="l" r="r" t="t"/>
            <a:pathLst>
              <a:path extrusionOk="0" h="3403600" w="8585200">
                <a:moveTo>
                  <a:pt x="0" y="0"/>
                </a:moveTo>
                <a:lnTo>
                  <a:pt x="8585200" y="0"/>
                </a:lnTo>
                <a:lnTo>
                  <a:pt x="8585200" y="3403600"/>
                </a:lnTo>
                <a:lnTo>
                  <a:pt x="0" y="34036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 name="Google Shape;113;p23"/>
          <p:cNvSpPr txBox="1"/>
          <p:nvPr/>
        </p:nvSpPr>
        <p:spPr>
          <a:xfrm rot="5400000">
            <a:off x="9068350" y="3307893"/>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
        <p:nvSpPr>
          <p:cNvPr id="114" name="Google Shape;114;p23"/>
          <p:cNvSpPr txBox="1"/>
          <p:nvPr/>
        </p:nvSpPr>
        <p:spPr>
          <a:xfrm>
            <a:off x="815927" y="4302801"/>
            <a:ext cx="4656406" cy="120032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4"/>
          <p:cNvSpPr/>
          <p:nvPr/>
        </p:nvSpPr>
        <p:spPr>
          <a:xfrm>
            <a:off x="8509000" y="0"/>
            <a:ext cx="3683000" cy="6858000"/>
          </a:xfrm>
          <a:custGeom>
            <a:rect b="b" l="l" r="r" t="t"/>
            <a:pathLst>
              <a:path extrusionOk="0" h="6858000" w="3683000">
                <a:moveTo>
                  <a:pt x="0" y="0"/>
                </a:moveTo>
                <a:lnTo>
                  <a:pt x="3683000" y="0"/>
                </a:lnTo>
                <a:lnTo>
                  <a:pt x="3683000" y="6858000"/>
                </a:lnTo>
                <a:lnTo>
                  <a:pt x="0" y="68580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 name="Google Shape;120;p24"/>
          <p:cNvSpPr txBox="1"/>
          <p:nvPr/>
        </p:nvSpPr>
        <p:spPr>
          <a:xfrm rot="-5400000">
            <a:off x="-974401" y="2990153"/>
            <a:ext cx="4080273"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chemeClr val="lt1"/>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sz="1200">
              <a:solidFill>
                <a:schemeClr val="lt1"/>
              </a:solidFill>
              <a:latin typeface="Calibri"/>
              <a:ea typeface="Calibri"/>
              <a:cs typeface="Calibri"/>
              <a:sym typeface="Calibri"/>
            </a:endParaRPr>
          </a:p>
        </p:txBody>
      </p:sp>
      <p:sp>
        <p:nvSpPr>
          <p:cNvPr id="121" name="Google Shape;121;p24"/>
          <p:cNvSpPr txBox="1"/>
          <p:nvPr/>
        </p:nvSpPr>
        <p:spPr>
          <a:xfrm>
            <a:off x="3452737" y="2913684"/>
            <a:ext cx="3270123"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22" name="Google Shape;122;p24"/>
          <p:cNvSpPr txBox="1"/>
          <p:nvPr/>
        </p:nvSpPr>
        <p:spPr>
          <a:xfrm>
            <a:off x="3452737" y="1326181"/>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Founder 2021</a:t>
            </a:r>
            <a:endParaRPr b="1" i="1" sz="3600">
              <a:solidFill>
                <a:srgbClr val="3F3F3F"/>
              </a:solidFill>
              <a:latin typeface="Montserrat"/>
              <a:ea typeface="Montserrat"/>
              <a:cs typeface="Montserrat"/>
              <a:sym typeface="Montserrat"/>
            </a:endParaRPr>
          </a:p>
        </p:txBody>
      </p:sp>
      <p:sp>
        <p:nvSpPr>
          <p:cNvPr id="123" name="Google Shape;123;p24"/>
          <p:cNvSpPr/>
          <p:nvPr/>
        </p:nvSpPr>
        <p:spPr>
          <a:xfrm>
            <a:off x="3452738" y="5268687"/>
            <a:ext cx="3551708"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Calibri"/>
                <a:ea typeface="Calibri"/>
                <a:cs typeface="Calibri"/>
                <a:sym typeface="Calibri"/>
              </a:rPr>
              <a:t>Your tread must be light and sure, as though your path were upon rice paper. It is said, a Shaolin priest can walk through walls. </a:t>
            </a:r>
            <a:endParaRPr/>
          </a:p>
        </p:txBody>
      </p:sp>
      <p:sp>
        <p:nvSpPr>
          <p:cNvPr id="124" name="Google Shape;124;p24"/>
          <p:cNvSpPr txBox="1"/>
          <p:nvPr/>
        </p:nvSpPr>
        <p:spPr>
          <a:xfrm>
            <a:off x="3452737" y="4778186"/>
            <a:ext cx="21565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accent2"/>
                </a:solidFill>
                <a:latin typeface="Calibri"/>
                <a:ea typeface="Calibri"/>
                <a:cs typeface="Calibri"/>
                <a:sym typeface="Calibri"/>
              </a:rPr>
              <a:t>2021 Project Done</a:t>
            </a:r>
            <a:endParaRPr b="1" sz="3200">
              <a:solidFill>
                <a:schemeClr val="accent2"/>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5"/>
          <p:cNvSpPr/>
          <p:nvPr/>
        </p:nvSpPr>
        <p:spPr>
          <a:xfrm>
            <a:off x="0" y="0"/>
            <a:ext cx="6121400" cy="6858000"/>
          </a:xfrm>
          <a:custGeom>
            <a:rect b="b" l="l" r="r" t="t"/>
            <a:pathLst>
              <a:path extrusionOk="0" h="6858000" w="6121400">
                <a:moveTo>
                  <a:pt x="0" y="0"/>
                </a:moveTo>
                <a:lnTo>
                  <a:pt x="6121400" y="0"/>
                </a:lnTo>
                <a:lnTo>
                  <a:pt x="6121400" y="6858000"/>
                </a:lnTo>
                <a:lnTo>
                  <a:pt x="0" y="68580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30" name="Google Shape;130;p25"/>
          <p:cNvGrpSpPr/>
          <p:nvPr/>
        </p:nvGrpSpPr>
        <p:grpSpPr>
          <a:xfrm>
            <a:off x="7090304" y="4365675"/>
            <a:ext cx="4335182" cy="507595"/>
            <a:chOff x="4960257" y="1907196"/>
            <a:chExt cx="3904777" cy="457200"/>
          </a:xfrm>
        </p:grpSpPr>
        <p:sp>
          <p:nvSpPr>
            <p:cNvPr id="131" name="Google Shape;131;p25"/>
            <p:cNvSpPr txBox="1"/>
            <p:nvPr/>
          </p:nvSpPr>
          <p:spPr>
            <a:xfrm>
              <a:off x="6691293" y="1907559"/>
              <a:ext cx="2173741" cy="456474"/>
            </a:xfrm>
            <a:prstGeom prst="rect">
              <a:avLst/>
            </a:prstGeom>
            <a:noFill/>
            <a:ln>
              <a:noFill/>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None/>
              </a:pPr>
              <a:r>
                <a:rPr lang="en-US" sz="1100">
                  <a:solidFill>
                    <a:schemeClr val="dk1"/>
                  </a:solidFill>
                  <a:latin typeface="Calibri"/>
                  <a:ea typeface="Calibri"/>
                  <a:cs typeface="Calibri"/>
                  <a:sym typeface="Calibri"/>
                </a:rPr>
                <a:t>It is a long established fact that </a:t>
              </a:r>
              <a:br>
                <a:rPr lang="en-US" sz="1100">
                  <a:solidFill>
                    <a:schemeClr val="dk1"/>
                  </a:solidFill>
                  <a:latin typeface="Calibri"/>
                  <a:ea typeface="Calibri"/>
                  <a:cs typeface="Calibri"/>
                  <a:sym typeface="Calibri"/>
                </a:rPr>
              </a:br>
              <a:r>
                <a:rPr lang="en-US" sz="1100">
                  <a:solidFill>
                    <a:schemeClr val="dk1"/>
                  </a:solidFill>
                  <a:latin typeface="Calibri"/>
                  <a:ea typeface="Calibri"/>
                  <a:cs typeface="Calibri"/>
                  <a:sym typeface="Calibri"/>
                </a:rPr>
                <a:t>a reader will be distracted</a:t>
              </a:r>
              <a:endParaRPr/>
            </a:p>
          </p:txBody>
        </p:sp>
        <p:sp>
          <p:nvSpPr>
            <p:cNvPr id="132" name="Google Shape;132;p25"/>
            <p:cNvSpPr/>
            <p:nvPr/>
          </p:nvSpPr>
          <p:spPr>
            <a:xfrm>
              <a:off x="4960257" y="1907559"/>
              <a:ext cx="456474" cy="456474"/>
            </a:xfrm>
            <a:prstGeom prst="rect">
              <a:avLst/>
            </a:prstGeom>
            <a:solidFill>
              <a:schemeClr val="accent1"/>
            </a:solidFill>
            <a:ln>
              <a:noFill/>
            </a:ln>
            <a:effectLst>
              <a:outerShdw blurRad="254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alibri"/>
                <a:ea typeface="Calibri"/>
                <a:cs typeface="Calibri"/>
                <a:sym typeface="Calibri"/>
              </a:endParaRPr>
            </a:p>
          </p:txBody>
        </p:sp>
        <p:sp>
          <p:nvSpPr>
            <p:cNvPr id="133" name="Google Shape;133;p25"/>
            <p:cNvSpPr txBox="1"/>
            <p:nvPr/>
          </p:nvSpPr>
          <p:spPr>
            <a:xfrm>
              <a:off x="5488099" y="1907559"/>
              <a:ext cx="944921" cy="456474"/>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dk1"/>
                  </a:solidFill>
                  <a:latin typeface="Calibri"/>
                  <a:ea typeface="Calibri"/>
                  <a:cs typeface="Calibri"/>
                  <a:sym typeface="Calibri"/>
                </a:rPr>
                <a:t>85%</a:t>
              </a:r>
              <a:endParaRPr/>
            </a:p>
          </p:txBody>
        </p:sp>
        <p:cxnSp>
          <p:nvCxnSpPr>
            <p:cNvPr id="134" name="Google Shape;134;p25"/>
            <p:cNvCxnSpPr/>
            <p:nvPr/>
          </p:nvCxnSpPr>
          <p:spPr>
            <a:xfrm>
              <a:off x="6567922" y="1907196"/>
              <a:ext cx="0" cy="457200"/>
            </a:xfrm>
            <a:prstGeom prst="straightConnector1">
              <a:avLst/>
            </a:prstGeom>
            <a:noFill/>
            <a:ln cap="flat" cmpd="sng" w="28575">
              <a:solidFill>
                <a:schemeClr val="accent1"/>
              </a:solidFill>
              <a:prstDash val="solid"/>
              <a:miter lim="800000"/>
              <a:headEnd len="sm" w="sm" type="none"/>
              <a:tailEnd len="sm" w="sm" type="none"/>
            </a:ln>
          </p:spPr>
        </p:cxnSp>
        <p:grpSp>
          <p:nvGrpSpPr>
            <p:cNvPr id="135" name="Google Shape;135;p25"/>
            <p:cNvGrpSpPr/>
            <p:nvPr/>
          </p:nvGrpSpPr>
          <p:grpSpPr>
            <a:xfrm>
              <a:off x="5038827" y="1986129"/>
              <a:ext cx="299335" cy="299335"/>
              <a:chOff x="6091" y="2326"/>
              <a:chExt cx="1689" cy="1689"/>
            </a:xfrm>
          </p:grpSpPr>
          <p:sp>
            <p:nvSpPr>
              <p:cNvPr id="136" name="Google Shape;136;p25"/>
              <p:cNvSpPr/>
              <p:nvPr/>
            </p:nvSpPr>
            <p:spPr>
              <a:xfrm>
                <a:off x="6091" y="2326"/>
                <a:ext cx="1689" cy="1689"/>
              </a:xfrm>
              <a:custGeom>
                <a:rect b="b" l="l" r="r" t="t"/>
                <a:pathLst>
                  <a:path extrusionOk="0" h="6772" w="6772">
                    <a:moveTo>
                      <a:pt x="6381" y="2766"/>
                    </a:moveTo>
                    <a:cubicBezTo>
                      <a:pt x="6304" y="2386"/>
                      <a:pt x="6156" y="2030"/>
                      <a:pt x="5942" y="1708"/>
                    </a:cubicBezTo>
                    <a:lnTo>
                      <a:pt x="6150" y="1361"/>
                    </a:lnTo>
                    <a:lnTo>
                      <a:pt x="5412" y="622"/>
                    </a:lnTo>
                    <a:lnTo>
                      <a:pt x="5065" y="830"/>
                    </a:lnTo>
                    <a:cubicBezTo>
                      <a:pt x="4741" y="617"/>
                      <a:pt x="4385" y="470"/>
                      <a:pt x="4006" y="392"/>
                    </a:cubicBezTo>
                    <a:lnTo>
                      <a:pt x="3909" y="0"/>
                    </a:lnTo>
                    <a:lnTo>
                      <a:pt x="2865" y="0"/>
                    </a:lnTo>
                    <a:lnTo>
                      <a:pt x="2768" y="392"/>
                    </a:lnTo>
                    <a:cubicBezTo>
                      <a:pt x="2386" y="469"/>
                      <a:pt x="2030" y="617"/>
                      <a:pt x="1706" y="830"/>
                    </a:cubicBezTo>
                    <a:lnTo>
                      <a:pt x="1360" y="622"/>
                    </a:lnTo>
                    <a:lnTo>
                      <a:pt x="621" y="1361"/>
                    </a:lnTo>
                    <a:lnTo>
                      <a:pt x="829" y="1708"/>
                    </a:lnTo>
                    <a:cubicBezTo>
                      <a:pt x="616" y="2032"/>
                      <a:pt x="468" y="2388"/>
                      <a:pt x="390" y="2766"/>
                    </a:cubicBezTo>
                    <a:lnTo>
                      <a:pt x="0" y="2864"/>
                    </a:lnTo>
                    <a:lnTo>
                      <a:pt x="0" y="3908"/>
                    </a:lnTo>
                    <a:lnTo>
                      <a:pt x="392" y="4005"/>
                    </a:lnTo>
                    <a:cubicBezTo>
                      <a:pt x="469" y="4385"/>
                      <a:pt x="617" y="4740"/>
                      <a:pt x="830" y="5064"/>
                    </a:cubicBezTo>
                    <a:lnTo>
                      <a:pt x="622" y="5410"/>
                    </a:lnTo>
                    <a:lnTo>
                      <a:pt x="1361" y="6149"/>
                    </a:lnTo>
                    <a:lnTo>
                      <a:pt x="1708" y="5941"/>
                    </a:lnTo>
                    <a:cubicBezTo>
                      <a:pt x="2032" y="6154"/>
                      <a:pt x="2388" y="6301"/>
                      <a:pt x="2766" y="6380"/>
                    </a:cubicBezTo>
                    <a:lnTo>
                      <a:pt x="2864" y="6772"/>
                    </a:lnTo>
                    <a:lnTo>
                      <a:pt x="3908" y="6772"/>
                    </a:lnTo>
                    <a:lnTo>
                      <a:pt x="4005" y="6380"/>
                    </a:lnTo>
                    <a:cubicBezTo>
                      <a:pt x="4385" y="6301"/>
                      <a:pt x="4741" y="6154"/>
                      <a:pt x="5064" y="5941"/>
                    </a:cubicBezTo>
                    <a:lnTo>
                      <a:pt x="5410" y="6149"/>
                    </a:lnTo>
                    <a:lnTo>
                      <a:pt x="6149" y="5410"/>
                    </a:lnTo>
                    <a:lnTo>
                      <a:pt x="5941" y="5064"/>
                    </a:lnTo>
                    <a:cubicBezTo>
                      <a:pt x="6154" y="4740"/>
                      <a:pt x="6302" y="4384"/>
                      <a:pt x="6380" y="4005"/>
                    </a:cubicBezTo>
                    <a:lnTo>
                      <a:pt x="6772" y="3908"/>
                    </a:lnTo>
                    <a:lnTo>
                      <a:pt x="6772" y="2864"/>
                    </a:lnTo>
                    <a:lnTo>
                      <a:pt x="6381" y="2766"/>
                    </a:lnTo>
                    <a:close/>
                    <a:moveTo>
                      <a:pt x="6554" y="3738"/>
                    </a:moveTo>
                    <a:lnTo>
                      <a:pt x="6193" y="3829"/>
                    </a:lnTo>
                    <a:lnTo>
                      <a:pt x="6181" y="3898"/>
                    </a:lnTo>
                    <a:cubicBezTo>
                      <a:pt x="6109" y="4297"/>
                      <a:pt x="5954" y="4668"/>
                      <a:pt x="5725" y="5001"/>
                    </a:cubicBezTo>
                    <a:lnTo>
                      <a:pt x="5685" y="5058"/>
                    </a:lnTo>
                    <a:lnTo>
                      <a:pt x="5877" y="5378"/>
                    </a:lnTo>
                    <a:lnTo>
                      <a:pt x="5380" y="5876"/>
                    </a:lnTo>
                    <a:lnTo>
                      <a:pt x="5060" y="5684"/>
                    </a:lnTo>
                    <a:lnTo>
                      <a:pt x="5001" y="5724"/>
                    </a:lnTo>
                    <a:cubicBezTo>
                      <a:pt x="4668" y="5954"/>
                      <a:pt x="4297" y="6108"/>
                      <a:pt x="3898" y="6180"/>
                    </a:cubicBezTo>
                    <a:lnTo>
                      <a:pt x="3829" y="6192"/>
                    </a:lnTo>
                    <a:lnTo>
                      <a:pt x="3738" y="6553"/>
                    </a:lnTo>
                    <a:lnTo>
                      <a:pt x="3034" y="6553"/>
                    </a:lnTo>
                    <a:lnTo>
                      <a:pt x="2944" y="6192"/>
                    </a:lnTo>
                    <a:lnTo>
                      <a:pt x="2874" y="6180"/>
                    </a:lnTo>
                    <a:cubicBezTo>
                      <a:pt x="2476" y="6108"/>
                      <a:pt x="2105" y="5953"/>
                      <a:pt x="1772" y="5724"/>
                    </a:cubicBezTo>
                    <a:lnTo>
                      <a:pt x="1713" y="5684"/>
                    </a:lnTo>
                    <a:lnTo>
                      <a:pt x="1393" y="5876"/>
                    </a:lnTo>
                    <a:lnTo>
                      <a:pt x="896" y="5378"/>
                    </a:lnTo>
                    <a:lnTo>
                      <a:pt x="1088" y="5058"/>
                    </a:lnTo>
                    <a:lnTo>
                      <a:pt x="1048" y="5001"/>
                    </a:lnTo>
                    <a:cubicBezTo>
                      <a:pt x="817" y="4668"/>
                      <a:pt x="664" y="4297"/>
                      <a:pt x="592" y="3898"/>
                    </a:cubicBezTo>
                    <a:lnTo>
                      <a:pt x="578" y="3829"/>
                    </a:lnTo>
                    <a:lnTo>
                      <a:pt x="217" y="3738"/>
                    </a:lnTo>
                    <a:lnTo>
                      <a:pt x="217" y="3034"/>
                    </a:lnTo>
                    <a:lnTo>
                      <a:pt x="578" y="2944"/>
                    </a:lnTo>
                    <a:lnTo>
                      <a:pt x="592" y="2874"/>
                    </a:lnTo>
                    <a:cubicBezTo>
                      <a:pt x="664" y="2476"/>
                      <a:pt x="817" y="2105"/>
                      <a:pt x="1048" y="1772"/>
                    </a:cubicBezTo>
                    <a:lnTo>
                      <a:pt x="1088" y="1714"/>
                    </a:lnTo>
                    <a:lnTo>
                      <a:pt x="896" y="1394"/>
                    </a:lnTo>
                    <a:lnTo>
                      <a:pt x="1393" y="897"/>
                    </a:lnTo>
                    <a:lnTo>
                      <a:pt x="1713" y="1089"/>
                    </a:lnTo>
                    <a:lnTo>
                      <a:pt x="1772" y="1049"/>
                    </a:lnTo>
                    <a:cubicBezTo>
                      <a:pt x="2105" y="818"/>
                      <a:pt x="2476" y="665"/>
                      <a:pt x="2874" y="593"/>
                    </a:cubicBezTo>
                    <a:lnTo>
                      <a:pt x="2944" y="581"/>
                    </a:lnTo>
                    <a:lnTo>
                      <a:pt x="3034" y="220"/>
                    </a:lnTo>
                    <a:lnTo>
                      <a:pt x="3738" y="220"/>
                    </a:lnTo>
                    <a:lnTo>
                      <a:pt x="3829" y="581"/>
                    </a:lnTo>
                    <a:lnTo>
                      <a:pt x="3898" y="593"/>
                    </a:lnTo>
                    <a:cubicBezTo>
                      <a:pt x="4297" y="665"/>
                      <a:pt x="4668" y="820"/>
                      <a:pt x="5001" y="1049"/>
                    </a:cubicBezTo>
                    <a:lnTo>
                      <a:pt x="5060" y="1089"/>
                    </a:lnTo>
                    <a:lnTo>
                      <a:pt x="5380" y="897"/>
                    </a:lnTo>
                    <a:lnTo>
                      <a:pt x="5877" y="1394"/>
                    </a:lnTo>
                    <a:lnTo>
                      <a:pt x="5685" y="1714"/>
                    </a:lnTo>
                    <a:lnTo>
                      <a:pt x="5725" y="1772"/>
                    </a:lnTo>
                    <a:cubicBezTo>
                      <a:pt x="5956" y="2105"/>
                      <a:pt x="6109" y="2476"/>
                      <a:pt x="6181" y="2874"/>
                    </a:cubicBezTo>
                    <a:lnTo>
                      <a:pt x="6193" y="2944"/>
                    </a:lnTo>
                    <a:lnTo>
                      <a:pt x="6554" y="3034"/>
                    </a:lnTo>
                    <a:lnTo>
                      <a:pt x="6554" y="37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7" name="Google Shape;137;p25"/>
              <p:cNvSpPr/>
              <p:nvPr/>
            </p:nvSpPr>
            <p:spPr>
              <a:xfrm>
                <a:off x="6336" y="2571"/>
                <a:ext cx="1199" cy="1199"/>
              </a:xfrm>
              <a:custGeom>
                <a:rect b="b" l="l" r="r" t="t"/>
                <a:pathLst>
                  <a:path extrusionOk="0" h="4808" w="4808">
                    <a:moveTo>
                      <a:pt x="2404" y="0"/>
                    </a:moveTo>
                    <a:cubicBezTo>
                      <a:pt x="1079" y="0"/>
                      <a:pt x="0" y="1079"/>
                      <a:pt x="0" y="2404"/>
                    </a:cubicBezTo>
                    <a:cubicBezTo>
                      <a:pt x="0" y="3730"/>
                      <a:pt x="1079" y="4808"/>
                      <a:pt x="2404" y="4808"/>
                    </a:cubicBezTo>
                    <a:cubicBezTo>
                      <a:pt x="3730" y="4808"/>
                      <a:pt x="4808" y="3730"/>
                      <a:pt x="4808" y="2404"/>
                    </a:cubicBezTo>
                    <a:cubicBezTo>
                      <a:pt x="4808" y="1079"/>
                      <a:pt x="3730" y="0"/>
                      <a:pt x="2404" y="0"/>
                    </a:cubicBezTo>
                    <a:close/>
                    <a:moveTo>
                      <a:pt x="2404" y="4590"/>
                    </a:moveTo>
                    <a:cubicBezTo>
                      <a:pt x="1199" y="4590"/>
                      <a:pt x="219" y="3610"/>
                      <a:pt x="219" y="2404"/>
                    </a:cubicBezTo>
                    <a:cubicBezTo>
                      <a:pt x="219" y="1199"/>
                      <a:pt x="1199" y="219"/>
                      <a:pt x="2404" y="219"/>
                    </a:cubicBezTo>
                    <a:cubicBezTo>
                      <a:pt x="3610" y="219"/>
                      <a:pt x="4590" y="1199"/>
                      <a:pt x="4590" y="2404"/>
                    </a:cubicBezTo>
                    <a:cubicBezTo>
                      <a:pt x="4590" y="3610"/>
                      <a:pt x="3610" y="4590"/>
                      <a:pt x="2404" y="45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8" name="Google Shape;138;p25"/>
              <p:cNvSpPr/>
              <p:nvPr/>
            </p:nvSpPr>
            <p:spPr>
              <a:xfrm>
                <a:off x="6908" y="2435"/>
                <a:ext cx="55" cy="54"/>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9" name="Google Shape;139;p25"/>
              <p:cNvSpPr/>
              <p:nvPr/>
            </p:nvSpPr>
            <p:spPr>
              <a:xfrm>
                <a:off x="6908" y="3852"/>
                <a:ext cx="55" cy="54"/>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0" name="Google Shape;140;p25"/>
              <p:cNvSpPr/>
              <p:nvPr/>
            </p:nvSpPr>
            <p:spPr>
              <a:xfrm>
                <a:off x="7398" y="2631"/>
                <a:ext cx="77" cy="77"/>
              </a:xfrm>
              <a:custGeom>
                <a:rect b="b" l="l" r="r" t="t"/>
                <a:pathLst>
                  <a:path extrusionOk="0" h="309" w="310">
                    <a:moveTo>
                      <a:pt x="155" y="0"/>
                    </a:moveTo>
                    <a:lnTo>
                      <a:pt x="310" y="155"/>
                    </a:lnTo>
                    <a:lnTo>
                      <a:pt x="155" y="309"/>
                    </a:lnTo>
                    <a:lnTo>
                      <a:pt x="0" y="155"/>
                    </a:lnTo>
                    <a:lnTo>
                      <a:pt x="15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1" name="Google Shape;141;p25"/>
              <p:cNvSpPr/>
              <p:nvPr/>
            </p:nvSpPr>
            <p:spPr>
              <a:xfrm>
                <a:off x="6396" y="3633"/>
                <a:ext cx="77" cy="77"/>
              </a:xfrm>
              <a:custGeom>
                <a:rect b="b" l="l" r="r" t="t"/>
                <a:pathLst>
                  <a:path extrusionOk="0" h="309" w="309">
                    <a:moveTo>
                      <a:pt x="154" y="309"/>
                    </a:moveTo>
                    <a:lnTo>
                      <a:pt x="0" y="155"/>
                    </a:lnTo>
                    <a:lnTo>
                      <a:pt x="154" y="0"/>
                    </a:lnTo>
                    <a:lnTo>
                      <a:pt x="309" y="155"/>
                    </a:lnTo>
                    <a:lnTo>
                      <a:pt x="154" y="3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2" name="Google Shape;142;p25"/>
              <p:cNvSpPr/>
              <p:nvPr/>
            </p:nvSpPr>
            <p:spPr>
              <a:xfrm>
                <a:off x="7617" y="3143"/>
                <a:ext cx="55" cy="5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3" name="Google Shape;143;p25"/>
              <p:cNvSpPr/>
              <p:nvPr/>
            </p:nvSpPr>
            <p:spPr>
              <a:xfrm>
                <a:off x="6200" y="3143"/>
                <a:ext cx="54" cy="5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4" name="Google Shape;144;p25"/>
              <p:cNvSpPr/>
              <p:nvPr/>
            </p:nvSpPr>
            <p:spPr>
              <a:xfrm>
                <a:off x="7398" y="3633"/>
                <a:ext cx="77" cy="77"/>
              </a:xfrm>
              <a:custGeom>
                <a:rect b="b" l="l" r="r" t="t"/>
                <a:pathLst>
                  <a:path extrusionOk="0" h="309" w="309">
                    <a:moveTo>
                      <a:pt x="155" y="309"/>
                    </a:moveTo>
                    <a:lnTo>
                      <a:pt x="0" y="155"/>
                    </a:lnTo>
                    <a:lnTo>
                      <a:pt x="155" y="0"/>
                    </a:lnTo>
                    <a:lnTo>
                      <a:pt x="309" y="155"/>
                    </a:lnTo>
                    <a:lnTo>
                      <a:pt x="155" y="3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5" name="Google Shape;145;p25"/>
              <p:cNvSpPr/>
              <p:nvPr/>
            </p:nvSpPr>
            <p:spPr>
              <a:xfrm>
                <a:off x="6396" y="2631"/>
                <a:ext cx="77" cy="77"/>
              </a:xfrm>
              <a:custGeom>
                <a:rect b="b" l="l" r="r" t="t"/>
                <a:pathLst>
                  <a:path extrusionOk="0" h="309" w="309">
                    <a:moveTo>
                      <a:pt x="155" y="0"/>
                    </a:moveTo>
                    <a:lnTo>
                      <a:pt x="309" y="155"/>
                    </a:lnTo>
                    <a:lnTo>
                      <a:pt x="155" y="309"/>
                    </a:lnTo>
                    <a:lnTo>
                      <a:pt x="0" y="155"/>
                    </a:lnTo>
                    <a:lnTo>
                      <a:pt x="15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6" name="Google Shape;146;p25"/>
              <p:cNvSpPr/>
              <p:nvPr/>
            </p:nvSpPr>
            <p:spPr>
              <a:xfrm>
                <a:off x="6499" y="2844"/>
                <a:ext cx="764" cy="762"/>
              </a:xfrm>
              <a:custGeom>
                <a:rect b="b" l="l" r="r" t="t"/>
                <a:pathLst>
                  <a:path extrusionOk="0" h="3058" w="3059">
                    <a:moveTo>
                      <a:pt x="1639" y="0"/>
                    </a:moveTo>
                    <a:lnTo>
                      <a:pt x="1530" y="0"/>
                    </a:lnTo>
                    <a:cubicBezTo>
                      <a:pt x="686" y="0"/>
                      <a:pt x="0" y="686"/>
                      <a:pt x="0" y="1529"/>
                    </a:cubicBezTo>
                    <a:cubicBezTo>
                      <a:pt x="0" y="2372"/>
                      <a:pt x="687" y="3058"/>
                      <a:pt x="1530" y="3058"/>
                    </a:cubicBezTo>
                    <a:cubicBezTo>
                      <a:pt x="2372" y="3058"/>
                      <a:pt x="3059" y="2372"/>
                      <a:pt x="3059" y="1529"/>
                    </a:cubicBezTo>
                    <a:lnTo>
                      <a:pt x="3059" y="1420"/>
                    </a:lnTo>
                    <a:lnTo>
                      <a:pt x="1639" y="1420"/>
                    </a:lnTo>
                    <a:lnTo>
                      <a:pt x="1639" y="0"/>
                    </a:lnTo>
                    <a:close/>
                    <a:moveTo>
                      <a:pt x="219" y="1529"/>
                    </a:moveTo>
                    <a:cubicBezTo>
                      <a:pt x="219" y="842"/>
                      <a:pt x="748" y="278"/>
                      <a:pt x="1420" y="222"/>
                    </a:cubicBezTo>
                    <a:lnTo>
                      <a:pt x="1420" y="1484"/>
                    </a:lnTo>
                    <a:lnTo>
                      <a:pt x="530" y="2374"/>
                    </a:lnTo>
                    <a:cubicBezTo>
                      <a:pt x="336" y="2146"/>
                      <a:pt x="219" y="1852"/>
                      <a:pt x="219" y="1529"/>
                    </a:cubicBezTo>
                    <a:close/>
                    <a:moveTo>
                      <a:pt x="2836" y="1638"/>
                    </a:moveTo>
                    <a:cubicBezTo>
                      <a:pt x="2780" y="2310"/>
                      <a:pt x="2216" y="2840"/>
                      <a:pt x="1530" y="2840"/>
                    </a:cubicBezTo>
                    <a:cubicBezTo>
                      <a:pt x="1207" y="2840"/>
                      <a:pt x="912" y="2722"/>
                      <a:pt x="684" y="2529"/>
                    </a:cubicBezTo>
                    <a:lnTo>
                      <a:pt x="1575" y="1638"/>
                    </a:lnTo>
                    <a:lnTo>
                      <a:pt x="2836" y="16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7" name="Google Shape;147;p25"/>
              <p:cNvSpPr/>
              <p:nvPr/>
            </p:nvSpPr>
            <p:spPr>
              <a:xfrm>
                <a:off x="6963" y="2734"/>
                <a:ext cx="409" cy="409"/>
              </a:xfrm>
              <a:custGeom>
                <a:rect b="b" l="l" r="r" t="t"/>
                <a:pathLst>
                  <a:path extrusionOk="0" h="1639" w="1638">
                    <a:moveTo>
                      <a:pt x="109" y="0"/>
                    </a:moveTo>
                    <a:lnTo>
                      <a:pt x="0" y="0"/>
                    </a:lnTo>
                    <a:lnTo>
                      <a:pt x="0" y="1639"/>
                    </a:lnTo>
                    <a:lnTo>
                      <a:pt x="1638" y="1639"/>
                    </a:lnTo>
                    <a:lnTo>
                      <a:pt x="1638" y="1530"/>
                    </a:lnTo>
                    <a:cubicBezTo>
                      <a:pt x="1638" y="687"/>
                      <a:pt x="952" y="0"/>
                      <a:pt x="109" y="0"/>
                    </a:cubicBezTo>
                    <a:close/>
                    <a:moveTo>
                      <a:pt x="218" y="1420"/>
                    </a:moveTo>
                    <a:lnTo>
                      <a:pt x="218" y="223"/>
                    </a:lnTo>
                    <a:cubicBezTo>
                      <a:pt x="854" y="276"/>
                      <a:pt x="1362" y="784"/>
                      <a:pt x="1416" y="1420"/>
                    </a:cubicBezTo>
                    <a:lnTo>
                      <a:pt x="218" y="14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grpSp>
      </p:grpSp>
      <p:grpSp>
        <p:nvGrpSpPr>
          <p:cNvPr id="148" name="Google Shape;148;p25"/>
          <p:cNvGrpSpPr/>
          <p:nvPr/>
        </p:nvGrpSpPr>
        <p:grpSpPr>
          <a:xfrm>
            <a:off x="7090304" y="5278997"/>
            <a:ext cx="4335182" cy="507595"/>
            <a:chOff x="4960257" y="2729842"/>
            <a:chExt cx="3904777" cy="457200"/>
          </a:xfrm>
        </p:grpSpPr>
        <p:sp>
          <p:nvSpPr>
            <p:cNvPr id="149" name="Google Shape;149;p25"/>
            <p:cNvSpPr txBox="1"/>
            <p:nvPr/>
          </p:nvSpPr>
          <p:spPr>
            <a:xfrm>
              <a:off x="6691293" y="2730205"/>
              <a:ext cx="2173741" cy="456474"/>
            </a:xfrm>
            <a:prstGeom prst="rect">
              <a:avLst/>
            </a:prstGeom>
            <a:noFill/>
            <a:ln>
              <a:noFill/>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None/>
              </a:pPr>
              <a:r>
                <a:rPr lang="en-US" sz="1100">
                  <a:solidFill>
                    <a:schemeClr val="dk1"/>
                  </a:solidFill>
                  <a:latin typeface="Calibri"/>
                  <a:ea typeface="Calibri"/>
                  <a:cs typeface="Calibri"/>
                  <a:sym typeface="Calibri"/>
                </a:rPr>
                <a:t>Many desktop publishing pack and web page editors</a:t>
              </a:r>
              <a:endParaRPr/>
            </a:p>
          </p:txBody>
        </p:sp>
        <p:sp>
          <p:nvSpPr>
            <p:cNvPr id="150" name="Google Shape;150;p25"/>
            <p:cNvSpPr/>
            <p:nvPr/>
          </p:nvSpPr>
          <p:spPr>
            <a:xfrm>
              <a:off x="4960257" y="2730205"/>
              <a:ext cx="456474" cy="456474"/>
            </a:xfrm>
            <a:prstGeom prst="rect">
              <a:avLst/>
            </a:prstGeom>
            <a:solidFill>
              <a:schemeClr val="accent2"/>
            </a:solidFill>
            <a:ln>
              <a:noFill/>
            </a:ln>
            <a:effectLst>
              <a:outerShdw blurRad="254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alibri"/>
                <a:ea typeface="Calibri"/>
                <a:cs typeface="Calibri"/>
                <a:sym typeface="Calibri"/>
              </a:endParaRPr>
            </a:p>
          </p:txBody>
        </p:sp>
        <p:sp>
          <p:nvSpPr>
            <p:cNvPr id="151" name="Google Shape;151;p25"/>
            <p:cNvSpPr txBox="1"/>
            <p:nvPr/>
          </p:nvSpPr>
          <p:spPr>
            <a:xfrm>
              <a:off x="5488099" y="2730205"/>
              <a:ext cx="944921" cy="456474"/>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dk1"/>
                  </a:solidFill>
                  <a:latin typeface="Calibri"/>
                  <a:ea typeface="Calibri"/>
                  <a:cs typeface="Calibri"/>
                  <a:sym typeface="Calibri"/>
                </a:rPr>
                <a:t>87%</a:t>
              </a:r>
              <a:endParaRPr/>
            </a:p>
          </p:txBody>
        </p:sp>
        <p:cxnSp>
          <p:nvCxnSpPr>
            <p:cNvPr id="152" name="Google Shape;152;p25"/>
            <p:cNvCxnSpPr/>
            <p:nvPr/>
          </p:nvCxnSpPr>
          <p:spPr>
            <a:xfrm>
              <a:off x="6567922" y="2729842"/>
              <a:ext cx="0" cy="457200"/>
            </a:xfrm>
            <a:prstGeom prst="straightConnector1">
              <a:avLst/>
            </a:prstGeom>
            <a:noFill/>
            <a:ln cap="flat" cmpd="sng" w="28575">
              <a:solidFill>
                <a:schemeClr val="accent2"/>
              </a:solidFill>
              <a:prstDash val="solid"/>
              <a:miter lim="800000"/>
              <a:headEnd len="sm" w="sm" type="none"/>
              <a:tailEnd len="sm" w="sm" type="none"/>
            </a:ln>
          </p:spPr>
        </p:cxnSp>
        <p:grpSp>
          <p:nvGrpSpPr>
            <p:cNvPr id="153" name="Google Shape;153;p25"/>
            <p:cNvGrpSpPr/>
            <p:nvPr/>
          </p:nvGrpSpPr>
          <p:grpSpPr>
            <a:xfrm>
              <a:off x="5069945" y="2822234"/>
              <a:ext cx="237098" cy="272416"/>
              <a:chOff x="-3010" y="-317"/>
              <a:chExt cx="1544" cy="1774"/>
            </a:xfrm>
          </p:grpSpPr>
          <p:sp>
            <p:nvSpPr>
              <p:cNvPr id="154" name="Google Shape;154;p25"/>
              <p:cNvSpPr/>
              <p:nvPr/>
            </p:nvSpPr>
            <p:spPr>
              <a:xfrm>
                <a:off x="-2531" y="131"/>
                <a:ext cx="171" cy="256"/>
              </a:xfrm>
              <a:custGeom>
                <a:rect b="b" l="l" r="r" t="t"/>
                <a:pathLst>
                  <a:path extrusionOk="0" h="976" w="654">
                    <a:moveTo>
                      <a:pt x="0" y="72"/>
                    </a:moveTo>
                    <a:cubicBezTo>
                      <a:pt x="114" y="402"/>
                      <a:pt x="275" y="706"/>
                      <a:pt x="479" y="976"/>
                    </a:cubicBezTo>
                    <a:lnTo>
                      <a:pt x="654" y="844"/>
                    </a:lnTo>
                    <a:cubicBezTo>
                      <a:pt x="464" y="592"/>
                      <a:pt x="314" y="308"/>
                      <a:pt x="207" y="0"/>
                    </a:cubicBezTo>
                    <a:lnTo>
                      <a:pt x="0" y="7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5" name="Google Shape;155;p25"/>
              <p:cNvSpPr/>
              <p:nvPr/>
            </p:nvSpPr>
            <p:spPr>
              <a:xfrm>
                <a:off x="-3010" y="-317"/>
                <a:ext cx="1544" cy="1774"/>
              </a:xfrm>
              <a:custGeom>
                <a:rect b="b" l="l" r="r" t="t"/>
                <a:pathLst>
                  <a:path extrusionOk="0" h="6773" w="5897">
                    <a:moveTo>
                      <a:pt x="4807" y="437"/>
                    </a:moveTo>
                    <a:lnTo>
                      <a:pt x="4807" y="0"/>
                    </a:lnTo>
                    <a:lnTo>
                      <a:pt x="1092" y="0"/>
                    </a:lnTo>
                    <a:lnTo>
                      <a:pt x="1092" y="437"/>
                    </a:lnTo>
                    <a:lnTo>
                      <a:pt x="0" y="437"/>
                    </a:lnTo>
                    <a:lnTo>
                      <a:pt x="0" y="546"/>
                    </a:lnTo>
                    <a:cubicBezTo>
                      <a:pt x="0" y="1621"/>
                      <a:pt x="680" y="2573"/>
                      <a:pt x="1695" y="2922"/>
                    </a:cubicBezTo>
                    <a:cubicBezTo>
                      <a:pt x="1916" y="3238"/>
                      <a:pt x="2192" y="3510"/>
                      <a:pt x="2513" y="3716"/>
                    </a:cubicBezTo>
                    <a:lnTo>
                      <a:pt x="2513" y="5026"/>
                    </a:lnTo>
                    <a:lnTo>
                      <a:pt x="2184" y="5026"/>
                    </a:lnTo>
                    <a:lnTo>
                      <a:pt x="2184" y="5464"/>
                    </a:lnTo>
                    <a:lnTo>
                      <a:pt x="1419" y="5464"/>
                    </a:lnTo>
                    <a:lnTo>
                      <a:pt x="1419" y="6556"/>
                    </a:lnTo>
                    <a:lnTo>
                      <a:pt x="1091" y="6556"/>
                    </a:lnTo>
                    <a:lnTo>
                      <a:pt x="1091" y="6773"/>
                    </a:lnTo>
                    <a:lnTo>
                      <a:pt x="1419" y="6773"/>
                    </a:lnTo>
                    <a:lnTo>
                      <a:pt x="1528" y="6773"/>
                    </a:lnTo>
                    <a:lnTo>
                      <a:pt x="4368" y="6773"/>
                    </a:lnTo>
                    <a:lnTo>
                      <a:pt x="4477" y="6773"/>
                    </a:lnTo>
                    <a:lnTo>
                      <a:pt x="4805" y="6773"/>
                    </a:lnTo>
                    <a:lnTo>
                      <a:pt x="4805" y="6554"/>
                    </a:lnTo>
                    <a:lnTo>
                      <a:pt x="4477" y="6554"/>
                    </a:lnTo>
                    <a:lnTo>
                      <a:pt x="4477" y="5462"/>
                    </a:lnTo>
                    <a:lnTo>
                      <a:pt x="3712" y="5462"/>
                    </a:lnTo>
                    <a:lnTo>
                      <a:pt x="3712" y="5025"/>
                    </a:lnTo>
                    <a:lnTo>
                      <a:pt x="3383" y="5025"/>
                    </a:lnTo>
                    <a:lnTo>
                      <a:pt x="3383" y="3714"/>
                    </a:lnTo>
                    <a:cubicBezTo>
                      <a:pt x="3704" y="3509"/>
                      <a:pt x="3981" y="3237"/>
                      <a:pt x="4203" y="2921"/>
                    </a:cubicBezTo>
                    <a:cubicBezTo>
                      <a:pt x="5217" y="2572"/>
                      <a:pt x="5897" y="1622"/>
                      <a:pt x="5897" y="546"/>
                    </a:cubicBezTo>
                    <a:lnTo>
                      <a:pt x="5897" y="437"/>
                    </a:lnTo>
                    <a:lnTo>
                      <a:pt x="4807" y="437"/>
                    </a:lnTo>
                    <a:close/>
                    <a:moveTo>
                      <a:pt x="221" y="656"/>
                    </a:moveTo>
                    <a:lnTo>
                      <a:pt x="1093" y="656"/>
                    </a:lnTo>
                    <a:lnTo>
                      <a:pt x="1093" y="965"/>
                    </a:lnTo>
                    <a:cubicBezTo>
                      <a:pt x="1093" y="1554"/>
                      <a:pt x="1239" y="2118"/>
                      <a:pt x="1500" y="2604"/>
                    </a:cubicBezTo>
                    <a:cubicBezTo>
                      <a:pt x="755" y="2238"/>
                      <a:pt x="260" y="1494"/>
                      <a:pt x="221" y="656"/>
                    </a:cubicBezTo>
                    <a:close/>
                    <a:moveTo>
                      <a:pt x="4260" y="5681"/>
                    </a:moveTo>
                    <a:lnTo>
                      <a:pt x="4260" y="6554"/>
                    </a:lnTo>
                    <a:lnTo>
                      <a:pt x="1639" y="6554"/>
                    </a:lnTo>
                    <a:lnTo>
                      <a:pt x="1639" y="5681"/>
                    </a:lnTo>
                    <a:lnTo>
                      <a:pt x="2185" y="5681"/>
                    </a:lnTo>
                    <a:lnTo>
                      <a:pt x="3715" y="5681"/>
                    </a:lnTo>
                    <a:lnTo>
                      <a:pt x="4260" y="5681"/>
                    </a:lnTo>
                    <a:close/>
                    <a:moveTo>
                      <a:pt x="3496" y="5244"/>
                    </a:moveTo>
                    <a:lnTo>
                      <a:pt x="3496" y="5462"/>
                    </a:lnTo>
                    <a:lnTo>
                      <a:pt x="2403" y="5462"/>
                    </a:lnTo>
                    <a:lnTo>
                      <a:pt x="2403" y="5244"/>
                    </a:lnTo>
                    <a:lnTo>
                      <a:pt x="2513" y="5244"/>
                    </a:lnTo>
                    <a:lnTo>
                      <a:pt x="3384" y="5244"/>
                    </a:lnTo>
                    <a:lnTo>
                      <a:pt x="3496" y="5244"/>
                    </a:lnTo>
                    <a:close/>
                    <a:moveTo>
                      <a:pt x="3219" y="3561"/>
                    </a:moveTo>
                    <a:lnTo>
                      <a:pt x="3167" y="3593"/>
                    </a:lnTo>
                    <a:lnTo>
                      <a:pt x="3167" y="5025"/>
                    </a:lnTo>
                    <a:lnTo>
                      <a:pt x="2733" y="5025"/>
                    </a:lnTo>
                    <a:lnTo>
                      <a:pt x="2733" y="3593"/>
                    </a:lnTo>
                    <a:lnTo>
                      <a:pt x="2681" y="3561"/>
                    </a:lnTo>
                    <a:cubicBezTo>
                      <a:pt x="1835" y="3048"/>
                      <a:pt x="1311" y="2053"/>
                      <a:pt x="1311" y="965"/>
                    </a:cubicBezTo>
                    <a:lnTo>
                      <a:pt x="1311" y="218"/>
                    </a:lnTo>
                    <a:lnTo>
                      <a:pt x="4588" y="218"/>
                    </a:lnTo>
                    <a:lnTo>
                      <a:pt x="4588" y="965"/>
                    </a:lnTo>
                    <a:cubicBezTo>
                      <a:pt x="4588" y="2053"/>
                      <a:pt x="4064" y="3048"/>
                      <a:pt x="3219" y="3561"/>
                    </a:cubicBezTo>
                    <a:close/>
                    <a:moveTo>
                      <a:pt x="4399" y="2605"/>
                    </a:moveTo>
                    <a:cubicBezTo>
                      <a:pt x="4660" y="2120"/>
                      <a:pt x="4807" y="1556"/>
                      <a:pt x="4807" y="965"/>
                    </a:cubicBezTo>
                    <a:lnTo>
                      <a:pt x="4807" y="656"/>
                    </a:lnTo>
                    <a:lnTo>
                      <a:pt x="5679" y="656"/>
                    </a:lnTo>
                    <a:cubicBezTo>
                      <a:pt x="5639" y="1497"/>
                      <a:pt x="5144" y="2238"/>
                      <a:pt x="4399" y="260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6" name="Google Shape;156;p25"/>
              <p:cNvSpPr/>
              <p:nvPr/>
            </p:nvSpPr>
            <p:spPr>
              <a:xfrm>
                <a:off x="-2267" y="1256"/>
                <a:ext cx="58"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7" name="Google Shape;157;p25"/>
              <p:cNvSpPr/>
              <p:nvPr/>
            </p:nvSpPr>
            <p:spPr>
              <a:xfrm>
                <a:off x="-2152" y="1256"/>
                <a:ext cx="57"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8" name="Google Shape;158;p25"/>
              <p:cNvSpPr/>
              <p:nvPr/>
            </p:nvSpPr>
            <p:spPr>
              <a:xfrm>
                <a:off x="-2381" y="1256"/>
                <a:ext cx="57"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grpSp>
      </p:grpSp>
      <p:sp>
        <p:nvSpPr>
          <p:cNvPr id="159" name="Google Shape;159;p25"/>
          <p:cNvSpPr txBox="1"/>
          <p:nvPr/>
        </p:nvSpPr>
        <p:spPr>
          <a:xfrm>
            <a:off x="7090304" y="2808437"/>
            <a:ext cx="4065375" cy="92333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a:t>
            </a:r>
            <a:endParaRPr sz="1200">
              <a:solidFill>
                <a:srgbClr val="A5A5A5"/>
              </a:solidFill>
              <a:latin typeface="Calibri"/>
              <a:ea typeface="Calibri"/>
              <a:cs typeface="Calibri"/>
              <a:sym typeface="Calibri"/>
            </a:endParaRPr>
          </a:p>
        </p:txBody>
      </p:sp>
      <p:sp>
        <p:nvSpPr>
          <p:cNvPr id="160" name="Google Shape;160;p25"/>
          <p:cNvSpPr txBox="1"/>
          <p:nvPr/>
        </p:nvSpPr>
        <p:spPr>
          <a:xfrm>
            <a:off x="7090304" y="1220934"/>
            <a:ext cx="4251867"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2021</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6"/>
          <p:cNvSpPr/>
          <p:nvPr/>
        </p:nvSpPr>
        <p:spPr>
          <a:xfrm>
            <a:off x="8445500" y="774700"/>
            <a:ext cx="2895600" cy="5207000"/>
          </a:xfrm>
          <a:custGeom>
            <a:rect b="b" l="l" r="r" t="t"/>
            <a:pathLst>
              <a:path extrusionOk="0" h="5207000" w="2895600">
                <a:moveTo>
                  <a:pt x="0" y="0"/>
                </a:moveTo>
                <a:lnTo>
                  <a:pt x="2895600" y="0"/>
                </a:lnTo>
                <a:lnTo>
                  <a:pt x="2895600" y="5207000"/>
                </a:lnTo>
                <a:lnTo>
                  <a:pt x="0" y="52070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 name="Google Shape;167;p26"/>
          <p:cNvSpPr/>
          <p:nvPr/>
        </p:nvSpPr>
        <p:spPr>
          <a:xfrm>
            <a:off x="5270500" y="774700"/>
            <a:ext cx="2895600" cy="5207000"/>
          </a:xfrm>
          <a:custGeom>
            <a:rect b="b" l="l" r="r" t="t"/>
            <a:pathLst>
              <a:path extrusionOk="0" h="5207000" w="2895600">
                <a:moveTo>
                  <a:pt x="0" y="0"/>
                </a:moveTo>
                <a:lnTo>
                  <a:pt x="2895600" y="0"/>
                </a:lnTo>
                <a:lnTo>
                  <a:pt x="2895600" y="5207000"/>
                </a:lnTo>
                <a:lnTo>
                  <a:pt x="0" y="520700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6"/>
          <p:cNvSpPr txBox="1"/>
          <p:nvPr/>
        </p:nvSpPr>
        <p:spPr>
          <a:xfrm>
            <a:off x="1004068" y="3599417"/>
            <a:ext cx="3337057"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69" name="Google Shape;169;p26"/>
          <p:cNvSpPr txBox="1"/>
          <p:nvPr/>
        </p:nvSpPr>
        <p:spPr>
          <a:xfrm>
            <a:off x="1004068" y="2011914"/>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7"/>
          <p:cNvSpPr/>
          <p:nvPr/>
        </p:nvSpPr>
        <p:spPr>
          <a:xfrm>
            <a:off x="480786" y="2011680"/>
            <a:ext cx="2895600" cy="4846320"/>
          </a:xfrm>
          <a:custGeom>
            <a:rect b="b" l="l" r="r" t="t"/>
            <a:pathLst>
              <a:path extrusionOk="0" h="4846320" w="2895600">
                <a:moveTo>
                  <a:pt x="0" y="0"/>
                </a:moveTo>
                <a:lnTo>
                  <a:pt x="2895600" y="0"/>
                </a:lnTo>
                <a:lnTo>
                  <a:pt x="2895600" y="4846320"/>
                </a:lnTo>
                <a:lnTo>
                  <a:pt x="0" y="484632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 name="Google Shape;175;p27"/>
          <p:cNvSpPr/>
          <p:nvPr/>
        </p:nvSpPr>
        <p:spPr>
          <a:xfrm>
            <a:off x="4103552" y="0"/>
            <a:ext cx="2895600" cy="4846320"/>
          </a:xfrm>
          <a:custGeom>
            <a:rect b="b" l="l" r="r" t="t"/>
            <a:pathLst>
              <a:path extrusionOk="0" h="4846320" w="2895600">
                <a:moveTo>
                  <a:pt x="0" y="0"/>
                </a:moveTo>
                <a:lnTo>
                  <a:pt x="2895600" y="0"/>
                </a:lnTo>
                <a:lnTo>
                  <a:pt x="2895600" y="4846320"/>
                </a:lnTo>
                <a:lnTo>
                  <a:pt x="0" y="4846320"/>
                </a:lnTo>
                <a:close/>
              </a:path>
            </a:pathLst>
          </a:custGeom>
          <a:solidFill>
            <a:schemeClr val="accent1"/>
          </a:solidFill>
          <a:ln cap="flat" cmpd="sng" w="12700">
            <a:solidFill>
              <a:srgbClr val="0A519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 name="Google Shape;176;p27"/>
          <p:cNvSpPr/>
          <p:nvPr/>
        </p:nvSpPr>
        <p:spPr>
          <a:xfrm>
            <a:off x="2433711" y="5950634"/>
            <a:ext cx="2813538" cy="478302"/>
          </a:xfrm>
          <a:prstGeom prst="rect">
            <a:avLst/>
          </a:prstGeom>
          <a:solidFill>
            <a:schemeClr val="accent2"/>
          </a:solidFill>
          <a:ln>
            <a:noFill/>
          </a:ln>
          <a:effectLst>
            <a:outerShdw blurRad="381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Google Shape;177;p27"/>
          <p:cNvSpPr/>
          <p:nvPr/>
        </p:nvSpPr>
        <p:spPr>
          <a:xfrm>
            <a:off x="1854033" y="668215"/>
            <a:ext cx="2813538" cy="478302"/>
          </a:xfrm>
          <a:prstGeom prst="rect">
            <a:avLst/>
          </a:prstGeom>
          <a:solidFill>
            <a:schemeClr val="accent2"/>
          </a:solidFill>
          <a:ln>
            <a:noFill/>
          </a:ln>
          <a:effectLst>
            <a:outerShdw blurRad="381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 name="Google Shape;178;p27"/>
          <p:cNvSpPr txBox="1"/>
          <p:nvPr/>
        </p:nvSpPr>
        <p:spPr>
          <a:xfrm>
            <a:off x="7981644" y="3368992"/>
            <a:ext cx="3337057"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79" name="Google Shape;179;p27"/>
          <p:cNvSpPr txBox="1"/>
          <p:nvPr/>
        </p:nvSpPr>
        <p:spPr>
          <a:xfrm>
            <a:off x="7981644" y="1781489"/>
            <a:ext cx="35538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
        <p:nvSpPr>
          <p:cNvPr id="180" name="Google Shape;180;p27"/>
          <p:cNvSpPr txBox="1"/>
          <p:nvPr/>
        </p:nvSpPr>
        <p:spPr>
          <a:xfrm>
            <a:off x="2132484" y="653971"/>
            <a:ext cx="2256636" cy="506789"/>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lt1"/>
                </a:solidFill>
                <a:latin typeface="Calibri"/>
                <a:ea typeface="Calibri"/>
                <a:cs typeface="Calibri"/>
                <a:sym typeface="Calibri"/>
              </a:rPr>
              <a:t>Make Title Here</a:t>
            </a:r>
            <a:endParaRPr sz="2000">
              <a:solidFill>
                <a:schemeClr val="lt1"/>
              </a:solidFill>
              <a:latin typeface="Calibri"/>
              <a:ea typeface="Calibri"/>
              <a:cs typeface="Calibri"/>
              <a:sym typeface="Calibri"/>
            </a:endParaRPr>
          </a:p>
        </p:txBody>
      </p:sp>
      <p:sp>
        <p:nvSpPr>
          <p:cNvPr id="181" name="Google Shape;181;p27"/>
          <p:cNvSpPr txBox="1"/>
          <p:nvPr/>
        </p:nvSpPr>
        <p:spPr>
          <a:xfrm>
            <a:off x="2712162" y="5940903"/>
            <a:ext cx="2256636" cy="506789"/>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lt1"/>
                </a:solidFill>
                <a:latin typeface="Calibri"/>
                <a:ea typeface="Calibri"/>
                <a:cs typeface="Calibri"/>
                <a:sym typeface="Calibri"/>
              </a:rPr>
              <a:t>Make Title Here</a:t>
            </a:r>
            <a:endParaRPr sz="20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Blue">
      <a:dk1>
        <a:srgbClr val="000000"/>
      </a:dk1>
      <a:lt1>
        <a:srgbClr val="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